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3" r:id="rId4"/>
    <p:sldId id="259" r:id="rId5"/>
    <p:sldId id="265" r:id="rId6"/>
    <p:sldId id="266" r:id="rId7"/>
    <p:sldId id="267" r:id="rId8"/>
    <p:sldId id="268" r:id="rId9"/>
    <p:sldId id="264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AC5B0-2441-4B16-8EDE-D83309355054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00518-C8F4-4B4A-9BF5-361DE0146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1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AD571-CD87-409B-8905-BDDEA47A08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61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AD571-CD87-409B-8905-BDDEA47A08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2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AD571-CD87-409B-8905-BDDEA47A08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5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AD571-CD87-409B-8905-BDDEA47A08F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95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AD571-CD87-409B-8905-BDDEA47A08F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84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AD571-CD87-409B-8905-BDDEA47A08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33EE8-8B65-46FD-93AD-E39D6B568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3F124B-B989-4356-8C13-A66B858BC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CD2CB-496C-4DF1-8F71-30E95E43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700A4-3A0D-4C55-BCFD-32C59A55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2F6C6-3F2F-4B51-AA02-83354857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2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35CAE-B267-4A00-80C1-21BBFFB2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E2CC32-4E4E-4161-8A67-D1AA14C95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96E76-8808-44D8-9BD6-90F9F958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AE7E7-7043-4C2A-A27C-8DA9BA66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061DF-2096-4B54-9462-F322FA7B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9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56A6F0-CF00-46DB-9049-E3AA56D8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F53110-AE19-4A0C-81F6-1BFBB52C7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E7081-2491-4D36-92B3-D8F44D6C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DEAD8-CA77-46AE-A5A1-F75C4F76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524C9-6713-49B8-8F0F-9C611FA0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1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A365E-E702-40E2-B7D9-3E39DCA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D1DF6-6EE6-409C-86D5-F9C56ED1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4F09B-B904-4E9A-AFC0-34133766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FF94C-7F42-4366-BBA4-9EA45B4F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FC252-2776-4750-A344-C060E68D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6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67860-AE11-4A5A-85FC-B230935D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C1735-824A-4C83-A56D-7FAE33C02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26385-ACB9-4C9A-BCDA-463E0948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452A0-1461-4C5E-B12B-D28F3B4F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95873-64B3-4D21-8D93-0C901E0C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7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C2667-A332-411D-92CF-1E6B3E74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4C2F2-8825-42B5-A7C3-5ECFB11E1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730BAF-4F91-44EB-948A-88E660D83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102E7-BEFE-4678-9B4A-8E8E4E39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54B7B-08CB-42F8-B90B-703105E4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05E10-0614-4454-B13B-A8A1B32C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6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C1843-431A-4F1B-95EF-C29E5986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EC4E-C85B-4B39-A4FC-944CACD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A6B9B-68AA-400B-906E-E8CD88760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C1E8EC-415A-4691-A909-5B8961728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40D601-1AC0-4FF8-BCAB-EF6F9AA8E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D44F33-514A-4A06-9557-6AF6AE96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6D42CE-EE40-4105-9783-F3D2BA4D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60F598-C73D-40A0-A816-24D0CE69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3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A8BE0-7EC1-40EA-9FF2-A0A19882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D2751E-E118-442A-AFB6-678FCDD1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25D080-5031-4BC5-A85D-A7C9910C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5BD125-A8BA-4D3F-AC95-A21A26EA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D6A605-722C-4D73-AB2A-D050E15D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804DFC-1DF6-4AB1-953A-0B8D7277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73546-5AD3-4116-B61C-3F4839DA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5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52DD1-BC6A-4648-B6A3-0BE62928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72071-40A2-4E22-983A-317A067C1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488DA-71F4-4818-8DE5-E97981C24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48586-B06D-4933-BC92-4AE4D8A0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F38AB-5CDE-4BBD-AB2A-C1708214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65F1D-3ABF-4146-88C5-1A8CA54F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2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D90EA-2559-4478-A0E2-94C0CB2F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213200-B896-4A7D-BCB5-B53808E8A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A10042-61DB-4714-A9BA-44E6CFFE5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3A4C3-C0C5-4955-900B-28643639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D0718-4F02-45C9-B2E9-8D0235F7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5C580-3B7B-4550-9C9D-9EEDBD77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3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3C6AB1-8715-4CF9-8E24-3789938D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D774E-49D2-48F5-BA62-391B9763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06F4C-A51C-48AD-B401-E180DEAE2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E06C8-BBFF-4C1F-94CE-CED67D92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D56A2-C60D-40E2-8E33-672DE7ACE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8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" name="그룹 1238">
            <a:extLst>
              <a:ext uri="{FF2B5EF4-FFF2-40B4-BE49-F238E27FC236}">
                <a16:creationId xmlns:a16="http://schemas.microsoft.com/office/drawing/2014/main" id="{87260BD1-5BF1-449D-87E4-CF2B539B4074}"/>
              </a:ext>
            </a:extLst>
          </p:cNvPr>
          <p:cNvGrpSpPr/>
          <p:nvPr/>
        </p:nvGrpSpPr>
        <p:grpSpPr>
          <a:xfrm>
            <a:off x="8352851" y="4413656"/>
            <a:ext cx="1887538" cy="2444750"/>
            <a:chOff x="5834063" y="4413251"/>
            <a:chExt cx="1887538" cy="2444750"/>
          </a:xfrm>
        </p:grpSpPr>
        <p:sp>
          <p:nvSpPr>
            <p:cNvPr id="1091" name="Freeform 506">
              <a:extLst>
                <a:ext uri="{FF2B5EF4-FFF2-40B4-BE49-F238E27FC236}">
                  <a16:creationId xmlns:a16="http://schemas.microsoft.com/office/drawing/2014/main" id="{16F38A8F-BA66-4DA9-90B9-33C554F7D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5754688"/>
              <a:ext cx="319088" cy="88900"/>
            </a:xfrm>
            <a:custGeom>
              <a:avLst/>
              <a:gdLst>
                <a:gd name="T0" fmla="*/ 801 w 801"/>
                <a:gd name="T1" fmla="*/ 121 h 227"/>
                <a:gd name="T2" fmla="*/ 801 w 801"/>
                <a:gd name="T3" fmla="*/ 121 h 227"/>
                <a:gd name="T4" fmla="*/ 801 w 801"/>
                <a:gd name="T5" fmla="*/ 99 h 227"/>
                <a:gd name="T6" fmla="*/ 786 w 801"/>
                <a:gd name="T7" fmla="*/ 57 h 227"/>
                <a:gd name="T8" fmla="*/ 757 w 801"/>
                <a:gd name="T9" fmla="*/ 26 h 227"/>
                <a:gd name="T10" fmla="*/ 718 w 801"/>
                <a:gd name="T11" fmla="*/ 8 h 227"/>
                <a:gd name="T12" fmla="*/ 695 w 801"/>
                <a:gd name="T13" fmla="*/ 5 h 227"/>
                <a:gd name="T14" fmla="*/ 116 w 801"/>
                <a:gd name="T15" fmla="*/ 0 h 227"/>
                <a:gd name="T16" fmla="*/ 94 w 801"/>
                <a:gd name="T17" fmla="*/ 1 h 227"/>
                <a:gd name="T18" fmla="*/ 52 w 801"/>
                <a:gd name="T19" fmla="*/ 17 h 227"/>
                <a:gd name="T20" fmla="*/ 21 w 801"/>
                <a:gd name="T21" fmla="*/ 45 h 227"/>
                <a:gd name="T22" fmla="*/ 3 w 801"/>
                <a:gd name="T23" fmla="*/ 84 h 227"/>
                <a:gd name="T24" fmla="*/ 0 w 801"/>
                <a:gd name="T25" fmla="*/ 106 h 227"/>
                <a:gd name="T26" fmla="*/ 0 w 801"/>
                <a:gd name="T27" fmla="*/ 106 h 227"/>
                <a:gd name="T28" fmla="*/ 2 w 801"/>
                <a:gd name="T29" fmla="*/ 128 h 227"/>
                <a:gd name="T30" fmla="*/ 16 w 801"/>
                <a:gd name="T31" fmla="*/ 170 h 227"/>
                <a:gd name="T32" fmla="*/ 46 w 801"/>
                <a:gd name="T33" fmla="*/ 201 h 227"/>
                <a:gd name="T34" fmla="*/ 85 w 801"/>
                <a:gd name="T35" fmla="*/ 219 h 227"/>
                <a:gd name="T36" fmla="*/ 107 w 801"/>
                <a:gd name="T37" fmla="*/ 222 h 227"/>
                <a:gd name="T38" fmla="*/ 686 w 801"/>
                <a:gd name="T39" fmla="*/ 227 h 227"/>
                <a:gd name="T40" fmla="*/ 709 w 801"/>
                <a:gd name="T41" fmla="*/ 226 h 227"/>
                <a:gd name="T42" fmla="*/ 750 w 801"/>
                <a:gd name="T43" fmla="*/ 210 h 227"/>
                <a:gd name="T44" fmla="*/ 781 w 801"/>
                <a:gd name="T45" fmla="*/ 182 h 227"/>
                <a:gd name="T46" fmla="*/ 799 w 801"/>
                <a:gd name="T47" fmla="*/ 143 h 227"/>
                <a:gd name="T48" fmla="*/ 801 w 801"/>
                <a:gd name="T49" fmla="*/ 1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1" h="227">
                  <a:moveTo>
                    <a:pt x="801" y="121"/>
                  </a:moveTo>
                  <a:lnTo>
                    <a:pt x="801" y="121"/>
                  </a:lnTo>
                  <a:lnTo>
                    <a:pt x="801" y="99"/>
                  </a:lnTo>
                  <a:lnTo>
                    <a:pt x="786" y="57"/>
                  </a:lnTo>
                  <a:lnTo>
                    <a:pt x="757" y="26"/>
                  </a:lnTo>
                  <a:lnTo>
                    <a:pt x="718" y="8"/>
                  </a:lnTo>
                  <a:lnTo>
                    <a:pt x="695" y="5"/>
                  </a:lnTo>
                  <a:lnTo>
                    <a:pt x="116" y="0"/>
                  </a:lnTo>
                  <a:lnTo>
                    <a:pt x="94" y="1"/>
                  </a:lnTo>
                  <a:lnTo>
                    <a:pt x="52" y="17"/>
                  </a:lnTo>
                  <a:lnTo>
                    <a:pt x="21" y="45"/>
                  </a:lnTo>
                  <a:lnTo>
                    <a:pt x="3" y="84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28"/>
                  </a:lnTo>
                  <a:lnTo>
                    <a:pt x="16" y="170"/>
                  </a:lnTo>
                  <a:lnTo>
                    <a:pt x="46" y="201"/>
                  </a:lnTo>
                  <a:lnTo>
                    <a:pt x="85" y="219"/>
                  </a:lnTo>
                  <a:lnTo>
                    <a:pt x="107" y="222"/>
                  </a:lnTo>
                  <a:lnTo>
                    <a:pt x="686" y="227"/>
                  </a:lnTo>
                  <a:lnTo>
                    <a:pt x="709" y="226"/>
                  </a:lnTo>
                  <a:lnTo>
                    <a:pt x="750" y="210"/>
                  </a:lnTo>
                  <a:lnTo>
                    <a:pt x="781" y="182"/>
                  </a:lnTo>
                  <a:lnTo>
                    <a:pt x="799" y="143"/>
                  </a:lnTo>
                  <a:lnTo>
                    <a:pt x="801" y="121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92" name="Freeform 507">
              <a:extLst>
                <a:ext uri="{FF2B5EF4-FFF2-40B4-BE49-F238E27FC236}">
                  <a16:creationId xmlns:a16="http://schemas.microsoft.com/office/drawing/2014/main" id="{E68EE7EA-6A5D-44E7-8490-7995265E9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225" y="5800726"/>
              <a:ext cx="314325" cy="127000"/>
            </a:xfrm>
            <a:custGeom>
              <a:avLst/>
              <a:gdLst>
                <a:gd name="T0" fmla="*/ 792 w 794"/>
                <a:gd name="T1" fmla="*/ 230 h 319"/>
                <a:gd name="T2" fmla="*/ 792 w 794"/>
                <a:gd name="T3" fmla="*/ 230 h 319"/>
                <a:gd name="T4" fmla="*/ 794 w 794"/>
                <a:gd name="T5" fmla="*/ 207 h 319"/>
                <a:gd name="T6" fmla="*/ 785 w 794"/>
                <a:gd name="T7" fmla="*/ 164 h 319"/>
                <a:gd name="T8" fmla="*/ 762 w 794"/>
                <a:gd name="T9" fmla="*/ 129 h 319"/>
                <a:gd name="T10" fmla="*/ 727 w 794"/>
                <a:gd name="T11" fmla="*/ 105 h 319"/>
                <a:gd name="T12" fmla="*/ 705 w 794"/>
                <a:gd name="T13" fmla="*/ 100 h 319"/>
                <a:gd name="T14" fmla="*/ 133 w 794"/>
                <a:gd name="T15" fmla="*/ 2 h 319"/>
                <a:gd name="T16" fmla="*/ 111 w 794"/>
                <a:gd name="T17" fmla="*/ 0 h 319"/>
                <a:gd name="T18" fmla="*/ 68 w 794"/>
                <a:gd name="T19" fmla="*/ 9 h 319"/>
                <a:gd name="T20" fmla="*/ 33 w 794"/>
                <a:gd name="T21" fmla="*/ 32 h 319"/>
                <a:gd name="T22" fmla="*/ 9 w 794"/>
                <a:gd name="T23" fmla="*/ 67 h 319"/>
                <a:gd name="T24" fmla="*/ 2 w 794"/>
                <a:gd name="T25" fmla="*/ 88 h 319"/>
                <a:gd name="T26" fmla="*/ 2 w 794"/>
                <a:gd name="T27" fmla="*/ 88 h 319"/>
                <a:gd name="T28" fmla="*/ 0 w 794"/>
                <a:gd name="T29" fmla="*/ 111 h 319"/>
                <a:gd name="T30" fmla="*/ 7 w 794"/>
                <a:gd name="T31" fmla="*/ 153 h 319"/>
                <a:gd name="T32" fmla="*/ 32 w 794"/>
                <a:gd name="T33" fmla="*/ 189 h 319"/>
                <a:gd name="T34" fmla="*/ 67 w 794"/>
                <a:gd name="T35" fmla="*/ 212 h 319"/>
                <a:gd name="T36" fmla="*/ 89 w 794"/>
                <a:gd name="T37" fmla="*/ 219 h 319"/>
                <a:gd name="T38" fmla="*/ 661 w 794"/>
                <a:gd name="T39" fmla="*/ 316 h 319"/>
                <a:gd name="T40" fmla="*/ 683 w 794"/>
                <a:gd name="T41" fmla="*/ 319 h 319"/>
                <a:gd name="T42" fmla="*/ 725 w 794"/>
                <a:gd name="T43" fmla="*/ 309 h 319"/>
                <a:gd name="T44" fmla="*/ 760 w 794"/>
                <a:gd name="T45" fmla="*/ 286 h 319"/>
                <a:gd name="T46" fmla="*/ 785 w 794"/>
                <a:gd name="T47" fmla="*/ 251 h 319"/>
                <a:gd name="T48" fmla="*/ 792 w 794"/>
                <a:gd name="T49" fmla="*/ 23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4" h="319">
                  <a:moveTo>
                    <a:pt x="792" y="230"/>
                  </a:moveTo>
                  <a:lnTo>
                    <a:pt x="792" y="230"/>
                  </a:lnTo>
                  <a:lnTo>
                    <a:pt x="794" y="207"/>
                  </a:lnTo>
                  <a:lnTo>
                    <a:pt x="785" y="164"/>
                  </a:lnTo>
                  <a:lnTo>
                    <a:pt x="762" y="129"/>
                  </a:lnTo>
                  <a:lnTo>
                    <a:pt x="727" y="105"/>
                  </a:lnTo>
                  <a:lnTo>
                    <a:pt x="705" y="100"/>
                  </a:lnTo>
                  <a:lnTo>
                    <a:pt x="133" y="2"/>
                  </a:lnTo>
                  <a:lnTo>
                    <a:pt x="111" y="0"/>
                  </a:lnTo>
                  <a:lnTo>
                    <a:pt x="68" y="9"/>
                  </a:lnTo>
                  <a:lnTo>
                    <a:pt x="33" y="32"/>
                  </a:lnTo>
                  <a:lnTo>
                    <a:pt x="9" y="67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0" y="111"/>
                  </a:lnTo>
                  <a:lnTo>
                    <a:pt x="7" y="153"/>
                  </a:lnTo>
                  <a:lnTo>
                    <a:pt x="32" y="189"/>
                  </a:lnTo>
                  <a:lnTo>
                    <a:pt x="67" y="212"/>
                  </a:lnTo>
                  <a:lnTo>
                    <a:pt x="89" y="219"/>
                  </a:lnTo>
                  <a:lnTo>
                    <a:pt x="661" y="316"/>
                  </a:lnTo>
                  <a:lnTo>
                    <a:pt x="683" y="319"/>
                  </a:lnTo>
                  <a:lnTo>
                    <a:pt x="725" y="309"/>
                  </a:lnTo>
                  <a:lnTo>
                    <a:pt x="760" y="286"/>
                  </a:lnTo>
                  <a:lnTo>
                    <a:pt x="785" y="251"/>
                  </a:lnTo>
                  <a:lnTo>
                    <a:pt x="792" y="23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93" name="Freeform 508">
              <a:extLst>
                <a:ext uri="{FF2B5EF4-FFF2-40B4-BE49-F238E27FC236}">
                  <a16:creationId xmlns:a16="http://schemas.microsoft.com/office/drawing/2014/main" id="{76786193-B190-4525-885A-FED7D116D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850" y="5710238"/>
              <a:ext cx="330200" cy="411163"/>
            </a:xfrm>
            <a:custGeom>
              <a:avLst/>
              <a:gdLst>
                <a:gd name="T0" fmla="*/ 170 w 833"/>
                <a:gd name="T1" fmla="*/ 1035 h 1035"/>
                <a:gd name="T2" fmla="*/ 0 w 833"/>
                <a:gd name="T3" fmla="*/ 339 h 1035"/>
                <a:gd name="T4" fmla="*/ 464 w 833"/>
                <a:gd name="T5" fmla="*/ 0 h 1035"/>
                <a:gd name="T6" fmla="*/ 833 w 833"/>
                <a:gd name="T7" fmla="*/ 53 h 1035"/>
                <a:gd name="T8" fmla="*/ 538 w 833"/>
                <a:gd name="T9" fmla="*/ 934 h 1035"/>
                <a:gd name="T10" fmla="*/ 170 w 833"/>
                <a:gd name="T11" fmla="*/ 103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3" h="1035">
                  <a:moveTo>
                    <a:pt x="170" y="1035"/>
                  </a:moveTo>
                  <a:lnTo>
                    <a:pt x="0" y="339"/>
                  </a:lnTo>
                  <a:lnTo>
                    <a:pt x="464" y="0"/>
                  </a:lnTo>
                  <a:lnTo>
                    <a:pt x="833" y="53"/>
                  </a:lnTo>
                  <a:lnTo>
                    <a:pt x="538" y="934"/>
                  </a:lnTo>
                  <a:lnTo>
                    <a:pt x="170" y="1035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94" name="Freeform 509">
              <a:extLst>
                <a:ext uri="{FF2B5EF4-FFF2-40B4-BE49-F238E27FC236}">
                  <a16:creationId xmlns:a16="http://schemas.microsoft.com/office/drawing/2014/main" id="{6B7B5214-9FC2-422D-BCEA-92AE4F313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413" y="5821363"/>
              <a:ext cx="295275" cy="185738"/>
            </a:xfrm>
            <a:custGeom>
              <a:avLst/>
              <a:gdLst>
                <a:gd name="T0" fmla="*/ 732 w 745"/>
                <a:gd name="T1" fmla="*/ 409 h 468"/>
                <a:gd name="T2" fmla="*/ 732 w 745"/>
                <a:gd name="T3" fmla="*/ 409 h 468"/>
                <a:gd name="T4" fmla="*/ 741 w 745"/>
                <a:gd name="T5" fmla="*/ 389 h 468"/>
                <a:gd name="T6" fmla="*/ 745 w 745"/>
                <a:gd name="T7" fmla="*/ 345 h 468"/>
                <a:gd name="T8" fmla="*/ 732 w 745"/>
                <a:gd name="T9" fmla="*/ 304 h 468"/>
                <a:gd name="T10" fmla="*/ 705 w 745"/>
                <a:gd name="T11" fmla="*/ 271 h 468"/>
                <a:gd name="T12" fmla="*/ 684 w 745"/>
                <a:gd name="T13" fmla="*/ 260 h 468"/>
                <a:gd name="T14" fmla="*/ 161 w 745"/>
                <a:gd name="T15" fmla="*/ 12 h 468"/>
                <a:gd name="T16" fmla="*/ 140 w 745"/>
                <a:gd name="T17" fmla="*/ 2 h 468"/>
                <a:gd name="T18" fmla="*/ 97 w 745"/>
                <a:gd name="T19" fmla="*/ 0 h 468"/>
                <a:gd name="T20" fmla="*/ 57 w 745"/>
                <a:gd name="T21" fmla="*/ 13 h 468"/>
                <a:gd name="T22" fmla="*/ 23 w 745"/>
                <a:gd name="T23" fmla="*/ 40 h 468"/>
                <a:gd name="T24" fmla="*/ 12 w 745"/>
                <a:gd name="T25" fmla="*/ 58 h 468"/>
                <a:gd name="T26" fmla="*/ 12 w 745"/>
                <a:gd name="T27" fmla="*/ 58 h 468"/>
                <a:gd name="T28" fmla="*/ 2 w 745"/>
                <a:gd name="T29" fmla="*/ 79 h 468"/>
                <a:gd name="T30" fmla="*/ 0 w 745"/>
                <a:gd name="T31" fmla="*/ 123 h 468"/>
                <a:gd name="T32" fmla="*/ 13 w 745"/>
                <a:gd name="T33" fmla="*/ 163 h 468"/>
                <a:gd name="T34" fmla="*/ 40 w 745"/>
                <a:gd name="T35" fmla="*/ 196 h 468"/>
                <a:gd name="T36" fmla="*/ 60 w 745"/>
                <a:gd name="T37" fmla="*/ 207 h 468"/>
                <a:gd name="T38" fmla="*/ 583 w 745"/>
                <a:gd name="T39" fmla="*/ 457 h 468"/>
                <a:gd name="T40" fmla="*/ 604 w 745"/>
                <a:gd name="T41" fmla="*/ 465 h 468"/>
                <a:gd name="T42" fmla="*/ 648 w 745"/>
                <a:gd name="T43" fmla="*/ 468 h 468"/>
                <a:gd name="T44" fmla="*/ 688 w 745"/>
                <a:gd name="T45" fmla="*/ 455 h 468"/>
                <a:gd name="T46" fmla="*/ 721 w 745"/>
                <a:gd name="T47" fmla="*/ 429 h 468"/>
                <a:gd name="T48" fmla="*/ 732 w 745"/>
                <a:gd name="T49" fmla="*/ 409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5" h="468">
                  <a:moveTo>
                    <a:pt x="732" y="409"/>
                  </a:moveTo>
                  <a:lnTo>
                    <a:pt x="732" y="409"/>
                  </a:lnTo>
                  <a:lnTo>
                    <a:pt x="741" y="389"/>
                  </a:lnTo>
                  <a:lnTo>
                    <a:pt x="745" y="345"/>
                  </a:lnTo>
                  <a:lnTo>
                    <a:pt x="732" y="304"/>
                  </a:lnTo>
                  <a:lnTo>
                    <a:pt x="705" y="271"/>
                  </a:lnTo>
                  <a:lnTo>
                    <a:pt x="684" y="260"/>
                  </a:lnTo>
                  <a:lnTo>
                    <a:pt x="161" y="12"/>
                  </a:lnTo>
                  <a:lnTo>
                    <a:pt x="140" y="2"/>
                  </a:lnTo>
                  <a:lnTo>
                    <a:pt x="97" y="0"/>
                  </a:lnTo>
                  <a:lnTo>
                    <a:pt x="57" y="13"/>
                  </a:lnTo>
                  <a:lnTo>
                    <a:pt x="23" y="40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" y="79"/>
                  </a:lnTo>
                  <a:lnTo>
                    <a:pt x="0" y="123"/>
                  </a:lnTo>
                  <a:lnTo>
                    <a:pt x="13" y="163"/>
                  </a:lnTo>
                  <a:lnTo>
                    <a:pt x="40" y="196"/>
                  </a:lnTo>
                  <a:lnTo>
                    <a:pt x="60" y="207"/>
                  </a:lnTo>
                  <a:lnTo>
                    <a:pt x="583" y="457"/>
                  </a:lnTo>
                  <a:lnTo>
                    <a:pt x="604" y="465"/>
                  </a:lnTo>
                  <a:lnTo>
                    <a:pt x="648" y="468"/>
                  </a:lnTo>
                  <a:lnTo>
                    <a:pt x="688" y="455"/>
                  </a:lnTo>
                  <a:lnTo>
                    <a:pt x="721" y="429"/>
                  </a:lnTo>
                  <a:lnTo>
                    <a:pt x="732" y="409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95" name="Freeform 510">
              <a:extLst>
                <a:ext uri="{FF2B5EF4-FFF2-40B4-BE49-F238E27FC236}">
                  <a16:creationId xmlns:a16="http://schemas.microsoft.com/office/drawing/2014/main" id="{E9F9CE4D-6D02-4170-993D-A477C919C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538" y="5967413"/>
              <a:ext cx="268288" cy="301625"/>
            </a:xfrm>
            <a:custGeom>
              <a:avLst/>
              <a:gdLst>
                <a:gd name="T0" fmla="*/ 65 w 675"/>
                <a:gd name="T1" fmla="*/ 211 h 758"/>
                <a:gd name="T2" fmla="*/ 51 w 675"/>
                <a:gd name="T3" fmla="*/ 227 h 758"/>
                <a:gd name="T4" fmla="*/ 29 w 675"/>
                <a:gd name="T5" fmla="*/ 262 h 758"/>
                <a:gd name="T6" fmla="*/ 13 w 675"/>
                <a:gd name="T7" fmla="*/ 298 h 758"/>
                <a:gd name="T8" fmla="*/ 4 w 675"/>
                <a:gd name="T9" fmla="*/ 338 h 758"/>
                <a:gd name="T10" fmla="*/ 0 w 675"/>
                <a:gd name="T11" fmla="*/ 399 h 758"/>
                <a:gd name="T12" fmla="*/ 16 w 675"/>
                <a:gd name="T13" fmla="*/ 482 h 758"/>
                <a:gd name="T14" fmla="*/ 47 w 675"/>
                <a:gd name="T15" fmla="*/ 562 h 758"/>
                <a:gd name="T16" fmla="*/ 91 w 675"/>
                <a:gd name="T17" fmla="*/ 635 h 758"/>
                <a:gd name="T18" fmla="*/ 144 w 675"/>
                <a:gd name="T19" fmla="*/ 694 h 758"/>
                <a:gd name="T20" fmla="*/ 202 w 675"/>
                <a:gd name="T21" fmla="*/ 736 h 758"/>
                <a:gd name="T22" fmla="*/ 232 w 675"/>
                <a:gd name="T23" fmla="*/ 748 h 758"/>
                <a:gd name="T24" fmla="*/ 262 w 675"/>
                <a:gd name="T25" fmla="*/ 755 h 758"/>
                <a:gd name="T26" fmla="*/ 321 w 675"/>
                <a:gd name="T27" fmla="*/ 758 h 758"/>
                <a:gd name="T28" fmla="*/ 381 w 675"/>
                <a:gd name="T29" fmla="*/ 745 h 758"/>
                <a:gd name="T30" fmla="*/ 439 w 675"/>
                <a:gd name="T31" fmla="*/ 718 h 758"/>
                <a:gd name="T32" fmla="*/ 494 w 675"/>
                <a:gd name="T33" fmla="*/ 678 h 758"/>
                <a:gd name="T34" fmla="*/ 546 w 675"/>
                <a:gd name="T35" fmla="*/ 624 h 758"/>
                <a:gd name="T36" fmla="*/ 591 w 675"/>
                <a:gd name="T37" fmla="*/ 561 h 758"/>
                <a:gd name="T38" fmla="*/ 630 w 675"/>
                <a:gd name="T39" fmla="*/ 488 h 758"/>
                <a:gd name="T40" fmla="*/ 647 w 675"/>
                <a:gd name="T41" fmla="*/ 448 h 758"/>
                <a:gd name="T42" fmla="*/ 661 w 675"/>
                <a:gd name="T43" fmla="*/ 408 h 758"/>
                <a:gd name="T44" fmla="*/ 675 w 675"/>
                <a:gd name="T45" fmla="*/ 329 h 758"/>
                <a:gd name="T46" fmla="*/ 675 w 675"/>
                <a:gd name="T47" fmla="*/ 255 h 758"/>
                <a:gd name="T48" fmla="*/ 662 w 675"/>
                <a:gd name="T49" fmla="*/ 187 h 758"/>
                <a:gd name="T50" fmla="*/ 642 w 675"/>
                <a:gd name="T51" fmla="*/ 126 h 758"/>
                <a:gd name="T52" fmla="*/ 613 w 675"/>
                <a:gd name="T53" fmla="*/ 75 h 758"/>
                <a:gd name="T54" fmla="*/ 581 w 675"/>
                <a:gd name="T55" fmla="*/ 36 h 758"/>
                <a:gd name="T56" fmla="*/ 548 w 675"/>
                <a:gd name="T57" fmla="*/ 12 h 758"/>
                <a:gd name="T58" fmla="*/ 533 w 675"/>
                <a:gd name="T59" fmla="*/ 5 h 758"/>
                <a:gd name="T60" fmla="*/ 516 w 675"/>
                <a:gd name="T61" fmla="*/ 1 h 758"/>
                <a:gd name="T62" fmla="*/ 472 w 675"/>
                <a:gd name="T63" fmla="*/ 0 h 758"/>
                <a:gd name="T64" fmla="*/ 419 w 675"/>
                <a:gd name="T65" fmla="*/ 8 h 758"/>
                <a:gd name="T66" fmla="*/ 359 w 675"/>
                <a:gd name="T67" fmla="*/ 25 h 758"/>
                <a:gd name="T68" fmla="*/ 294 w 675"/>
                <a:gd name="T69" fmla="*/ 49 h 758"/>
                <a:gd name="T70" fmla="*/ 227 w 675"/>
                <a:gd name="T71" fmla="*/ 83 h 758"/>
                <a:gd name="T72" fmla="*/ 159 w 675"/>
                <a:gd name="T73" fmla="*/ 127 h 758"/>
                <a:gd name="T74" fmla="*/ 95 w 675"/>
                <a:gd name="T75" fmla="*/ 180 h 758"/>
                <a:gd name="T76" fmla="*/ 65 w 675"/>
                <a:gd name="T77" fmla="*/ 211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5" h="758">
                  <a:moveTo>
                    <a:pt x="65" y="211"/>
                  </a:moveTo>
                  <a:lnTo>
                    <a:pt x="51" y="227"/>
                  </a:lnTo>
                  <a:lnTo>
                    <a:pt x="29" y="262"/>
                  </a:lnTo>
                  <a:lnTo>
                    <a:pt x="13" y="298"/>
                  </a:lnTo>
                  <a:lnTo>
                    <a:pt x="4" y="338"/>
                  </a:lnTo>
                  <a:lnTo>
                    <a:pt x="0" y="399"/>
                  </a:lnTo>
                  <a:lnTo>
                    <a:pt x="16" y="482"/>
                  </a:lnTo>
                  <a:lnTo>
                    <a:pt x="47" y="562"/>
                  </a:lnTo>
                  <a:lnTo>
                    <a:pt x="91" y="635"/>
                  </a:lnTo>
                  <a:lnTo>
                    <a:pt x="144" y="694"/>
                  </a:lnTo>
                  <a:lnTo>
                    <a:pt x="202" y="736"/>
                  </a:lnTo>
                  <a:lnTo>
                    <a:pt x="232" y="748"/>
                  </a:lnTo>
                  <a:lnTo>
                    <a:pt x="262" y="755"/>
                  </a:lnTo>
                  <a:lnTo>
                    <a:pt x="321" y="758"/>
                  </a:lnTo>
                  <a:lnTo>
                    <a:pt x="381" y="745"/>
                  </a:lnTo>
                  <a:lnTo>
                    <a:pt x="439" y="718"/>
                  </a:lnTo>
                  <a:lnTo>
                    <a:pt x="494" y="678"/>
                  </a:lnTo>
                  <a:lnTo>
                    <a:pt x="546" y="624"/>
                  </a:lnTo>
                  <a:lnTo>
                    <a:pt x="591" y="561"/>
                  </a:lnTo>
                  <a:lnTo>
                    <a:pt x="630" y="488"/>
                  </a:lnTo>
                  <a:lnTo>
                    <a:pt x="647" y="448"/>
                  </a:lnTo>
                  <a:lnTo>
                    <a:pt x="661" y="408"/>
                  </a:lnTo>
                  <a:lnTo>
                    <a:pt x="675" y="329"/>
                  </a:lnTo>
                  <a:lnTo>
                    <a:pt x="675" y="255"/>
                  </a:lnTo>
                  <a:lnTo>
                    <a:pt x="662" y="187"/>
                  </a:lnTo>
                  <a:lnTo>
                    <a:pt x="642" y="126"/>
                  </a:lnTo>
                  <a:lnTo>
                    <a:pt x="613" y="75"/>
                  </a:lnTo>
                  <a:lnTo>
                    <a:pt x="581" y="36"/>
                  </a:lnTo>
                  <a:lnTo>
                    <a:pt x="548" y="12"/>
                  </a:lnTo>
                  <a:lnTo>
                    <a:pt x="533" y="5"/>
                  </a:lnTo>
                  <a:lnTo>
                    <a:pt x="516" y="1"/>
                  </a:lnTo>
                  <a:lnTo>
                    <a:pt x="472" y="0"/>
                  </a:lnTo>
                  <a:lnTo>
                    <a:pt x="419" y="8"/>
                  </a:lnTo>
                  <a:lnTo>
                    <a:pt x="359" y="25"/>
                  </a:lnTo>
                  <a:lnTo>
                    <a:pt x="294" y="49"/>
                  </a:lnTo>
                  <a:lnTo>
                    <a:pt x="227" y="83"/>
                  </a:lnTo>
                  <a:lnTo>
                    <a:pt x="159" y="127"/>
                  </a:lnTo>
                  <a:lnTo>
                    <a:pt x="95" y="180"/>
                  </a:lnTo>
                  <a:lnTo>
                    <a:pt x="65" y="21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96" name="Freeform 511">
              <a:extLst>
                <a:ext uri="{FF2B5EF4-FFF2-40B4-BE49-F238E27FC236}">
                  <a16:creationId xmlns:a16="http://schemas.microsoft.com/office/drawing/2014/main" id="{A2FA4CF7-6541-4B58-A009-DDAF3C686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75" y="5797551"/>
              <a:ext cx="166688" cy="371475"/>
            </a:xfrm>
            <a:custGeom>
              <a:avLst/>
              <a:gdLst>
                <a:gd name="T0" fmla="*/ 315 w 421"/>
                <a:gd name="T1" fmla="*/ 934 h 934"/>
                <a:gd name="T2" fmla="*/ 315 w 421"/>
                <a:gd name="T3" fmla="*/ 934 h 934"/>
                <a:gd name="T4" fmla="*/ 337 w 421"/>
                <a:gd name="T5" fmla="*/ 932 h 934"/>
                <a:gd name="T6" fmla="*/ 379 w 421"/>
                <a:gd name="T7" fmla="*/ 911 h 934"/>
                <a:gd name="T8" fmla="*/ 410 w 421"/>
                <a:gd name="T9" fmla="*/ 879 h 934"/>
                <a:gd name="T10" fmla="*/ 420 w 421"/>
                <a:gd name="T11" fmla="*/ 849 h 934"/>
                <a:gd name="T12" fmla="*/ 421 w 421"/>
                <a:gd name="T13" fmla="*/ 828 h 934"/>
                <a:gd name="T14" fmla="*/ 419 w 421"/>
                <a:gd name="T15" fmla="*/ 816 h 934"/>
                <a:gd name="T16" fmla="*/ 220 w 421"/>
                <a:gd name="T17" fmla="*/ 102 h 934"/>
                <a:gd name="T18" fmla="*/ 214 w 421"/>
                <a:gd name="T19" fmla="*/ 82 h 934"/>
                <a:gd name="T20" fmla="*/ 193 w 421"/>
                <a:gd name="T21" fmla="*/ 43 h 934"/>
                <a:gd name="T22" fmla="*/ 163 w 421"/>
                <a:gd name="T23" fmla="*/ 14 h 934"/>
                <a:gd name="T24" fmla="*/ 126 w 421"/>
                <a:gd name="T25" fmla="*/ 0 h 934"/>
                <a:gd name="T26" fmla="*/ 102 w 421"/>
                <a:gd name="T27" fmla="*/ 0 h 934"/>
                <a:gd name="T28" fmla="*/ 102 w 421"/>
                <a:gd name="T29" fmla="*/ 0 h 934"/>
                <a:gd name="T30" fmla="*/ 80 w 421"/>
                <a:gd name="T31" fmla="*/ 3 h 934"/>
                <a:gd name="T32" fmla="*/ 42 w 421"/>
                <a:gd name="T33" fmla="*/ 22 h 934"/>
                <a:gd name="T34" fmla="*/ 14 w 421"/>
                <a:gd name="T35" fmla="*/ 54 h 934"/>
                <a:gd name="T36" fmla="*/ 0 w 421"/>
                <a:gd name="T37" fmla="*/ 95 h 934"/>
                <a:gd name="T38" fmla="*/ 0 w 421"/>
                <a:gd name="T39" fmla="*/ 117 h 934"/>
                <a:gd name="T40" fmla="*/ 197 w 421"/>
                <a:gd name="T41" fmla="*/ 831 h 934"/>
                <a:gd name="T42" fmla="*/ 205 w 421"/>
                <a:gd name="T43" fmla="*/ 853 h 934"/>
                <a:gd name="T44" fmla="*/ 226 w 421"/>
                <a:gd name="T45" fmla="*/ 890 h 934"/>
                <a:gd name="T46" fmla="*/ 255 w 421"/>
                <a:gd name="T47" fmla="*/ 919 h 934"/>
                <a:gd name="T48" fmla="*/ 293 w 421"/>
                <a:gd name="T49" fmla="*/ 934 h 934"/>
                <a:gd name="T50" fmla="*/ 315 w 421"/>
                <a:gd name="T51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1" h="934">
                  <a:moveTo>
                    <a:pt x="315" y="934"/>
                  </a:moveTo>
                  <a:lnTo>
                    <a:pt x="315" y="934"/>
                  </a:lnTo>
                  <a:lnTo>
                    <a:pt x="337" y="932"/>
                  </a:lnTo>
                  <a:lnTo>
                    <a:pt x="379" y="911"/>
                  </a:lnTo>
                  <a:lnTo>
                    <a:pt x="410" y="879"/>
                  </a:lnTo>
                  <a:lnTo>
                    <a:pt x="420" y="849"/>
                  </a:lnTo>
                  <a:lnTo>
                    <a:pt x="421" y="828"/>
                  </a:lnTo>
                  <a:lnTo>
                    <a:pt x="419" y="816"/>
                  </a:lnTo>
                  <a:lnTo>
                    <a:pt x="220" y="102"/>
                  </a:lnTo>
                  <a:lnTo>
                    <a:pt x="214" y="82"/>
                  </a:lnTo>
                  <a:lnTo>
                    <a:pt x="193" y="43"/>
                  </a:lnTo>
                  <a:lnTo>
                    <a:pt x="163" y="14"/>
                  </a:lnTo>
                  <a:lnTo>
                    <a:pt x="126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80" y="3"/>
                  </a:lnTo>
                  <a:lnTo>
                    <a:pt x="42" y="22"/>
                  </a:lnTo>
                  <a:lnTo>
                    <a:pt x="14" y="54"/>
                  </a:lnTo>
                  <a:lnTo>
                    <a:pt x="0" y="95"/>
                  </a:lnTo>
                  <a:lnTo>
                    <a:pt x="0" y="117"/>
                  </a:lnTo>
                  <a:lnTo>
                    <a:pt x="197" y="831"/>
                  </a:lnTo>
                  <a:lnTo>
                    <a:pt x="205" y="853"/>
                  </a:lnTo>
                  <a:lnTo>
                    <a:pt x="226" y="890"/>
                  </a:lnTo>
                  <a:lnTo>
                    <a:pt x="255" y="919"/>
                  </a:lnTo>
                  <a:lnTo>
                    <a:pt x="293" y="934"/>
                  </a:lnTo>
                  <a:lnTo>
                    <a:pt x="315" y="93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97" name="Freeform 512">
              <a:extLst>
                <a:ext uri="{FF2B5EF4-FFF2-40B4-BE49-F238E27FC236}">
                  <a16:creationId xmlns:a16="http://schemas.microsoft.com/office/drawing/2014/main" id="{A9AA10E1-F726-4B46-BAC4-FF39E8642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050" y="5672138"/>
              <a:ext cx="230188" cy="209550"/>
            </a:xfrm>
            <a:custGeom>
              <a:avLst/>
              <a:gdLst>
                <a:gd name="T0" fmla="*/ 553 w 582"/>
                <a:gd name="T1" fmla="*/ 34 h 531"/>
                <a:gd name="T2" fmla="*/ 553 w 582"/>
                <a:gd name="T3" fmla="*/ 34 h 531"/>
                <a:gd name="T4" fmla="*/ 537 w 582"/>
                <a:gd name="T5" fmla="*/ 19 h 531"/>
                <a:gd name="T6" fmla="*/ 498 w 582"/>
                <a:gd name="T7" fmla="*/ 2 h 531"/>
                <a:gd name="T8" fmla="*/ 455 w 582"/>
                <a:gd name="T9" fmla="*/ 0 h 531"/>
                <a:gd name="T10" fmla="*/ 415 w 582"/>
                <a:gd name="T11" fmla="*/ 15 h 531"/>
                <a:gd name="T12" fmla="*/ 397 w 582"/>
                <a:gd name="T13" fmla="*/ 28 h 531"/>
                <a:gd name="T14" fmla="*/ 35 w 582"/>
                <a:gd name="T15" fmla="*/ 339 h 531"/>
                <a:gd name="T16" fmla="*/ 19 w 582"/>
                <a:gd name="T17" fmla="*/ 356 h 531"/>
                <a:gd name="T18" fmla="*/ 1 w 582"/>
                <a:gd name="T19" fmla="*/ 395 h 531"/>
                <a:gd name="T20" fmla="*/ 0 w 582"/>
                <a:gd name="T21" fmla="*/ 437 h 531"/>
                <a:gd name="T22" fmla="*/ 14 w 582"/>
                <a:gd name="T23" fmla="*/ 478 h 531"/>
                <a:gd name="T24" fmla="*/ 28 w 582"/>
                <a:gd name="T25" fmla="*/ 496 h 531"/>
                <a:gd name="T26" fmla="*/ 28 w 582"/>
                <a:gd name="T27" fmla="*/ 496 h 531"/>
                <a:gd name="T28" fmla="*/ 45 w 582"/>
                <a:gd name="T29" fmla="*/ 511 h 531"/>
                <a:gd name="T30" fmla="*/ 84 w 582"/>
                <a:gd name="T31" fmla="*/ 529 h 531"/>
                <a:gd name="T32" fmla="*/ 127 w 582"/>
                <a:gd name="T33" fmla="*/ 531 h 531"/>
                <a:gd name="T34" fmla="*/ 167 w 582"/>
                <a:gd name="T35" fmla="*/ 517 h 531"/>
                <a:gd name="T36" fmla="*/ 185 w 582"/>
                <a:gd name="T37" fmla="*/ 502 h 531"/>
                <a:gd name="T38" fmla="*/ 547 w 582"/>
                <a:gd name="T39" fmla="*/ 191 h 531"/>
                <a:gd name="T40" fmla="*/ 562 w 582"/>
                <a:gd name="T41" fmla="*/ 174 h 531"/>
                <a:gd name="T42" fmla="*/ 581 w 582"/>
                <a:gd name="T43" fmla="*/ 136 h 531"/>
                <a:gd name="T44" fmla="*/ 582 w 582"/>
                <a:gd name="T45" fmla="*/ 93 h 531"/>
                <a:gd name="T46" fmla="*/ 568 w 582"/>
                <a:gd name="T47" fmla="*/ 53 h 531"/>
                <a:gd name="T48" fmla="*/ 553 w 582"/>
                <a:gd name="T49" fmla="*/ 3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2" h="531">
                  <a:moveTo>
                    <a:pt x="553" y="34"/>
                  </a:moveTo>
                  <a:lnTo>
                    <a:pt x="553" y="34"/>
                  </a:lnTo>
                  <a:lnTo>
                    <a:pt x="537" y="19"/>
                  </a:lnTo>
                  <a:lnTo>
                    <a:pt x="498" y="2"/>
                  </a:lnTo>
                  <a:lnTo>
                    <a:pt x="455" y="0"/>
                  </a:lnTo>
                  <a:lnTo>
                    <a:pt x="415" y="15"/>
                  </a:lnTo>
                  <a:lnTo>
                    <a:pt x="397" y="28"/>
                  </a:lnTo>
                  <a:lnTo>
                    <a:pt x="35" y="339"/>
                  </a:lnTo>
                  <a:lnTo>
                    <a:pt x="19" y="356"/>
                  </a:lnTo>
                  <a:lnTo>
                    <a:pt x="1" y="395"/>
                  </a:lnTo>
                  <a:lnTo>
                    <a:pt x="0" y="437"/>
                  </a:lnTo>
                  <a:lnTo>
                    <a:pt x="14" y="478"/>
                  </a:lnTo>
                  <a:lnTo>
                    <a:pt x="28" y="496"/>
                  </a:lnTo>
                  <a:lnTo>
                    <a:pt x="28" y="496"/>
                  </a:lnTo>
                  <a:lnTo>
                    <a:pt x="45" y="511"/>
                  </a:lnTo>
                  <a:lnTo>
                    <a:pt x="84" y="529"/>
                  </a:lnTo>
                  <a:lnTo>
                    <a:pt x="127" y="531"/>
                  </a:lnTo>
                  <a:lnTo>
                    <a:pt x="167" y="517"/>
                  </a:lnTo>
                  <a:lnTo>
                    <a:pt x="185" y="502"/>
                  </a:lnTo>
                  <a:lnTo>
                    <a:pt x="547" y="191"/>
                  </a:lnTo>
                  <a:lnTo>
                    <a:pt x="562" y="174"/>
                  </a:lnTo>
                  <a:lnTo>
                    <a:pt x="581" y="136"/>
                  </a:lnTo>
                  <a:lnTo>
                    <a:pt x="582" y="93"/>
                  </a:lnTo>
                  <a:lnTo>
                    <a:pt x="568" y="53"/>
                  </a:lnTo>
                  <a:lnTo>
                    <a:pt x="553" y="3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98" name="Freeform 513">
              <a:extLst>
                <a:ext uri="{FF2B5EF4-FFF2-40B4-BE49-F238E27FC236}">
                  <a16:creationId xmlns:a16="http://schemas.microsoft.com/office/drawing/2014/main" id="{51F298F8-8F8D-4169-A7A4-71A82C85D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5645151"/>
              <a:ext cx="317500" cy="109538"/>
            </a:xfrm>
            <a:custGeom>
              <a:avLst/>
              <a:gdLst>
                <a:gd name="T0" fmla="*/ 797 w 797"/>
                <a:gd name="T1" fmla="*/ 104 h 279"/>
                <a:gd name="T2" fmla="*/ 797 w 797"/>
                <a:gd name="T3" fmla="*/ 104 h 279"/>
                <a:gd name="T4" fmla="*/ 795 w 797"/>
                <a:gd name="T5" fmla="*/ 82 h 279"/>
                <a:gd name="T6" fmla="*/ 775 w 797"/>
                <a:gd name="T7" fmla="*/ 43 h 279"/>
                <a:gd name="T8" fmla="*/ 743 w 797"/>
                <a:gd name="T9" fmla="*/ 14 h 279"/>
                <a:gd name="T10" fmla="*/ 703 w 797"/>
                <a:gd name="T11" fmla="*/ 0 h 279"/>
                <a:gd name="T12" fmla="*/ 679 w 797"/>
                <a:gd name="T13" fmla="*/ 1 h 279"/>
                <a:gd name="T14" fmla="*/ 102 w 797"/>
                <a:gd name="T15" fmla="*/ 58 h 279"/>
                <a:gd name="T16" fmla="*/ 80 w 797"/>
                <a:gd name="T17" fmla="*/ 62 h 279"/>
                <a:gd name="T18" fmla="*/ 41 w 797"/>
                <a:gd name="T19" fmla="*/ 82 h 279"/>
                <a:gd name="T20" fmla="*/ 14 w 797"/>
                <a:gd name="T21" fmla="*/ 113 h 279"/>
                <a:gd name="T22" fmla="*/ 0 w 797"/>
                <a:gd name="T23" fmla="*/ 153 h 279"/>
                <a:gd name="T24" fmla="*/ 0 w 797"/>
                <a:gd name="T25" fmla="*/ 176 h 279"/>
                <a:gd name="T26" fmla="*/ 0 w 797"/>
                <a:gd name="T27" fmla="*/ 176 h 279"/>
                <a:gd name="T28" fmla="*/ 3 w 797"/>
                <a:gd name="T29" fmla="*/ 198 h 279"/>
                <a:gd name="T30" fmla="*/ 22 w 797"/>
                <a:gd name="T31" fmla="*/ 237 h 279"/>
                <a:gd name="T32" fmla="*/ 54 w 797"/>
                <a:gd name="T33" fmla="*/ 264 h 279"/>
                <a:gd name="T34" fmla="*/ 95 w 797"/>
                <a:gd name="T35" fmla="*/ 279 h 279"/>
                <a:gd name="T36" fmla="*/ 117 w 797"/>
                <a:gd name="T37" fmla="*/ 279 h 279"/>
                <a:gd name="T38" fmla="*/ 695 w 797"/>
                <a:gd name="T39" fmla="*/ 222 h 279"/>
                <a:gd name="T40" fmla="*/ 717 w 797"/>
                <a:gd name="T41" fmla="*/ 218 h 279"/>
                <a:gd name="T42" fmla="*/ 756 w 797"/>
                <a:gd name="T43" fmla="*/ 198 h 279"/>
                <a:gd name="T44" fmla="*/ 783 w 797"/>
                <a:gd name="T45" fmla="*/ 167 h 279"/>
                <a:gd name="T46" fmla="*/ 797 w 797"/>
                <a:gd name="T47" fmla="*/ 127 h 279"/>
                <a:gd name="T48" fmla="*/ 797 w 797"/>
                <a:gd name="T49" fmla="*/ 10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7" h="279">
                  <a:moveTo>
                    <a:pt x="797" y="104"/>
                  </a:moveTo>
                  <a:lnTo>
                    <a:pt x="797" y="104"/>
                  </a:lnTo>
                  <a:lnTo>
                    <a:pt x="795" y="82"/>
                  </a:lnTo>
                  <a:lnTo>
                    <a:pt x="775" y="43"/>
                  </a:lnTo>
                  <a:lnTo>
                    <a:pt x="743" y="14"/>
                  </a:lnTo>
                  <a:lnTo>
                    <a:pt x="703" y="0"/>
                  </a:lnTo>
                  <a:lnTo>
                    <a:pt x="679" y="1"/>
                  </a:lnTo>
                  <a:lnTo>
                    <a:pt x="102" y="58"/>
                  </a:lnTo>
                  <a:lnTo>
                    <a:pt x="80" y="62"/>
                  </a:lnTo>
                  <a:lnTo>
                    <a:pt x="41" y="82"/>
                  </a:lnTo>
                  <a:lnTo>
                    <a:pt x="14" y="113"/>
                  </a:lnTo>
                  <a:lnTo>
                    <a:pt x="0" y="153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3" y="198"/>
                  </a:lnTo>
                  <a:lnTo>
                    <a:pt x="22" y="237"/>
                  </a:lnTo>
                  <a:lnTo>
                    <a:pt x="54" y="264"/>
                  </a:lnTo>
                  <a:lnTo>
                    <a:pt x="95" y="279"/>
                  </a:lnTo>
                  <a:lnTo>
                    <a:pt x="117" y="279"/>
                  </a:lnTo>
                  <a:lnTo>
                    <a:pt x="695" y="222"/>
                  </a:lnTo>
                  <a:lnTo>
                    <a:pt x="717" y="218"/>
                  </a:lnTo>
                  <a:lnTo>
                    <a:pt x="756" y="198"/>
                  </a:lnTo>
                  <a:lnTo>
                    <a:pt x="783" y="167"/>
                  </a:lnTo>
                  <a:lnTo>
                    <a:pt x="797" y="127"/>
                  </a:lnTo>
                  <a:lnTo>
                    <a:pt x="797" y="10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99" name="Freeform 514">
              <a:extLst>
                <a:ext uri="{FF2B5EF4-FFF2-40B4-BE49-F238E27FC236}">
                  <a16:creationId xmlns:a16="http://schemas.microsoft.com/office/drawing/2014/main" id="{A39257C0-86D3-449A-8C02-00AC9F9CD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5810251"/>
              <a:ext cx="222250" cy="342900"/>
            </a:xfrm>
            <a:custGeom>
              <a:avLst/>
              <a:gdLst>
                <a:gd name="T0" fmla="*/ 180 w 561"/>
                <a:gd name="T1" fmla="*/ 0 h 864"/>
                <a:gd name="T2" fmla="*/ 187 w 561"/>
                <a:gd name="T3" fmla="*/ 49 h 864"/>
                <a:gd name="T4" fmla="*/ 212 w 561"/>
                <a:gd name="T5" fmla="*/ 169 h 864"/>
                <a:gd name="T6" fmla="*/ 237 w 561"/>
                <a:gd name="T7" fmla="*/ 254 h 864"/>
                <a:gd name="T8" fmla="*/ 272 w 561"/>
                <a:gd name="T9" fmla="*/ 332 h 864"/>
                <a:gd name="T10" fmla="*/ 306 w 561"/>
                <a:gd name="T11" fmla="*/ 380 h 864"/>
                <a:gd name="T12" fmla="*/ 331 w 561"/>
                <a:gd name="T13" fmla="*/ 404 h 864"/>
                <a:gd name="T14" fmla="*/ 359 w 561"/>
                <a:gd name="T15" fmla="*/ 421 h 864"/>
                <a:gd name="T16" fmla="*/ 390 w 561"/>
                <a:gd name="T17" fmla="*/ 429 h 864"/>
                <a:gd name="T18" fmla="*/ 425 w 561"/>
                <a:gd name="T19" fmla="*/ 426 h 864"/>
                <a:gd name="T20" fmla="*/ 463 w 561"/>
                <a:gd name="T21" fmla="*/ 411 h 864"/>
                <a:gd name="T22" fmla="*/ 482 w 561"/>
                <a:gd name="T23" fmla="*/ 398 h 864"/>
                <a:gd name="T24" fmla="*/ 502 w 561"/>
                <a:gd name="T25" fmla="*/ 386 h 864"/>
                <a:gd name="T26" fmla="*/ 532 w 561"/>
                <a:gd name="T27" fmla="*/ 375 h 864"/>
                <a:gd name="T28" fmla="*/ 550 w 561"/>
                <a:gd name="T29" fmla="*/ 378 h 864"/>
                <a:gd name="T30" fmla="*/ 560 w 561"/>
                <a:gd name="T31" fmla="*/ 395 h 864"/>
                <a:gd name="T32" fmla="*/ 561 w 561"/>
                <a:gd name="T33" fmla="*/ 439 h 864"/>
                <a:gd name="T34" fmla="*/ 542 w 561"/>
                <a:gd name="T35" fmla="*/ 525 h 864"/>
                <a:gd name="T36" fmla="*/ 486 w 561"/>
                <a:gd name="T37" fmla="*/ 679 h 864"/>
                <a:gd name="T38" fmla="*/ 414 w 561"/>
                <a:gd name="T39" fmla="*/ 845 h 864"/>
                <a:gd name="T40" fmla="*/ 405 w 561"/>
                <a:gd name="T41" fmla="*/ 864 h 864"/>
                <a:gd name="T42" fmla="*/ 47 w 561"/>
                <a:gd name="T43" fmla="*/ 622 h 864"/>
                <a:gd name="T44" fmla="*/ 42 w 561"/>
                <a:gd name="T45" fmla="*/ 609 h 864"/>
                <a:gd name="T46" fmla="*/ 17 w 561"/>
                <a:gd name="T47" fmla="*/ 522 h 864"/>
                <a:gd name="T48" fmla="*/ 3 w 561"/>
                <a:gd name="T49" fmla="*/ 439 h 864"/>
                <a:gd name="T50" fmla="*/ 0 w 561"/>
                <a:gd name="T51" fmla="*/ 343 h 864"/>
                <a:gd name="T52" fmla="*/ 9 w 561"/>
                <a:gd name="T53" fmla="*/ 267 h 864"/>
                <a:gd name="T54" fmla="*/ 24 w 561"/>
                <a:gd name="T55" fmla="*/ 215 h 864"/>
                <a:gd name="T56" fmla="*/ 43 w 561"/>
                <a:gd name="T57" fmla="*/ 163 h 864"/>
                <a:gd name="T58" fmla="*/ 70 w 561"/>
                <a:gd name="T59" fmla="*/ 114 h 864"/>
                <a:gd name="T60" fmla="*/ 107 w 561"/>
                <a:gd name="T61" fmla="*/ 66 h 864"/>
                <a:gd name="T62" fmla="*/ 153 w 561"/>
                <a:gd name="T63" fmla="*/ 21 h 864"/>
                <a:gd name="T64" fmla="*/ 180 w 561"/>
                <a:gd name="T6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1" h="864">
                  <a:moveTo>
                    <a:pt x="180" y="0"/>
                  </a:moveTo>
                  <a:lnTo>
                    <a:pt x="187" y="49"/>
                  </a:lnTo>
                  <a:lnTo>
                    <a:pt x="212" y="169"/>
                  </a:lnTo>
                  <a:lnTo>
                    <a:pt x="237" y="254"/>
                  </a:lnTo>
                  <a:lnTo>
                    <a:pt x="272" y="332"/>
                  </a:lnTo>
                  <a:lnTo>
                    <a:pt x="306" y="380"/>
                  </a:lnTo>
                  <a:lnTo>
                    <a:pt x="331" y="404"/>
                  </a:lnTo>
                  <a:lnTo>
                    <a:pt x="359" y="421"/>
                  </a:lnTo>
                  <a:lnTo>
                    <a:pt x="390" y="429"/>
                  </a:lnTo>
                  <a:lnTo>
                    <a:pt x="425" y="426"/>
                  </a:lnTo>
                  <a:lnTo>
                    <a:pt x="463" y="411"/>
                  </a:lnTo>
                  <a:lnTo>
                    <a:pt x="482" y="398"/>
                  </a:lnTo>
                  <a:lnTo>
                    <a:pt x="502" y="386"/>
                  </a:lnTo>
                  <a:lnTo>
                    <a:pt x="532" y="375"/>
                  </a:lnTo>
                  <a:lnTo>
                    <a:pt x="550" y="378"/>
                  </a:lnTo>
                  <a:lnTo>
                    <a:pt x="560" y="395"/>
                  </a:lnTo>
                  <a:lnTo>
                    <a:pt x="561" y="439"/>
                  </a:lnTo>
                  <a:lnTo>
                    <a:pt x="542" y="525"/>
                  </a:lnTo>
                  <a:lnTo>
                    <a:pt x="486" y="679"/>
                  </a:lnTo>
                  <a:lnTo>
                    <a:pt x="414" y="845"/>
                  </a:lnTo>
                  <a:lnTo>
                    <a:pt x="405" y="864"/>
                  </a:lnTo>
                  <a:lnTo>
                    <a:pt x="47" y="622"/>
                  </a:lnTo>
                  <a:lnTo>
                    <a:pt x="42" y="609"/>
                  </a:lnTo>
                  <a:lnTo>
                    <a:pt x="17" y="522"/>
                  </a:lnTo>
                  <a:lnTo>
                    <a:pt x="3" y="439"/>
                  </a:lnTo>
                  <a:lnTo>
                    <a:pt x="0" y="343"/>
                  </a:lnTo>
                  <a:lnTo>
                    <a:pt x="9" y="267"/>
                  </a:lnTo>
                  <a:lnTo>
                    <a:pt x="24" y="215"/>
                  </a:lnTo>
                  <a:lnTo>
                    <a:pt x="43" y="163"/>
                  </a:lnTo>
                  <a:lnTo>
                    <a:pt x="70" y="114"/>
                  </a:lnTo>
                  <a:lnTo>
                    <a:pt x="107" y="66"/>
                  </a:lnTo>
                  <a:lnTo>
                    <a:pt x="153" y="2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0" name="Freeform 515">
              <a:extLst>
                <a:ext uri="{FF2B5EF4-FFF2-40B4-BE49-F238E27FC236}">
                  <a16:creationId xmlns:a16="http://schemas.microsoft.com/office/drawing/2014/main" id="{73360E9E-EC90-4B59-A994-702C6234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5810251"/>
              <a:ext cx="222250" cy="342900"/>
            </a:xfrm>
            <a:custGeom>
              <a:avLst/>
              <a:gdLst>
                <a:gd name="T0" fmla="*/ 180 w 561"/>
                <a:gd name="T1" fmla="*/ 0 h 864"/>
                <a:gd name="T2" fmla="*/ 187 w 561"/>
                <a:gd name="T3" fmla="*/ 49 h 864"/>
                <a:gd name="T4" fmla="*/ 212 w 561"/>
                <a:gd name="T5" fmla="*/ 169 h 864"/>
                <a:gd name="T6" fmla="*/ 237 w 561"/>
                <a:gd name="T7" fmla="*/ 254 h 864"/>
                <a:gd name="T8" fmla="*/ 272 w 561"/>
                <a:gd name="T9" fmla="*/ 332 h 864"/>
                <a:gd name="T10" fmla="*/ 306 w 561"/>
                <a:gd name="T11" fmla="*/ 380 h 864"/>
                <a:gd name="T12" fmla="*/ 331 w 561"/>
                <a:gd name="T13" fmla="*/ 404 h 864"/>
                <a:gd name="T14" fmla="*/ 359 w 561"/>
                <a:gd name="T15" fmla="*/ 421 h 864"/>
                <a:gd name="T16" fmla="*/ 390 w 561"/>
                <a:gd name="T17" fmla="*/ 429 h 864"/>
                <a:gd name="T18" fmla="*/ 425 w 561"/>
                <a:gd name="T19" fmla="*/ 426 h 864"/>
                <a:gd name="T20" fmla="*/ 463 w 561"/>
                <a:gd name="T21" fmla="*/ 411 h 864"/>
                <a:gd name="T22" fmla="*/ 482 w 561"/>
                <a:gd name="T23" fmla="*/ 398 h 864"/>
                <a:gd name="T24" fmla="*/ 502 w 561"/>
                <a:gd name="T25" fmla="*/ 386 h 864"/>
                <a:gd name="T26" fmla="*/ 532 w 561"/>
                <a:gd name="T27" fmla="*/ 375 h 864"/>
                <a:gd name="T28" fmla="*/ 550 w 561"/>
                <a:gd name="T29" fmla="*/ 378 h 864"/>
                <a:gd name="T30" fmla="*/ 560 w 561"/>
                <a:gd name="T31" fmla="*/ 395 h 864"/>
                <a:gd name="T32" fmla="*/ 561 w 561"/>
                <a:gd name="T33" fmla="*/ 439 h 864"/>
                <a:gd name="T34" fmla="*/ 542 w 561"/>
                <a:gd name="T35" fmla="*/ 525 h 864"/>
                <a:gd name="T36" fmla="*/ 486 w 561"/>
                <a:gd name="T37" fmla="*/ 679 h 864"/>
                <a:gd name="T38" fmla="*/ 414 w 561"/>
                <a:gd name="T39" fmla="*/ 845 h 864"/>
                <a:gd name="T40" fmla="*/ 405 w 561"/>
                <a:gd name="T41" fmla="*/ 864 h 864"/>
                <a:gd name="T42" fmla="*/ 47 w 561"/>
                <a:gd name="T43" fmla="*/ 622 h 864"/>
                <a:gd name="T44" fmla="*/ 42 w 561"/>
                <a:gd name="T45" fmla="*/ 609 h 864"/>
                <a:gd name="T46" fmla="*/ 17 w 561"/>
                <a:gd name="T47" fmla="*/ 522 h 864"/>
                <a:gd name="T48" fmla="*/ 3 w 561"/>
                <a:gd name="T49" fmla="*/ 439 h 864"/>
                <a:gd name="T50" fmla="*/ 0 w 561"/>
                <a:gd name="T51" fmla="*/ 343 h 864"/>
                <a:gd name="T52" fmla="*/ 9 w 561"/>
                <a:gd name="T53" fmla="*/ 267 h 864"/>
                <a:gd name="T54" fmla="*/ 24 w 561"/>
                <a:gd name="T55" fmla="*/ 215 h 864"/>
                <a:gd name="T56" fmla="*/ 43 w 561"/>
                <a:gd name="T57" fmla="*/ 163 h 864"/>
                <a:gd name="T58" fmla="*/ 70 w 561"/>
                <a:gd name="T59" fmla="*/ 114 h 864"/>
                <a:gd name="T60" fmla="*/ 107 w 561"/>
                <a:gd name="T61" fmla="*/ 66 h 864"/>
                <a:gd name="T62" fmla="*/ 153 w 561"/>
                <a:gd name="T63" fmla="*/ 21 h 864"/>
                <a:gd name="T64" fmla="*/ 180 w 561"/>
                <a:gd name="T6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1" h="864">
                  <a:moveTo>
                    <a:pt x="180" y="0"/>
                  </a:moveTo>
                  <a:lnTo>
                    <a:pt x="187" y="49"/>
                  </a:lnTo>
                  <a:lnTo>
                    <a:pt x="212" y="169"/>
                  </a:lnTo>
                  <a:lnTo>
                    <a:pt x="237" y="254"/>
                  </a:lnTo>
                  <a:lnTo>
                    <a:pt x="272" y="332"/>
                  </a:lnTo>
                  <a:lnTo>
                    <a:pt x="306" y="380"/>
                  </a:lnTo>
                  <a:lnTo>
                    <a:pt x="331" y="404"/>
                  </a:lnTo>
                  <a:lnTo>
                    <a:pt x="359" y="421"/>
                  </a:lnTo>
                  <a:lnTo>
                    <a:pt x="390" y="429"/>
                  </a:lnTo>
                  <a:lnTo>
                    <a:pt x="425" y="426"/>
                  </a:lnTo>
                  <a:lnTo>
                    <a:pt x="463" y="411"/>
                  </a:lnTo>
                  <a:lnTo>
                    <a:pt x="482" y="398"/>
                  </a:lnTo>
                  <a:lnTo>
                    <a:pt x="502" y="386"/>
                  </a:lnTo>
                  <a:lnTo>
                    <a:pt x="532" y="375"/>
                  </a:lnTo>
                  <a:lnTo>
                    <a:pt x="550" y="378"/>
                  </a:lnTo>
                  <a:lnTo>
                    <a:pt x="560" y="395"/>
                  </a:lnTo>
                  <a:lnTo>
                    <a:pt x="561" y="439"/>
                  </a:lnTo>
                  <a:lnTo>
                    <a:pt x="542" y="525"/>
                  </a:lnTo>
                  <a:lnTo>
                    <a:pt x="486" y="679"/>
                  </a:lnTo>
                  <a:lnTo>
                    <a:pt x="414" y="845"/>
                  </a:lnTo>
                  <a:lnTo>
                    <a:pt x="405" y="864"/>
                  </a:lnTo>
                  <a:lnTo>
                    <a:pt x="47" y="622"/>
                  </a:lnTo>
                  <a:lnTo>
                    <a:pt x="42" y="609"/>
                  </a:lnTo>
                  <a:lnTo>
                    <a:pt x="17" y="522"/>
                  </a:lnTo>
                  <a:lnTo>
                    <a:pt x="3" y="439"/>
                  </a:lnTo>
                  <a:lnTo>
                    <a:pt x="0" y="343"/>
                  </a:lnTo>
                  <a:lnTo>
                    <a:pt x="9" y="267"/>
                  </a:lnTo>
                  <a:lnTo>
                    <a:pt x="24" y="215"/>
                  </a:lnTo>
                  <a:lnTo>
                    <a:pt x="43" y="163"/>
                  </a:lnTo>
                  <a:lnTo>
                    <a:pt x="70" y="114"/>
                  </a:lnTo>
                  <a:lnTo>
                    <a:pt x="107" y="66"/>
                  </a:lnTo>
                  <a:lnTo>
                    <a:pt x="153" y="21"/>
                  </a:lnTo>
                  <a:lnTo>
                    <a:pt x="180" y="0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1" name="Freeform 516">
              <a:extLst>
                <a:ext uri="{FF2B5EF4-FFF2-40B4-BE49-F238E27FC236}">
                  <a16:creationId xmlns:a16="http://schemas.microsoft.com/office/drawing/2014/main" id="{F5F29E82-E3A0-4B76-80D0-3F098CF44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0" y="6121401"/>
              <a:ext cx="296863" cy="423863"/>
            </a:xfrm>
            <a:custGeom>
              <a:avLst/>
              <a:gdLst>
                <a:gd name="T0" fmla="*/ 749 w 749"/>
                <a:gd name="T1" fmla="*/ 98 h 1067"/>
                <a:gd name="T2" fmla="*/ 546 w 749"/>
                <a:gd name="T3" fmla="*/ 1027 h 1067"/>
                <a:gd name="T4" fmla="*/ 174 w 749"/>
                <a:gd name="T5" fmla="*/ 1067 h 1067"/>
                <a:gd name="T6" fmla="*/ 0 w 749"/>
                <a:gd name="T7" fmla="*/ 658 h 1067"/>
                <a:gd name="T8" fmla="*/ 143 w 749"/>
                <a:gd name="T9" fmla="*/ 0 h 1067"/>
                <a:gd name="T10" fmla="*/ 749 w 749"/>
                <a:gd name="T11" fmla="*/ 98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9" h="1067">
                  <a:moveTo>
                    <a:pt x="749" y="98"/>
                  </a:moveTo>
                  <a:lnTo>
                    <a:pt x="546" y="1027"/>
                  </a:lnTo>
                  <a:lnTo>
                    <a:pt x="174" y="1067"/>
                  </a:lnTo>
                  <a:lnTo>
                    <a:pt x="0" y="658"/>
                  </a:lnTo>
                  <a:lnTo>
                    <a:pt x="143" y="0"/>
                  </a:lnTo>
                  <a:lnTo>
                    <a:pt x="749" y="9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2" name="Freeform 517">
              <a:extLst>
                <a:ext uri="{FF2B5EF4-FFF2-40B4-BE49-F238E27FC236}">
                  <a16:creationId xmlns:a16="http://schemas.microsoft.com/office/drawing/2014/main" id="{6521D525-C1E8-4A5A-ABA1-9B77C3F08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4443413"/>
              <a:ext cx="744538" cy="1422400"/>
            </a:xfrm>
            <a:custGeom>
              <a:avLst/>
              <a:gdLst>
                <a:gd name="T0" fmla="*/ 1878 w 1878"/>
                <a:gd name="T1" fmla="*/ 0 h 3582"/>
                <a:gd name="T2" fmla="*/ 0 w 1878"/>
                <a:gd name="T3" fmla="*/ 222 h 3582"/>
                <a:gd name="T4" fmla="*/ 0 w 1878"/>
                <a:gd name="T5" fmla="*/ 3582 h 3582"/>
                <a:gd name="T6" fmla="*/ 1878 w 1878"/>
                <a:gd name="T7" fmla="*/ 3360 h 3582"/>
                <a:gd name="T8" fmla="*/ 1878 w 1878"/>
                <a:gd name="T9" fmla="*/ 0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2">
                  <a:moveTo>
                    <a:pt x="1878" y="0"/>
                  </a:moveTo>
                  <a:lnTo>
                    <a:pt x="0" y="222"/>
                  </a:lnTo>
                  <a:lnTo>
                    <a:pt x="0" y="3582"/>
                  </a:lnTo>
                  <a:lnTo>
                    <a:pt x="1878" y="336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3" name="Freeform 518">
              <a:extLst>
                <a:ext uri="{FF2B5EF4-FFF2-40B4-BE49-F238E27FC236}">
                  <a16:creationId xmlns:a16="http://schemas.microsoft.com/office/drawing/2014/main" id="{CE591E58-E370-42CF-BD4F-FFE7DD5F1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875" y="4443413"/>
              <a:ext cx="704850" cy="1436688"/>
            </a:xfrm>
            <a:custGeom>
              <a:avLst/>
              <a:gdLst>
                <a:gd name="T0" fmla="*/ 1777 w 1777"/>
                <a:gd name="T1" fmla="*/ 0 h 3621"/>
                <a:gd name="T2" fmla="*/ 0 w 1777"/>
                <a:gd name="T3" fmla="*/ 261 h 3621"/>
                <a:gd name="T4" fmla="*/ 0 w 1777"/>
                <a:gd name="T5" fmla="*/ 3621 h 3621"/>
                <a:gd name="T6" fmla="*/ 1777 w 1777"/>
                <a:gd name="T7" fmla="*/ 3360 h 3621"/>
                <a:gd name="T8" fmla="*/ 1777 w 1777"/>
                <a:gd name="T9" fmla="*/ 0 h 3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7" h="3621">
                  <a:moveTo>
                    <a:pt x="1777" y="0"/>
                  </a:moveTo>
                  <a:lnTo>
                    <a:pt x="0" y="261"/>
                  </a:lnTo>
                  <a:lnTo>
                    <a:pt x="0" y="3621"/>
                  </a:lnTo>
                  <a:lnTo>
                    <a:pt x="1777" y="3360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4" name="Freeform 519">
              <a:extLst>
                <a:ext uri="{FF2B5EF4-FFF2-40B4-BE49-F238E27FC236}">
                  <a16:creationId xmlns:a16="http://schemas.microsoft.com/office/drawing/2014/main" id="{135BDAFA-7BC1-4A44-B382-14122855A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4413251"/>
              <a:ext cx="276225" cy="1363663"/>
            </a:xfrm>
            <a:custGeom>
              <a:avLst/>
              <a:gdLst>
                <a:gd name="T0" fmla="*/ 0 w 697"/>
                <a:gd name="T1" fmla="*/ 3437 h 3437"/>
                <a:gd name="T2" fmla="*/ 0 w 697"/>
                <a:gd name="T3" fmla="*/ 77 h 3437"/>
                <a:gd name="T4" fmla="*/ 26 w 697"/>
                <a:gd name="T5" fmla="*/ 60 h 3437"/>
                <a:gd name="T6" fmla="*/ 99 w 697"/>
                <a:gd name="T7" fmla="*/ 32 h 3437"/>
                <a:gd name="T8" fmla="*/ 188 w 697"/>
                <a:gd name="T9" fmla="*/ 11 h 3437"/>
                <a:gd name="T10" fmla="*/ 292 w 697"/>
                <a:gd name="T11" fmla="*/ 1 h 3437"/>
                <a:gd name="T12" fmla="*/ 349 w 697"/>
                <a:gd name="T13" fmla="*/ 0 h 3437"/>
                <a:gd name="T14" fmla="*/ 405 w 697"/>
                <a:gd name="T15" fmla="*/ 1 h 3437"/>
                <a:gd name="T16" fmla="*/ 509 w 697"/>
                <a:gd name="T17" fmla="*/ 11 h 3437"/>
                <a:gd name="T18" fmla="*/ 599 w 697"/>
                <a:gd name="T19" fmla="*/ 32 h 3437"/>
                <a:gd name="T20" fmla="*/ 671 w 697"/>
                <a:gd name="T21" fmla="*/ 60 h 3437"/>
                <a:gd name="T22" fmla="*/ 697 w 697"/>
                <a:gd name="T23" fmla="*/ 77 h 3437"/>
                <a:gd name="T24" fmla="*/ 697 w 697"/>
                <a:gd name="T25" fmla="*/ 3437 h 3437"/>
                <a:gd name="T26" fmla="*/ 671 w 697"/>
                <a:gd name="T27" fmla="*/ 3421 h 3437"/>
                <a:gd name="T28" fmla="*/ 599 w 697"/>
                <a:gd name="T29" fmla="*/ 3392 h 3437"/>
                <a:gd name="T30" fmla="*/ 509 w 697"/>
                <a:gd name="T31" fmla="*/ 3371 h 3437"/>
                <a:gd name="T32" fmla="*/ 405 w 697"/>
                <a:gd name="T33" fmla="*/ 3361 h 3437"/>
                <a:gd name="T34" fmla="*/ 349 w 697"/>
                <a:gd name="T35" fmla="*/ 3360 h 3437"/>
                <a:gd name="T36" fmla="*/ 292 w 697"/>
                <a:gd name="T37" fmla="*/ 3361 h 3437"/>
                <a:gd name="T38" fmla="*/ 188 w 697"/>
                <a:gd name="T39" fmla="*/ 3371 h 3437"/>
                <a:gd name="T40" fmla="*/ 99 w 697"/>
                <a:gd name="T41" fmla="*/ 3392 h 3437"/>
                <a:gd name="T42" fmla="*/ 26 w 697"/>
                <a:gd name="T43" fmla="*/ 3421 h 3437"/>
                <a:gd name="T44" fmla="*/ 0 w 697"/>
                <a:gd name="T45" fmla="*/ 3437 h 3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7" h="3437">
                  <a:moveTo>
                    <a:pt x="0" y="3437"/>
                  </a:moveTo>
                  <a:lnTo>
                    <a:pt x="0" y="77"/>
                  </a:lnTo>
                  <a:lnTo>
                    <a:pt x="26" y="60"/>
                  </a:lnTo>
                  <a:lnTo>
                    <a:pt x="99" y="32"/>
                  </a:lnTo>
                  <a:lnTo>
                    <a:pt x="188" y="11"/>
                  </a:lnTo>
                  <a:lnTo>
                    <a:pt x="292" y="1"/>
                  </a:lnTo>
                  <a:lnTo>
                    <a:pt x="349" y="0"/>
                  </a:lnTo>
                  <a:lnTo>
                    <a:pt x="405" y="1"/>
                  </a:lnTo>
                  <a:lnTo>
                    <a:pt x="509" y="11"/>
                  </a:lnTo>
                  <a:lnTo>
                    <a:pt x="599" y="32"/>
                  </a:lnTo>
                  <a:lnTo>
                    <a:pt x="671" y="60"/>
                  </a:lnTo>
                  <a:lnTo>
                    <a:pt x="697" y="77"/>
                  </a:lnTo>
                  <a:lnTo>
                    <a:pt x="697" y="3437"/>
                  </a:lnTo>
                  <a:lnTo>
                    <a:pt x="671" y="3421"/>
                  </a:lnTo>
                  <a:lnTo>
                    <a:pt x="599" y="3392"/>
                  </a:lnTo>
                  <a:lnTo>
                    <a:pt x="509" y="3371"/>
                  </a:lnTo>
                  <a:lnTo>
                    <a:pt x="405" y="3361"/>
                  </a:lnTo>
                  <a:lnTo>
                    <a:pt x="349" y="3360"/>
                  </a:lnTo>
                  <a:lnTo>
                    <a:pt x="292" y="3361"/>
                  </a:lnTo>
                  <a:lnTo>
                    <a:pt x="188" y="3371"/>
                  </a:lnTo>
                  <a:lnTo>
                    <a:pt x="99" y="3392"/>
                  </a:lnTo>
                  <a:lnTo>
                    <a:pt x="26" y="3421"/>
                  </a:lnTo>
                  <a:lnTo>
                    <a:pt x="0" y="3437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5" name="Freeform 520">
              <a:extLst>
                <a:ext uri="{FF2B5EF4-FFF2-40B4-BE49-F238E27FC236}">
                  <a16:creationId xmlns:a16="http://schemas.microsoft.com/office/drawing/2014/main" id="{934DAACA-62D7-4B75-8B0E-357FEDE28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4443413"/>
              <a:ext cx="746125" cy="1422400"/>
            </a:xfrm>
            <a:custGeom>
              <a:avLst/>
              <a:gdLst>
                <a:gd name="T0" fmla="*/ 0 w 1878"/>
                <a:gd name="T1" fmla="*/ 0 h 3582"/>
                <a:gd name="T2" fmla="*/ 1878 w 1878"/>
                <a:gd name="T3" fmla="*/ 222 h 3582"/>
                <a:gd name="T4" fmla="*/ 1878 w 1878"/>
                <a:gd name="T5" fmla="*/ 3582 h 3582"/>
                <a:gd name="T6" fmla="*/ 0 w 1878"/>
                <a:gd name="T7" fmla="*/ 3360 h 3582"/>
                <a:gd name="T8" fmla="*/ 0 w 1878"/>
                <a:gd name="T9" fmla="*/ 0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2">
                  <a:moveTo>
                    <a:pt x="0" y="0"/>
                  </a:moveTo>
                  <a:lnTo>
                    <a:pt x="1878" y="222"/>
                  </a:lnTo>
                  <a:lnTo>
                    <a:pt x="1878" y="3582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6" name="Freeform 521">
              <a:extLst>
                <a:ext uri="{FF2B5EF4-FFF2-40B4-BE49-F238E27FC236}">
                  <a16:creationId xmlns:a16="http://schemas.microsoft.com/office/drawing/2014/main" id="{9E6FCD01-6609-48AA-9947-34756427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443413"/>
              <a:ext cx="793750" cy="1517650"/>
            </a:xfrm>
            <a:custGeom>
              <a:avLst/>
              <a:gdLst>
                <a:gd name="T0" fmla="*/ 2000 w 2000"/>
                <a:gd name="T1" fmla="*/ 48 h 3823"/>
                <a:gd name="T2" fmla="*/ 2000 w 2000"/>
                <a:gd name="T3" fmla="*/ 3408 h 3823"/>
                <a:gd name="T4" fmla="*/ 503 w 2000"/>
                <a:gd name="T5" fmla="*/ 3823 h 3823"/>
                <a:gd name="T6" fmla="*/ 372 w 2000"/>
                <a:gd name="T7" fmla="*/ 3783 h 3823"/>
                <a:gd name="T8" fmla="*/ 181 w 2000"/>
                <a:gd name="T9" fmla="*/ 3713 h 3823"/>
                <a:gd name="T10" fmla="*/ 59 w 2000"/>
                <a:gd name="T11" fmla="*/ 3658 h 3823"/>
                <a:gd name="T12" fmla="*/ 0 w 2000"/>
                <a:gd name="T13" fmla="*/ 3630 h 3823"/>
                <a:gd name="T14" fmla="*/ 0 w 2000"/>
                <a:gd name="T15" fmla="*/ 270 h 3823"/>
                <a:gd name="T16" fmla="*/ 1670 w 2000"/>
                <a:gd name="T17" fmla="*/ 0 h 3823"/>
                <a:gd name="T18" fmla="*/ 1670 w 2000"/>
                <a:gd name="T19" fmla="*/ 0 h 3823"/>
                <a:gd name="T20" fmla="*/ 1670 w 2000"/>
                <a:gd name="T21" fmla="*/ 0 h 3823"/>
                <a:gd name="T22" fmla="*/ 1699 w 2000"/>
                <a:gd name="T23" fmla="*/ 12 h 3823"/>
                <a:gd name="T24" fmla="*/ 1772 w 2000"/>
                <a:gd name="T25" fmla="*/ 29 h 3823"/>
                <a:gd name="T26" fmla="*/ 1903 w 2000"/>
                <a:gd name="T27" fmla="*/ 44 h 3823"/>
                <a:gd name="T28" fmla="*/ 2000 w 2000"/>
                <a:gd name="T29" fmla="*/ 48 h 3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0" h="3823">
                  <a:moveTo>
                    <a:pt x="2000" y="48"/>
                  </a:moveTo>
                  <a:lnTo>
                    <a:pt x="2000" y="3408"/>
                  </a:lnTo>
                  <a:lnTo>
                    <a:pt x="503" y="3823"/>
                  </a:lnTo>
                  <a:lnTo>
                    <a:pt x="372" y="3783"/>
                  </a:lnTo>
                  <a:lnTo>
                    <a:pt x="181" y="3713"/>
                  </a:lnTo>
                  <a:lnTo>
                    <a:pt x="59" y="3658"/>
                  </a:lnTo>
                  <a:lnTo>
                    <a:pt x="0" y="3630"/>
                  </a:lnTo>
                  <a:lnTo>
                    <a:pt x="0" y="270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99" y="12"/>
                  </a:lnTo>
                  <a:lnTo>
                    <a:pt x="1772" y="29"/>
                  </a:lnTo>
                  <a:lnTo>
                    <a:pt x="1903" y="44"/>
                  </a:lnTo>
                  <a:lnTo>
                    <a:pt x="200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7" name="Freeform 522">
              <a:extLst>
                <a:ext uri="{FF2B5EF4-FFF2-40B4-BE49-F238E27FC236}">
                  <a16:creationId xmlns:a16="http://schemas.microsoft.com/office/drawing/2014/main" id="{BDAEA94D-BA00-4A3B-8D61-CC165271A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551363"/>
              <a:ext cx="206375" cy="1409700"/>
            </a:xfrm>
            <a:custGeom>
              <a:avLst/>
              <a:gdLst>
                <a:gd name="T0" fmla="*/ 0 w 519"/>
                <a:gd name="T1" fmla="*/ 0 h 3553"/>
                <a:gd name="T2" fmla="*/ 27 w 519"/>
                <a:gd name="T3" fmla="*/ 1 h 3553"/>
                <a:gd name="T4" fmla="*/ 90 w 519"/>
                <a:gd name="T5" fmla="*/ 15 h 3553"/>
                <a:gd name="T6" fmla="*/ 201 w 519"/>
                <a:gd name="T7" fmla="*/ 56 h 3553"/>
                <a:gd name="T8" fmla="*/ 430 w 519"/>
                <a:gd name="T9" fmla="*/ 159 h 3553"/>
                <a:gd name="T10" fmla="*/ 519 w 519"/>
                <a:gd name="T11" fmla="*/ 199 h 3553"/>
                <a:gd name="T12" fmla="*/ 503 w 519"/>
                <a:gd name="T13" fmla="*/ 3553 h 3553"/>
                <a:gd name="T14" fmla="*/ 372 w 519"/>
                <a:gd name="T15" fmla="*/ 3513 h 3553"/>
                <a:gd name="T16" fmla="*/ 181 w 519"/>
                <a:gd name="T17" fmla="*/ 3443 h 3553"/>
                <a:gd name="T18" fmla="*/ 59 w 519"/>
                <a:gd name="T19" fmla="*/ 3388 h 3553"/>
                <a:gd name="T20" fmla="*/ 0 w 519"/>
                <a:gd name="T21" fmla="*/ 3360 h 3553"/>
                <a:gd name="T22" fmla="*/ 0 w 519"/>
                <a:gd name="T23" fmla="*/ 0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9" h="3553">
                  <a:moveTo>
                    <a:pt x="0" y="0"/>
                  </a:moveTo>
                  <a:lnTo>
                    <a:pt x="27" y="1"/>
                  </a:lnTo>
                  <a:lnTo>
                    <a:pt x="90" y="15"/>
                  </a:lnTo>
                  <a:lnTo>
                    <a:pt x="201" y="56"/>
                  </a:lnTo>
                  <a:lnTo>
                    <a:pt x="430" y="159"/>
                  </a:lnTo>
                  <a:lnTo>
                    <a:pt x="519" y="199"/>
                  </a:lnTo>
                  <a:lnTo>
                    <a:pt x="503" y="3553"/>
                  </a:lnTo>
                  <a:lnTo>
                    <a:pt x="372" y="3513"/>
                  </a:lnTo>
                  <a:lnTo>
                    <a:pt x="181" y="3443"/>
                  </a:lnTo>
                  <a:lnTo>
                    <a:pt x="59" y="3388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8" name="Freeform 523">
              <a:extLst>
                <a:ext uri="{FF2B5EF4-FFF2-40B4-BE49-F238E27FC236}">
                  <a16:creationId xmlns:a16="http://schemas.microsoft.com/office/drawing/2014/main" id="{6D1CFD57-C28E-4BFE-A595-706401FB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443413"/>
              <a:ext cx="793750" cy="184150"/>
            </a:xfrm>
            <a:custGeom>
              <a:avLst/>
              <a:gdLst>
                <a:gd name="T0" fmla="*/ 1670 w 2000"/>
                <a:gd name="T1" fmla="*/ 0 h 463"/>
                <a:gd name="T2" fmla="*/ 0 w 2000"/>
                <a:gd name="T3" fmla="*/ 270 h 463"/>
                <a:gd name="T4" fmla="*/ 58 w 2000"/>
                <a:gd name="T5" fmla="*/ 297 h 463"/>
                <a:gd name="T6" fmla="*/ 177 w 2000"/>
                <a:gd name="T7" fmla="*/ 350 h 463"/>
                <a:gd name="T8" fmla="*/ 368 w 2000"/>
                <a:gd name="T9" fmla="*/ 421 h 463"/>
                <a:gd name="T10" fmla="*/ 503 w 2000"/>
                <a:gd name="T11" fmla="*/ 463 h 463"/>
                <a:gd name="T12" fmla="*/ 2000 w 2000"/>
                <a:gd name="T13" fmla="*/ 48 h 463"/>
                <a:gd name="T14" fmla="*/ 1903 w 2000"/>
                <a:gd name="T15" fmla="*/ 44 h 463"/>
                <a:gd name="T16" fmla="*/ 1772 w 2000"/>
                <a:gd name="T17" fmla="*/ 29 h 463"/>
                <a:gd name="T18" fmla="*/ 1699 w 2000"/>
                <a:gd name="T19" fmla="*/ 12 h 463"/>
                <a:gd name="T20" fmla="*/ 1670 w 2000"/>
                <a:gd name="T21" fmla="*/ 0 h 463"/>
                <a:gd name="T22" fmla="*/ 1670 w 2000"/>
                <a:gd name="T23" fmla="*/ 0 h 463"/>
                <a:gd name="T24" fmla="*/ 1670 w 2000"/>
                <a:gd name="T2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0" h="463">
                  <a:moveTo>
                    <a:pt x="1670" y="0"/>
                  </a:moveTo>
                  <a:lnTo>
                    <a:pt x="0" y="270"/>
                  </a:lnTo>
                  <a:lnTo>
                    <a:pt x="58" y="297"/>
                  </a:lnTo>
                  <a:lnTo>
                    <a:pt x="177" y="350"/>
                  </a:lnTo>
                  <a:lnTo>
                    <a:pt x="368" y="421"/>
                  </a:lnTo>
                  <a:lnTo>
                    <a:pt x="503" y="463"/>
                  </a:lnTo>
                  <a:lnTo>
                    <a:pt x="2000" y="48"/>
                  </a:lnTo>
                  <a:lnTo>
                    <a:pt x="1903" y="44"/>
                  </a:lnTo>
                  <a:lnTo>
                    <a:pt x="1772" y="29"/>
                  </a:lnTo>
                  <a:lnTo>
                    <a:pt x="1699" y="12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9" name="Freeform 524">
              <a:extLst>
                <a:ext uri="{FF2B5EF4-FFF2-40B4-BE49-F238E27FC236}">
                  <a16:creationId xmlns:a16="http://schemas.microsoft.com/office/drawing/2014/main" id="{D1BA9D8B-3E86-493D-A85A-3069B8C6B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5" y="4462463"/>
              <a:ext cx="593725" cy="1498600"/>
            </a:xfrm>
            <a:custGeom>
              <a:avLst/>
              <a:gdLst>
                <a:gd name="T0" fmla="*/ 1497 w 1497"/>
                <a:gd name="T1" fmla="*/ 0 h 3775"/>
                <a:gd name="T2" fmla="*/ 1497 w 1497"/>
                <a:gd name="T3" fmla="*/ 3360 h 3775"/>
                <a:gd name="T4" fmla="*/ 0 w 1497"/>
                <a:gd name="T5" fmla="*/ 3775 h 3775"/>
                <a:gd name="T6" fmla="*/ 16 w 1497"/>
                <a:gd name="T7" fmla="*/ 421 h 3775"/>
                <a:gd name="T8" fmla="*/ 9 w 1497"/>
                <a:gd name="T9" fmla="*/ 418 h 3775"/>
                <a:gd name="T10" fmla="*/ 0 w 1497"/>
                <a:gd name="T11" fmla="*/ 415 h 3775"/>
                <a:gd name="T12" fmla="*/ 1497 w 1497"/>
                <a:gd name="T13" fmla="*/ 0 h 3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3775">
                  <a:moveTo>
                    <a:pt x="1497" y="0"/>
                  </a:moveTo>
                  <a:lnTo>
                    <a:pt x="1497" y="3360"/>
                  </a:lnTo>
                  <a:lnTo>
                    <a:pt x="0" y="3775"/>
                  </a:lnTo>
                  <a:lnTo>
                    <a:pt x="16" y="421"/>
                  </a:lnTo>
                  <a:lnTo>
                    <a:pt x="9" y="418"/>
                  </a:lnTo>
                  <a:lnTo>
                    <a:pt x="0" y="415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0" name="Freeform 525">
              <a:extLst>
                <a:ext uri="{FF2B5EF4-FFF2-40B4-BE49-F238E27FC236}">
                  <a16:creationId xmlns:a16="http://schemas.microsoft.com/office/drawing/2014/main" id="{7E306C77-104F-4422-8387-53A5F808C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43413"/>
              <a:ext cx="793750" cy="1476375"/>
            </a:xfrm>
            <a:custGeom>
              <a:avLst/>
              <a:gdLst>
                <a:gd name="T0" fmla="*/ 329 w 1999"/>
                <a:gd name="T1" fmla="*/ 0 h 3719"/>
                <a:gd name="T2" fmla="*/ 1999 w 1999"/>
                <a:gd name="T3" fmla="*/ 270 h 3719"/>
                <a:gd name="T4" fmla="*/ 1999 w 1999"/>
                <a:gd name="T5" fmla="*/ 3630 h 3719"/>
                <a:gd name="T6" fmla="*/ 1988 w 1999"/>
                <a:gd name="T7" fmla="*/ 3642 h 3719"/>
                <a:gd name="T8" fmla="*/ 1954 w 1999"/>
                <a:gd name="T9" fmla="*/ 3666 h 3719"/>
                <a:gd name="T10" fmla="*/ 1904 w 1999"/>
                <a:gd name="T11" fmla="*/ 3690 h 3719"/>
                <a:gd name="T12" fmla="*/ 1839 w 1999"/>
                <a:gd name="T13" fmla="*/ 3712 h 3719"/>
                <a:gd name="T14" fmla="*/ 1800 w 1999"/>
                <a:gd name="T15" fmla="*/ 3719 h 3719"/>
                <a:gd name="T16" fmla="*/ 0 w 1999"/>
                <a:gd name="T17" fmla="*/ 3408 h 3719"/>
                <a:gd name="T18" fmla="*/ 0 w 1999"/>
                <a:gd name="T19" fmla="*/ 48 h 3719"/>
                <a:gd name="T20" fmla="*/ 96 w 1999"/>
                <a:gd name="T21" fmla="*/ 44 h 3719"/>
                <a:gd name="T22" fmla="*/ 228 w 1999"/>
                <a:gd name="T23" fmla="*/ 29 h 3719"/>
                <a:gd name="T24" fmla="*/ 299 w 1999"/>
                <a:gd name="T25" fmla="*/ 12 h 3719"/>
                <a:gd name="T26" fmla="*/ 329 w 1999"/>
                <a:gd name="T27" fmla="*/ 0 h 3719"/>
                <a:gd name="T28" fmla="*/ 329 w 1999"/>
                <a:gd name="T29" fmla="*/ 0 h 3719"/>
                <a:gd name="T30" fmla="*/ 329 w 1999"/>
                <a:gd name="T31" fmla="*/ 0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99" h="3719">
                  <a:moveTo>
                    <a:pt x="329" y="0"/>
                  </a:moveTo>
                  <a:lnTo>
                    <a:pt x="1999" y="270"/>
                  </a:lnTo>
                  <a:lnTo>
                    <a:pt x="1999" y="3630"/>
                  </a:lnTo>
                  <a:lnTo>
                    <a:pt x="1988" y="3642"/>
                  </a:lnTo>
                  <a:lnTo>
                    <a:pt x="1954" y="3666"/>
                  </a:lnTo>
                  <a:lnTo>
                    <a:pt x="1904" y="3690"/>
                  </a:lnTo>
                  <a:lnTo>
                    <a:pt x="1839" y="3712"/>
                  </a:lnTo>
                  <a:lnTo>
                    <a:pt x="1800" y="3719"/>
                  </a:lnTo>
                  <a:lnTo>
                    <a:pt x="0" y="3408"/>
                  </a:lnTo>
                  <a:lnTo>
                    <a:pt x="0" y="48"/>
                  </a:lnTo>
                  <a:lnTo>
                    <a:pt x="96" y="44"/>
                  </a:lnTo>
                  <a:lnTo>
                    <a:pt x="228" y="29"/>
                  </a:lnTo>
                  <a:lnTo>
                    <a:pt x="299" y="12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1" name="Freeform 526">
              <a:extLst>
                <a:ext uri="{FF2B5EF4-FFF2-40B4-BE49-F238E27FC236}">
                  <a16:creationId xmlns:a16="http://schemas.microsoft.com/office/drawing/2014/main" id="{39D35989-6F0F-4B19-92F2-A54BED572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43413"/>
              <a:ext cx="793750" cy="146050"/>
            </a:xfrm>
            <a:custGeom>
              <a:avLst/>
              <a:gdLst>
                <a:gd name="T0" fmla="*/ 329 w 1999"/>
                <a:gd name="T1" fmla="*/ 0 h 367"/>
                <a:gd name="T2" fmla="*/ 1999 w 1999"/>
                <a:gd name="T3" fmla="*/ 270 h 367"/>
                <a:gd name="T4" fmla="*/ 1892 w 1999"/>
                <a:gd name="T5" fmla="*/ 320 h 367"/>
                <a:gd name="T6" fmla="*/ 1777 w 1999"/>
                <a:gd name="T7" fmla="*/ 367 h 367"/>
                <a:gd name="T8" fmla="*/ 0 w 1999"/>
                <a:gd name="T9" fmla="*/ 48 h 367"/>
                <a:gd name="T10" fmla="*/ 96 w 1999"/>
                <a:gd name="T11" fmla="*/ 44 h 367"/>
                <a:gd name="T12" fmla="*/ 228 w 1999"/>
                <a:gd name="T13" fmla="*/ 29 h 367"/>
                <a:gd name="T14" fmla="*/ 299 w 1999"/>
                <a:gd name="T15" fmla="*/ 12 h 367"/>
                <a:gd name="T16" fmla="*/ 329 w 1999"/>
                <a:gd name="T17" fmla="*/ 0 h 367"/>
                <a:gd name="T18" fmla="*/ 329 w 1999"/>
                <a:gd name="T19" fmla="*/ 0 h 367"/>
                <a:gd name="T20" fmla="*/ 329 w 1999"/>
                <a:gd name="T21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9" h="367">
                  <a:moveTo>
                    <a:pt x="329" y="0"/>
                  </a:moveTo>
                  <a:lnTo>
                    <a:pt x="1999" y="270"/>
                  </a:lnTo>
                  <a:lnTo>
                    <a:pt x="1892" y="320"/>
                  </a:lnTo>
                  <a:lnTo>
                    <a:pt x="1777" y="367"/>
                  </a:lnTo>
                  <a:lnTo>
                    <a:pt x="0" y="48"/>
                  </a:lnTo>
                  <a:lnTo>
                    <a:pt x="96" y="44"/>
                  </a:lnTo>
                  <a:lnTo>
                    <a:pt x="228" y="29"/>
                  </a:lnTo>
                  <a:lnTo>
                    <a:pt x="299" y="12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2" name="Freeform 527">
              <a:extLst>
                <a:ext uri="{FF2B5EF4-FFF2-40B4-BE49-F238E27FC236}">
                  <a16:creationId xmlns:a16="http://schemas.microsoft.com/office/drawing/2014/main" id="{8999CFF2-23FC-40A9-A5A0-A3CCDAA3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62463"/>
              <a:ext cx="712788" cy="1457325"/>
            </a:xfrm>
            <a:custGeom>
              <a:avLst/>
              <a:gdLst>
                <a:gd name="T0" fmla="*/ 0 w 1795"/>
                <a:gd name="T1" fmla="*/ 0 h 3673"/>
                <a:gd name="T2" fmla="*/ 0 w 1795"/>
                <a:gd name="T3" fmla="*/ 3360 h 3673"/>
                <a:gd name="T4" fmla="*/ 1795 w 1795"/>
                <a:gd name="T5" fmla="*/ 3673 h 3673"/>
                <a:gd name="T6" fmla="*/ 1777 w 1795"/>
                <a:gd name="T7" fmla="*/ 319 h 3673"/>
                <a:gd name="T8" fmla="*/ 1786 w 1795"/>
                <a:gd name="T9" fmla="*/ 316 h 3673"/>
                <a:gd name="T10" fmla="*/ 1795 w 1795"/>
                <a:gd name="T11" fmla="*/ 313 h 3673"/>
                <a:gd name="T12" fmla="*/ 0 w 1795"/>
                <a:gd name="T13" fmla="*/ 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5" h="3673">
                  <a:moveTo>
                    <a:pt x="0" y="0"/>
                  </a:moveTo>
                  <a:lnTo>
                    <a:pt x="0" y="3360"/>
                  </a:lnTo>
                  <a:lnTo>
                    <a:pt x="1795" y="3673"/>
                  </a:lnTo>
                  <a:lnTo>
                    <a:pt x="1777" y="319"/>
                  </a:lnTo>
                  <a:lnTo>
                    <a:pt x="1786" y="316"/>
                  </a:lnTo>
                  <a:lnTo>
                    <a:pt x="1795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3" name="Freeform 528">
              <a:extLst>
                <a:ext uri="{FF2B5EF4-FFF2-40B4-BE49-F238E27FC236}">
                  <a16:creationId xmlns:a16="http://schemas.microsoft.com/office/drawing/2014/main" id="{7B2D4D75-3F8B-49E0-9EA4-4082260AB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62463"/>
              <a:ext cx="639763" cy="1506538"/>
            </a:xfrm>
            <a:custGeom>
              <a:avLst/>
              <a:gdLst>
                <a:gd name="T0" fmla="*/ 0 w 1608"/>
                <a:gd name="T1" fmla="*/ 0 h 3796"/>
                <a:gd name="T2" fmla="*/ 0 w 1608"/>
                <a:gd name="T3" fmla="*/ 3360 h 3796"/>
                <a:gd name="T4" fmla="*/ 1608 w 1608"/>
                <a:gd name="T5" fmla="*/ 3796 h 3796"/>
                <a:gd name="T6" fmla="*/ 1591 w 1608"/>
                <a:gd name="T7" fmla="*/ 442 h 3796"/>
                <a:gd name="T8" fmla="*/ 1599 w 1608"/>
                <a:gd name="T9" fmla="*/ 440 h 3796"/>
                <a:gd name="T10" fmla="*/ 1608 w 1608"/>
                <a:gd name="T11" fmla="*/ 436 h 3796"/>
                <a:gd name="T12" fmla="*/ 0 w 1608"/>
                <a:gd name="T13" fmla="*/ 0 h 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8" h="3796">
                  <a:moveTo>
                    <a:pt x="0" y="0"/>
                  </a:moveTo>
                  <a:lnTo>
                    <a:pt x="0" y="3360"/>
                  </a:lnTo>
                  <a:lnTo>
                    <a:pt x="1608" y="3796"/>
                  </a:lnTo>
                  <a:lnTo>
                    <a:pt x="1591" y="442"/>
                  </a:lnTo>
                  <a:lnTo>
                    <a:pt x="1599" y="440"/>
                  </a:lnTo>
                  <a:lnTo>
                    <a:pt x="1608" y="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4" name="Freeform 529">
              <a:extLst>
                <a:ext uri="{FF2B5EF4-FFF2-40B4-BE49-F238E27FC236}">
                  <a16:creationId xmlns:a16="http://schemas.microsoft.com/office/drawing/2014/main" id="{2C331B11-74F5-4598-B153-FECD311DA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4452938"/>
              <a:ext cx="204788" cy="57150"/>
            </a:xfrm>
            <a:custGeom>
              <a:avLst/>
              <a:gdLst>
                <a:gd name="T0" fmla="*/ 302 w 517"/>
                <a:gd name="T1" fmla="*/ 145 h 145"/>
                <a:gd name="T2" fmla="*/ 517 w 517"/>
                <a:gd name="T3" fmla="*/ 84 h 145"/>
                <a:gd name="T4" fmla="*/ 267 w 517"/>
                <a:gd name="T5" fmla="*/ 0 h 145"/>
                <a:gd name="T6" fmla="*/ 0 w 517"/>
                <a:gd name="T7" fmla="*/ 42 h 145"/>
                <a:gd name="T8" fmla="*/ 302 w 517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145">
                  <a:moveTo>
                    <a:pt x="302" y="145"/>
                  </a:moveTo>
                  <a:lnTo>
                    <a:pt x="517" y="84"/>
                  </a:lnTo>
                  <a:lnTo>
                    <a:pt x="267" y="0"/>
                  </a:lnTo>
                  <a:lnTo>
                    <a:pt x="0" y="42"/>
                  </a:lnTo>
                  <a:lnTo>
                    <a:pt x="302" y="145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5" name="Freeform 530">
              <a:extLst>
                <a:ext uri="{FF2B5EF4-FFF2-40B4-BE49-F238E27FC236}">
                  <a16:creationId xmlns:a16="http://schemas.microsoft.com/office/drawing/2014/main" id="{1A4AA8DB-4B29-4F40-A4BD-04A29EFBA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551363"/>
              <a:ext cx="87313" cy="1368425"/>
            </a:xfrm>
            <a:custGeom>
              <a:avLst/>
              <a:gdLst>
                <a:gd name="T0" fmla="*/ 222 w 222"/>
                <a:gd name="T1" fmla="*/ 0 h 3451"/>
                <a:gd name="T2" fmla="*/ 164 w 222"/>
                <a:gd name="T3" fmla="*/ 27 h 3451"/>
                <a:gd name="T4" fmla="*/ 59 w 222"/>
                <a:gd name="T5" fmla="*/ 75 h 3451"/>
                <a:gd name="T6" fmla="*/ 0 w 222"/>
                <a:gd name="T7" fmla="*/ 97 h 3451"/>
                <a:gd name="T8" fmla="*/ 18 w 222"/>
                <a:gd name="T9" fmla="*/ 3451 h 3451"/>
                <a:gd name="T10" fmla="*/ 49 w 222"/>
                <a:gd name="T11" fmla="*/ 3446 h 3451"/>
                <a:gd name="T12" fmla="*/ 106 w 222"/>
                <a:gd name="T13" fmla="*/ 3431 h 3451"/>
                <a:gd name="T14" fmla="*/ 157 w 222"/>
                <a:gd name="T15" fmla="*/ 3409 h 3451"/>
                <a:gd name="T16" fmla="*/ 202 w 222"/>
                <a:gd name="T17" fmla="*/ 3379 h 3451"/>
                <a:gd name="T18" fmla="*/ 222 w 222"/>
                <a:gd name="T19" fmla="*/ 3360 h 3451"/>
                <a:gd name="T20" fmla="*/ 222 w 222"/>
                <a:gd name="T21" fmla="*/ 0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3451">
                  <a:moveTo>
                    <a:pt x="222" y="0"/>
                  </a:moveTo>
                  <a:lnTo>
                    <a:pt x="164" y="27"/>
                  </a:lnTo>
                  <a:lnTo>
                    <a:pt x="59" y="75"/>
                  </a:lnTo>
                  <a:lnTo>
                    <a:pt x="0" y="97"/>
                  </a:lnTo>
                  <a:lnTo>
                    <a:pt x="18" y="3451"/>
                  </a:lnTo>
                  <a:lnTo>
                    <a:pt x="49" y="3446"/>
                  </a:lnTo>
                  <a:lnTo>
                    <a:pt x="106" y="3431"/>
                  </a:lnTo>
                  <a:lnTo>
                    <a:pt x="157" y="3409"/>
                  </a:lnTo>
                  <a:lnTo>
                    <a:pt x="202" y="3379"/>
                  </a:lnTo>
                  <a:lnTo>
                    <a:pt x="222" y="336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6" name="Freeform 531">
              <a:extLst>
                <a:ext uri="{FF2B5EF4-FFF2-40B4-BE49-F238E27FC236}">
                  <a16:creationId xmlns:a16="http://schemas.microsoft.com/office/drawing/2014/main" id="{06AEE3C5-F5DE-4C27-8534-B96C3DE09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637088"/>
              <a:ext cx="434975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7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7" name="Freeform 532">
              <a:extLst>
                <a:ext uri="{FF2B5EF4-FFF2-40B4-BE49-F238E27FC236}">
                  <a16:creationId xmlns:a16="http://schemas.microsoft.com/office/drawing/2014/main" id="{4102D385-C96D-4697-B30C-A5FFA552B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745038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8" name="Freeform 533">
              <a:extLst>
                <a:ext uri="{FF2B5EF4-FFF2-40B4-BE49-F238E27FC236}">
                  <a16:creationId xmlns:a16="http://schemas.microsoft.com/office/drawing/2014/main" id="{404A8EB5-D5E7-4B75-A3FA-A9B1DE9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811713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9" name="Freeform 534">
              <a:extLst>
                <a:ext uri="{FF2B5EF4-FFF2-40B4-BE49-F238E27FC236}">
                  <a16:creationId xmlns:a16="http://schemas.microsoft.com/office/drawing/2014/main" id="{693903AA-402E-4589-841E-ED509DE1B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878388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0" name="Freeform 535">
              <a:extLst>
                <a:ext uri="{FF2B5EF4-FFF2-40B4-BE49-F238E27FC236}">
                  <a16:creationId xmlns:a16="http://schemas.microsoft.com/office/drawing/2014/main" id="{2AF09449-B670-45EE-9C68-72D7FCF7D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945063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1" name="Freeform 536">
              <a:extLst>
                <a:ext uri="{FF2B5EF4-FFF2-40B4-BE49-F238E27FC236}">
                  <a16:creationId xmlns:a16="http://schemas.microsoft.com/office/drawing/2014/main" id="{DE5B0C4B-7666-4FC4-B0B0-DF9C7EF2B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010151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2" name="Freeform 537">
              <a:extLst>
                <a:ext uri="{FF2B5EF4-FFF2-40B4-BE49-F238E27FC236}">
                  <a16:creationId xmlns:a16="http://schemas.microsoft.com/office/drawing/2014/main" id="{BB6F9AFB-4009-41F4-AA3E-931DC4485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076826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3" name="Freeform 538">
              <a:extLst>
                <a:ext uri="{FF2B5EF4-FFF2-40B4-BE49-F238E27FC236}">
                  <a16:creationId xmlns:a16="http://schemas.microsoft.com/office/drawing/2014/main" id="{B7CBBDE8-1A78-4145-BF9E-308AC81DF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4822826"/>
              <a:ext cx="160338" cy="404813"/>
            </a:xfrm>
            <a:custGeom>
              <a:avLst/>
              <a:gdLst>
                <a:gd name="T0" fmla="*/ 0 w 405"/>
                <a:gd name="T1" fmla="*/ 0 h 1019"/>
                <a:gd name="T2" fmla="*/ 0 w 405"/>
                <a:gd name="T3" fmla="*/ 910 h 1019"/>
                <a:gd name="T4" fmla="*/ 405 w 405"/>
                <a:gd name="T5" fmla="*/ 1019 h 1019"/>
                <a:gd name="T6" fmla="*/ 405 w 405"/>
                <a:gd name="T7" fmla="*/ 111 h 1019"/>
                <a:gd name="T8" fmla="*/ 0 w 405"/>
                <a:gd name="T9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19">
                  <a:moveTo>
                    <a:pt x="0" y="0"/>
                  </a:moveTo>
                  <a:lnTo>
                    <a:pt x="0" y="910"/>
                  </a:lnTo>
                  <a:lnTo>
                    <a:pt x="405" y="1019"/>
                  </a:lnTo>
                  <a:lnTo>
                    <a:pt x="40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4" name="Freeform 539">
              <a:extLst>
                <a:ext uri="{FF2B5EF4-FFF2-40B4-BE49-F238E27FC236}">
                  <a16:creationId xmlns:a16="http://schemas.microsoft.com/office/drawing/2014/main" id="{66A1896A-6E12-4114-8770-4DEFAB69E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314951"/>
              <a:ext cx="160338" cy="404813"/>
            </a:xfrm>
            <a:custGeom>
              <a:avLst/>
              <a:gdLst>
                <a:gd name="T0" fmla="*/ 0 w 404"/>
                <a:gd name="T1" fmla="*/ 0 h 1019"/>
                <a:gd name="T2" fmla="*/ 0 w 404"/>
                <a:gd name="T3" fmla="*/ 910 h 1019"/>
                <a:gd name="T4" fmla="*/ 404 w 404"/>
                <a:gd name="T5" fmla="*/ 1019 h 1019"/>
                <a:gd name="T6" fmla="*/ 404 w 404"/>
                <a:gd name="T7" fmla="*/ 111 h 1019"/>
                <a:gd name="T8" fmla="*/ 0 w 404"/>
                <a:gd name="T9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19">
                  <a:moveTo>
                    <a:pt x="0" y="0"/>
                  </a:moveTo>
                  <a:lnTo>
                    <a:pt x="0" y="910"/>
                  </a:lnTo>
                  <a:lnTo>
                    <a:pt x="404" y="1019"/>
                  </a:lnTo>
                  <a:lnTo>
                    <a:pt x="404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5" name="Freeform 540">
              <a:extLst>
                <a:ext uri="{FF2B5EF4-FFF2-40B4-BE49-F238E27FC236}">
                  <a16:creationId xmlns:a16="http://schemas.microsoft.com/office/drawing/2014/main" id="{C1A2E703-BFA6-46F2-954D-4A4CA3422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203826"/>
              <a:ext cx="434975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6" name="Freeform 541">
              <a:extLst>
                <a:ext uri="{FF2B5EF4-FFF2-40B4-BE49-F238E27FC236}">
                  <a16:creationId xmlns:a16="http://schemas.microsoft.com/office/drawing/2014/main" id="{05CFB2C8-1D06-49BF-84F7-9FF7BB76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367338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7" name="Freeform 542">
              <a:extLst>
                <a:ext uri="{FF2B5EF4-FFF2-40B4-BE49-F238E27FC236}">
                  <a16:creationId xmlns:a16="http://schemas.microsoft.com/office/drawing/2014/main" id="{7B0DDDD0-DF89-43F0-87E8-250196525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434013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3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8" name="Freeform 543">
              <a:extLst>
                <a:ext uri="{FF2B5EF4-FFF2-40B4-BE49-F238E27FC236}">
                  <a16:creationId xmlns:a16="http://schemas.microsoft.com/office/drawing/2014/main" id="{68829D17-7201-4BA4-AE9C-6882BEE97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500688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2 h 246"/>
                <a:gd name="T4" fmla="*/ 604 w 604"/>
                <a:gd name="T5" fmla="*/ 246 h 246"/>
                <a:gd name="T6" fmla="*/ 604 w 604"/>
                <a:gd name="T7" fmla="*/ 164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2"/>
                  </a:lnTo>
                  <a:lnTo>
                    <a:pt x="604" y="246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9" name="Freeform 544">
              <a:extLst>
                <a:ext uri="{FF2B5EF4-FFF2-40B4-BE49-F238E27FC236}">
                  <a16:creationId xmlns:a16="http://schemas.microsoft.com/office/drawing/2014/main" id="{5641FF4E-8B21-4403-B4EE-2E918C607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567363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0" name="Freeform 545">
              <a:extLst>
                <a:ext uri="{FF2B5EF4-FFF2-40B4-BE49-F238E27FC236}">
                  <a16:creationId xmlns:a16="http://schemas.microsoft.com/office/drawing/2014/main" id="{822163B8-DF59-42E8-AF3B-0680EF6CC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632451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1" name="Freeform 546">
              <a:extLst>
                <a:ext uri="{FF2B5EF4-FFF2-40B4-BE49-F238E27FC236}">
                  <a16:creationId xmlns:a16="http://schemas.microsoft.com/office/drawing/2014/main" id="{876EFDF0-2BD8-4779-BB06-31C30AC8E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699126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2" name="Freeform 547">
              <a:extLst>
                <a:ext uri="{FF2B5EF4-FFF2-40B4-BE49-F238E27FC236}">
                  <a16:creationId xmlns:a16="http://schemas.microsoft.com/office/drawing/2014/main" id="{0A159B48-D69F-4562-AA17-733E74C85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635501"/>
              <a:ext cx="434975" cy="193675"/>
            </a:xfrm>
            <a:custGeom>
              <a:avLst/>
              <a:gdLst>
                <a:gd name="T0" fmla="*/ 0 w 1098"/>
                <a:gd name="T1" fmla="*/ 340 h 489"/>
                <a:gd name="T2" fmla="*/ 0 w 1098"/>
                <a:gd name="T3" fmla="*/ 489 h 489"/>
                <a:gd name="T4" fmla="*/ 1098 w 1098"/>
                <a:gd name="T5" fmla="*/ 149 h 489"/>
                <a:gd name="T6" fmla="*/ 1098 w 1098"/>
                <a:gd name="T7" fmla="*/ 0 h 489"/>
                <a:gd name="T8" fmla="*/ 0 w 1098"/>
                <a:gd name="T9" fmla="*/ 34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9">
                  <a:moveTo>
                    <a:pt x="0" y="340"/>
                  </a:moveTo>
                  <a:lnTo>
                    <a:pt x="0" y="489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3" name="Freeform 548">
              <a:extLst>
                <a:ext uri="{FF2B5EF4-FFF2-40B4-BE49-F238E27FC236}">
                  <a16:creationId xmlns:a16="http://schemas.microsoft.com/office/drawing/2014/main" id="{27CAF68F-A765-4995-960D-8DA588D37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803776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4" name="Freeform 549">
              <a:extLst>
                <a:ext uri="{FF2B5EF4-FFF2-40B4-BE49-F238E27FC236}">
                  <a16:creationId xmlns:a16="http://schemas.microsoft.com/office/drawing/2014/main" id="{9503FA46-E995-4C0B-BE64-CC4158A96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870451"/>
              <a:ext cx="239713" cy="106363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5" name="Freeform 550">
              <a:extLst>
                <a:ext uri="{FF2B5EF4-FFF2-40B4-BE49-F238E27FC236}">
                  <a16:creationId xmlns:a16="http://schemas.microsoft.com/office/drawing/2014/main" id="{F1DA96A6-586A-43F9-BF61-518A4F40E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937126"/>
              <a:ext cx="239713" cy="106363"/>
            </a:xfrm>
            <a:custGeom>
              <a:avLst/>
              <a:gdLst>
                <a:gd name="T0" fmla="*/ 0 w 604"/>
                <a:gd name="T1" fmla="*/ 186 h 268"/>
                <a:gd name="T2" fmla="*/ 0 w 604"/>
                <a:gd name="T3" fmla="*/ 268 h 268"/>
                <a:gd name="T4" fmla="*/ 604 w 604"/>
                <a:gd name="T5" fmla="*/ 81 h 268"/>
                <a:gd name="T6" fmla="*/ 604 w 604"/>
                <a:gd name="T7" fmla="*/ 0 h 268"/>
                <a:gd name="T8" fmla="*/ 0 w 604"/>
                <a:gd name="T9" fmla="*/ 18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8">
                  <a:moveTo>
                    <a:pt x="0" y="186"/>
                  </a:moveTo>
                  <a:lnTo>
                    <a:pt x="0" y="268"/>
                  </a:lnTo>
                  <a:lnTo>
                    <a:pt x="604" y="81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6" name="Freeform 551">
              <a:extLst>
                <a:ext uri="{FF2B5EF4-FFF2-40B4-BE49-F238E27FC236}">
                  <a16:creationId xmlns:a16="http://schemas.microsoft.com/office/drawing/2014/main" id="{D7542277-F398-48E6-8FEF-30124221A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002213"/>
              <a:ext cx="239713" cy="107950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7" name="Freeform 552">
              <a:extLst>
                <a:ext uri="{FF2B5EF4-FFF2-40B4-BE49-F238E27FC236}">
                  <a16:creationId xmlns:a16="http://schemas.microsoft.com/office/drawing/2014/main" id="{3C49CB6A-6D4C-4D61-BA83-17C372A30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068888"/>
              <a:ext cx="239713" cy="106363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1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1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8" name="Freeform 553">
              <a:extLst>
                <a:ext uri="{FF2B5EF4-FFF2-40B4-BE49-F238E27FC236}">
                  <a16:creationId xmlns:a16="http://schemas.microsoft.com/office/drawing/2014/main" id="{ED63CDC3-DCFF-4B5E-B4CA-353547AE9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133976"/>
              <a:ext cx="239713" cy="107950"/>
            </a:xfrm>
            <a:custGeom>
              <a:avLst/>
              <a:gdLst>
                <a:gd name="T0" fmla="*/ 0 w 604"/>
                <a:gd name="T1" fmla="*/ 188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8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9" name="Freeform 554">
              <a:extLst>
                <a:ext uri="{FF2B5EF4-FFF2-40B4-BE49-F238E27FC236}">
                  <a16:creationId xmlns:a16="http://schemas.microsoft.com/office/drawing/2014/main" id="{07327F32-B6FB-40E0-8EE9-1C4E5BD76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48213"/>
              <a:ext cx="161925" cy="411163"/>
            </a:xfrm>
            <a:custGeom>
              <a:avLst/>
              <a:gdLst>
                <a:gd name="T0" fmla="*/ 0 w 404"/>
                <a:gd name="T1" fmla="*/ 124 h 1034"/>
                <a:gd name="T2" fmla="*/ 0 w 404"/>
                <a:gd name="T3" fmla="*/ 1034 h 1034"/>
                <a:gd name="T4" fmla="*/ 404 w 404"/>
                <a:gd name="T5" fmla="*/ 909 h 1034"/>
                <a:gd name="T6" fmla="*/ 404 w 404"/>
                <a:gd name="T7" fmla="*/ 0 h 1034"/>
                <a:gd name="T8" fmla="*/ 0 w 404"/>
                <a:gd name="T9" fmla="*/ 12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34">
                  <a:moveTo>
                    <a:pt x="0" y="124"/>
                  </a:moveTo>
                  <a:lnTo>
                    <a:pt x="0" y="1034"/>
                  </a:lnTo>
                  <a:lnTo>
                    <a:pt x="404" y="909"/>
                  </a:lnTo>
                  <a:lnTo>
                    <a:pt x="404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0" name="Freeform 555">
              <a:extLst>
                <a:ext uri="{FF2B5EF4-FFF2-40B4-BE49-F238E27FC236}">
                  <a16:creationId xmlns:a16="http://schemas.microsoft.com/office/drawing/2014/main" id="{318A78E6-407E-4296-BA8A-95796F53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5400676"/>
              <a:ext cx="158750" cy="411163"/>
            </a:xfrm>
            <a:custGeom>
              <a:avLst/>
              <a:gdLst>
                <a:gd name="T0" fmla="*/ 0 w 403"/>
                <a:gd name="T1" fmla="*/ 124 h 1034"/>
                <a:gd name="T2" fmla="*/ 0 w 403"/>
                <a:gd name="T3" fmla="*/ 1034 h 1034"/>
                <a:gd name="T4" fmla="*/ 403 w 403"/>
                <a:gd name="T5" fmla="*/ 908 h 1034"/>
                <a:gd name="T6" fmla="*/ 403 w 403"/>
                <a:gd name="T7" fmla="*/ 0 h 1034"/>
                <a:gd name="T8" fmla="*/ 0 w 403"/>
                <a:gd name="T9" fmla="*/ 12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034">
                  <a:moveTo>
                    <a:pt x="0" y="124"/>
                  </a:moveTo>
                  <a:lnTo>
                    <a:pt x="0" y="1034"/>
                  </a:lnTo>
                  <a:lnTo>
                    <a:pt x="403" y="908"/>
                  </a:lnTo>
                  <a:lnTo>
                    <a:pt x="403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1" name="Freeform 556">
              <a:extLst>
                <a:ext uri="{FF2B5EF4-FFF2-40B4-BE49-F238E27FC236}">
                  <a16:creationId xmlns:a16="http://schemas.microsoft.com/office/drawing/2014/main" id="{720958AE-2819-413D-9F0B-EBD4EA41E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202238"/>
              <a:ext cx="434975" cy="193675"/>
            </a:xfrm>
            <a:custGeom>
              <a:avLst/>
              <a:gdLst>
                <a:gd name="T0" fmla="*/ 0 w 1098"/>
                <a:gd name="T1" fmla="*/ 339 h 488"/>
                <a:gd name="T2" fmla="*/ 0 w 1098"/>
                <a:gd name="T3" fmla="*/ 488 h 488"/>
                <a:gd name="T4" fmla="*/ 1098 w 1098"/>
                <a:gd name="T5" fmla="*/ 149 h 488"/>
                <a:gd name="T6" fmla="*/ 1098 w 1098"/>
                <a:gd name="T7" fmla="*/ 0 h 488"/>
                <a:gd name="T8" fmla="*/ 0 w 1098"/>
                <a:gd name="T9" fmla="*/ 33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8">
                  <a:moveTo>
                    <a:pt x="0" y="339"/>
                  </a:moveTo>
                  <a:lnTo>
                    <a:pt x="0" y="488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2" name="Freeform 557">
              <a:extLst>
                <a:ext uri="{FF2B5EF4-FFF2-40B4-BE49-F238E27FC236}">
                  <a16:creationId xmlns:a16="http://schemas.microsoft.com/office/drawing/2014/main" id="{0C41CA86-D866-4EC0-93DD-42C61C9C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316538"/>
              <a:ext cx="241300" cy="106363"/>
            </a:xfrm>
            <a:custGeom>
              <a:avLst/>
              <a:gdLst>
                <a:gd name="T0" fmla="*/ 0 w 605"/>
                <a:gd name="T1" fmla="*/ 187 h 269"/>
                <a:gd name="T2" fmla="*/ 0 w 605"/>
                <a:gd name="T3" fmla="*/ 269 h 269"/>
                <a:gd name="T4" fmla="*/ 605 w 605"/>
                <a:gd name="T5" fmla="*/ 82 h 269"/>
                <a:gd name="T6" fmla="*/ 605 w 605"/>
                <a:gd name="T7" fmla="*/ 0 h 269"/>
                <a:gd name="T8" fmla="*/ 0 w 605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69">
                  <a:moveTo>
                    <a:pt x="0" y="187"/>
                  </a:moveTo>
                  <a:lnTo>
                    <a:pt x="0" y="269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3" name="Freeform 558">
              <a:extLst>
                <a:ext uri="{FF2B5EF4-FFF2-40B4-BE49-F238E27FC236}">
                  <a16:creationId xmlns:a16="http://schemas.microsoft.com/office/drawing/2014/main" id="{9E1E944D-384A-4E67-AE42-75495E2B3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383213"/>
              <a:ext cx="241300" cy="106363"/>
            </a:xfrm>
            <a:custGeom>
              <a:avLst/>
              <a:gdLst>
                <a:gd name="T0" fmla="*/ 0 w 605"/>
                <a:gd name="T1" fmla="*/ 188 h 270"/>
                <a:gd name="T2" fmla="*/ 0 w 605"/>
                <a:gd name="T3" fmla="*/ 270 h 270"/>
                <a:gd name="T4" fmla="*/ 605 w 605"/>
                <a:gd name="T5" fmla="*/ 83 h 270"/>
                <a:gd name="T6" fmla="*/ 605 w 605"/>
                <a:gd name="T7" fmla="*/ 0 h 270"/>
                <a:gd name="T8" fmla="*/ 0 w 605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8"/>
                  </a:moveTo>
                  <a:lnTo>
                    <a:pt x="0" y="270"/>
                  </a:lnTo>
                  <a:lnTo>
                    <a:pt x="605" y="83"/>
                  </a:lnTo>
                  <a:lnTo>
                    <a:pt x="60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4" name="Freeform 559">
              <a:extLst>
                <a:ext uri="{FF2B5EF4-FFF2-40B4-BE49-F238E27FC236}">
                  <a16:creationId xmlns:a16="http://schemas.microsoft.com/office/drawing/2014/main" id="{F4A2D613-E2B4-4669-BE84-5AB6B36D1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448301"/>
              <a:ext cx="241300" cy="107950"/>
            </a:xfrm>
            <a:custGeom>
              <a:avLst/>
              <a:gdLst>
                <a:gd name="T0" fmla="*/ 0 w 605"/>
                <a:gd name="T1" fmla="*/ 187 h 270"/>
                <a:gd name="T2" fmla="*/ 0 w 605"/>
                <a:gd name="T3" fmla="*/ 270 h 270"/>
                <a:gd name="T4" fmla="*/ 605 w 605"/>
                <a:gd name="T5" fmla="*/ 82 h 270"/>
                <a:gd name="T6" fmla="*/ 605 w 605"/>
                <a:gd name="T7" fmla="*/ 0 h 270"/>
                <a:gd name="T8" fmla="*/ 0 w 605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7"/>
                  </a:moveTo>
                  <a:lnTo>
                    <a:pt x="0" y="270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5" name="Freeform 560">
              <a:extLst>
                <a:ext uri="{FF2B5EF4-FFF2-40B4-BE49-F238E27FC236}">
                  <a16:creationId xmlns:a16="http://schemas.microsoft.com/office/drawing/2014/main" id="{D988A9C9-2AEE-46AF-B4AF-7937F6A7E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514976"/>
              <a:ext cx="241300" cy="106363"/>
            </a:xfrm>
            <a:custGeom>
              <a:avLst/>
              <a:gdLst>
                <a:gd name="T0" fmla="*/ 0 w 605"/>
                <a:gd name="T1" fmla="*/ 188 h 270"/>
                <a:gd name="T2" fmla="*/ 0 w 605"/>
                <a:gd name="T3" fmla="*/ 270 h 270"/>
                <a:gd name="T4" fmla="*/ 605 w 605"/>
                <a:gd name="T5" fmla="*/ 83 h 270"/>
                <a:gd name="T6" fmla="*/ 605 w 605"/>
                <a:gd name="T7" fmla="*/ 0 h 270"/>
                <a:gd name="T8" fmla="*/ 0 w 605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8"/>
                  </a:moveTo>
                  <a:lnTo>
                    <a:pt x="0" y="270"/>
                  </a:lnTo>
                  <a:lnTo>
                    <a:pt x="605" y="83"/>
                  </a:lnTo>
                  <a:lnTo>
                    <a:pt x="60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6" name="Freeform 561">
              <a:extLst>
                <a:ext uri="{FF2B5EF4-FFF2-40B4-BE49-F238E27FC236}">
                  <a16:creationId xmlns:a16="http://schemas.microsoft.com/office/drawing/2014/main" id="{A7E40FA2-8FAE-4F97-94D9-A87B9DD9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581651"/>
              <a:ext cx="241300" cy="106363"/>
            </a:xfrm>
            <a:custGeom>
              <a:avLst/>
              <a:gdLst>
                <a:gd name="T0" fmla="*/ 0 w 605"/>
                <a:gd name="T1" fmla="*/ 187 h 270"/>
                <a:gd name="T2" fmla="*/ 0 w 605"/>
                <a:gd name="T3" fmla="*/ 270 h 270"/>
                <a:gd name="T4" fmla="*/ 605 w 605"/>
                <a:gd name="T5" fmla="*/ 82 h 270"/>
                <a:gd name="T6" fmla="*/ 605 w 605"/>
                <a:gd name="T7" fmla="*/ 0 h 270"/>
                <a:gd name="T8" fmla="*/ 0 w 605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7"/>
                  </a:moveTo>
                  <a:lnTo>
                    <a:pt x="0" y="270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7" name="Freeform 562">
              <a:extLst>
                <a:ext uri="{FF2B5EF4-FFF2-40B4-BE49-F238E27FC236}">
                  <a16:creationId xmlns:a16="http://schemas.microsoft.com/office/drawing/2014/main" id="{1EA33041-8D48-4C60-B217-2FE875845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646738"/>
              <a:ext cx="241300" cy="106363"/>
            </a:xfrm>
            <a:custGeom>
              <a:avLst/>
              <a:gdLst>
                <a:gd name="T0" fmla="*/ 0 w 605"/>
                <a:gd name="T1" fmla="*/ 186 h 268"/>
                <a:gd name="T2" fmla="*/ 0 w 605"/>
                <a:gd name="T3" fmla="*/ 268 h 268"/>
                <a:gd name="T4" fmla="*/ 605 w 605"/>
                <a:gd name="T5" fmla="*/ 81 h 268"/>
                <a:gd name="T6" fmla="*/ 605 w 605"/>
                <a:gd name="T7" fmla="*/ 0 h 268"/>
                <a:gd name="T8" fmla="*/ 0 w 605"/>
                <a:gd name="T9" fmla="*/ 18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68">
                  <a:moveTo>
                    <a:pt x="0" y="186"/>
                  </a:moveTo>
                  <a:lnTo>
                    <a:pt x="0" y="268"/>
                  </a:lnTo>
                  <a:lnTo>
                    <a:pt x="605" y="81"/>
                  </a:lnTo>
                  <a:lnTo>
                    <a:pt x="605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8" name="Freeform 563">
              <a:extLst>
                <a:ext uri="{FF2B5EF4-FFF2-40B4-BE49-F238E27FC236}">
                  <a16:creationId xmlns:a16="http://schemas.microsoft.com/office/drawing/2014/main" id="{FCE4DFF6-00A4-4294-9772-812AB2C3C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950" y="4486276"/>
              <a:ext cx="85725" cy="215900"/>
            </a:xfrm>
            <a:custGeom>
              <a:avLst/>
              <a:gdLst>
                <a:gd name="T0" fmla="*/ 0 w 215"/>
                <a:gd name="T1" fmla="*/ 61 h 544"/>
                <a:gd name="T2" fmla="*/ 215 w 215"/>
                <a:gd name="T3" fmla="*/ 0 h 544"/>
                <a:gd name="T4" fmla="*/ 215 w 215"/>
                <a:gd name="T5" fmla="*/ 483 h 544"/>
                <a:gd name="T6" fmla="*/ 107 w 215"/>
                <a:gd name="T7" fmla="*/ 422 h 544"/>
                <a:gd name="T8" fmla="*/ 0 w 215"/>
                <a:gd name="T9" fmla="*/ 544 h 544"/>
                <a:gd name="T10" fmla="*/ 0 w 215"/>
                <a:gd name="T11" fmla="*/ 6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544">
                  <a:moveTo>
                    <a:pt x="0" y="61"/>
                  </a:moveTo>
                  <a:lnTo>
                    <a:pt x="215" y="0"/>
                  </a:lnTo>
                  <a:lnTo>
                    <a:pt x="215" y="483"/>
                  </a:lnTo>
                  <a:lnTo>
                    <a:pt x="107" y="422"/>
                  </a:lnTo>
                  <a:lnTo>
                    <a:pt x="0" y="544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BF2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9" name="Freeform 564">
              <a:extLst>
                <a:ext uri="{FF2B5EF4-FFF2-40B4-BE49-F238E27FC236}">
                  <a16:creationId xmlns:a16="http://schemas.microsoft.com/office/drawing/2014/main" id="{506DE647-5056-4ACC-90E1-D44BE5A9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75" y="5715001"/>
              <a:ext cx="201613" cy="338138"/>
            </a:xfrm>
            <a:custGeom>
              <a:avLst/>
              <a:gdLst>
                <a:gd name="T0" fmla="*/ 69 w 506"/>
                <a:gd name="T1" fmla="*/ 838 h 852"/>
                <a:gd name="T2" fmla="*/ 69 w 506"/>
                <a:gd name="T3" fmla="*/ 838 h 852"/>
                <a:gd name="T4" fmla="*/ 94 w 506"/>
                <a:gd name="T5" fmla="*/ 848 h 852"/>
                <a:gd name="T6" fmla="*/ 144 w 506"/>
                <a:gd name="T7" fmla="*/ 852 h 852"/>
                <a:gd name="T8" fmla="*/ 193 w 506"/>
                <a:gd name="T9" fmla="*/ 838 h 852"/>
                <a:gd name="T10" fmla="*/ 231 w 506"/>
                <a:gd name="T11" fmla="*/ 804 h 852"/>
                <a:gd name="T12" fmla="*/ 244 w 506"/>
                <a:gd name="T13" fmla="*/ 781 h 852"/>
                <a:gd name="T14" fmla="*/ 494 w 506"/>
                <a:gd name="T15" fmla="*/ 188 h 852"/>
                <a:gd name="T16" fmla="*/ 503 w 506"/>
                <a:gd name="T17" fmla="*/ 163 h 852"/>
                <a:gd name="T18" fmla="*/ 506 w 506"/>
                <a:gd name="T19" fmla="*/ 112 h 852"/>
                <a:gd name="T20" fmla="*/ 490 w 506"/>
                <a:gd name="T21" fmla="*/ 64 h 852"/>
                <a:gd name="T22" fmla="*/ 459 w 506"/>
                <a:gd name="T23" fmla="*/ 27 h 852"/>
                <a:gd name="T24" fmla="*/ 437 w 506"/>
                <a:gd name="T25" fmla="*/ 13 h 852"/>
                <a:gd name="T26" fmla="*/ 437 w 506"/>
                <a:gd name="T27" fmla="*/ 13 h 852"/>
                <a:gd name="T28" fmla="*/ 413 w 506"/>
                <a:gd name="T29" fmla="*/ 2 h 852"/>
                <a:gd name="T30" fmla="*/ 362 w 506"/>
                <a:gd name="T31" fmla="*/ 0 h 852"/>
                <a:gd name="T32" fmla="*/ 314 w 506"/>
                <a:gd name="T33" fmla="*/ 15 h 852"/>
                <a:gd name="T34" fmla="*/ 275 w 506"/>
                <a:gd name="T35" fmla="*/ 48 h 852"/>
                <a:gd name="T36" fmla="*/ 262 w 506"/>
                <a:gd name="T37" fmla="*/ 70 h 852"/>
                <a:gd name="T38" fmla="*/ 12 w 506"/>
                <a:gd name="T39" fmla="*/ 664 h 852"/>
                <a:gd name="T40" fmla="*/ 3 w 506"/>
                <a:gd name="T41" fmla="*/ 689 h 852"/>
                <a:gd name="T42" fmla="*/ 0 w 506"/>
                <a:gd name="T43" fmla="*/ 740 h 852"/>
                <a:gd name="T44" fmla="*/ 15 w 506"/>
                <a:gd name="T45" fmla="*/ 786 h 852"/>
                <a:gd name="T46" fmla="*/ 46 w 506"/>
                <a:gd name="T47" fmla="*/ 825 h 852"/>
                <a:gd name="T48" fmla="*/ 69 w 506"/>
                <a:gd name="T49" fmla="*/ 838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6" h="852">
                  <a:moveTo>
                    <a:pt x="69" y="838"/>
                  </a:moveTo>
                  <a:lnTo>
                    <a:pt x="69" y="838"/>
                  </a:lnTo>
                  <a:lnTo>
                    <a:pt x="94" y="848"/>
                  </a:lnTo>
                  <a:lnTo>
                    <a:pt x="144" y="852"/>
                  </a:lnTo>
                  <a:lnTo>
                    <a:pt x="193" y="838"/>
                  </a:lnTo>
                  <a:lnTo>
                    <a:pt x="231" y="804"/>
                  </a:lnTo>
                  <a:lnTo>
                    <a:pt x="244" y="781"/>
                  </a:lnTo>
                  <a:lnTo>
                    <a:pt x="494" y="188"/>
                  </a:lnTo>
                  <a:lnTo>
                    <a:pt x="503" y="163"/>
                  </a:lnTo>
                  <a:lnTo>
                    <a:pt x="506" y="112"/>
                  </a:lnTo>
                  <a:lnTo>
                    <a:pt x="490" y="64"/>
                  </a:lnTo>
                  <a:lnTo>
                    <a:pt x="459" y="27"/>
                  </a:lnTo>
                  <a:lnTo>
                    <a:pt x="437" y="13"/>
                  </a:lnTo>
                  <a:lnTo>
                    <a:pt x="437" y="13"/>
                  </a:lnTo>
                  <a:lnTo>
                    <a:pt x="413" y="2"/>
                  </a:lnTo>
                  <a:lnTo>
                    <a:pt x="362" y="0"/>
                  </a:lnTo>
                  <a:lnTo>
                    <a:pt x="314" y="15"/>
                  </a:lnTo>
                  <a:lnTo>
                    <a:pt x="275" y="48"/>
                  </a:lnTo>
                  <a:lnTo>
                    <a:pt x="262" y="70"/>
                  </a:lnTo>
                  <a:lnTo>
                    <a:pt x="12" y="664"/>
                  </a:lnTo>
                  <a:lnTo>
                    <a:pt x="3" y="689"/>
                  </a:lnTo>
                  <a:lnTo>
                    <a:pt x="0" y="740"/>
                  </a:lnTo>
                  <a:lnTo>
                    <a:pt x="15" y="786"/>
                  </a:lnTo>
                  <a:lnTo>
                    <a:pt x="46" y="825"/>
                  </a:lnTo>
                  <a:lnTo>
                    <a:pt x="69" y="83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50" name="Freeform 565">
              <a:extLst>
                <a:ext uri="{FF2B5EF4-FFF2-40B4-BE49-F238E27FC236}">
                  <a16:creationId xmlns:a16="http://schemas.microsoft.com/office/drawing/2014/main" id="{DE005829-F9C2-4AF7-A52B-9E83015AF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13" y="5861051"/>
              <a:ext cx="292100" cy="377825"/>
            </a:xfrm>
            <a:custGeom>
              <a:avLst/>
              <a:gdLst>
                <a:gd name="T0" fmla="*/ 628 w 738"/>
                <a:gd name="T1" fmla="*/ 0 h 955"/>
                <a:gd name="T2" fmla="*/ 0 w 738"/>
                <a:gd name="T3" fmla="*/ 78 h 955"/>
                <a:gd name="T4" fmla="*/ 109 w 738"/>
                <a:gd name="T5" fmla="*/ 955 h 955"/>
                <a:gd name="T6" fmla="*/ 738 w 738"/>
                <a:gd name="T7" fmla="*/ 876 h 955"/>
                <a:gd name="T8" fmla="*/ 628 w 738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8" h="955">
                  <a:moveTo>
                    <a:pt x="628" y="0"/>
                  </a:moveTo>
                  <a:lnTo>
                    <a:pt x="0" y="78"/>
                  </a:lnTo>
                  <a:lnTo>
                    <a:pt x="109" y="955"/>
                  </a:lnTo>
                  <a:lnTo>
                    <a:pt x="738" y="876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51" name="Freeform 566">
              <a:extLst>
                <a:ext uri="{FF2B5EF4-FFF2-40B4-BE49-F238E27FC236}">
                  <a16:creationId xmlns:a16="http://schemas.microsoft.com/office/drawing/2014/main" id="{E976E6C4-07E4-4B6C-936E-D2BDF5A02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5262563"/>
              <a:ext cx="571500" cy="715963"/>
            </a:xfrm>
            <a:custGeom>
              <a:avLst/>
              <a:gdLst>
                <a:gd name="T0" fmla="*/ 503 w 1440"/>
                <a:gd name="T1" fmla="*/ 1099 h 1803"/>
                <a:gd name="T2" fmla="*/ 271 w 1440"/>
                <a:gd name="T3" fmla="*/ 951 h 1803"/>
                <a:gd name="T4" fmla="*/ 210 w 1440"/>
                <a:gd name="T5" fmla="*/ 901 h 1803"/>
                <a:gd name="T6" fmla="*/ 131 w 1440"/>
                <a:gd name="T7" fmla="*/ 887 h 1803"/>
                <a:gd name="T8" fmla="*/ 61 w 1440"/>
                <a:gd name="T9" fmla="*/ 914 h 1803"/>
                <a:gd name="T10" fmla="*/ 0 w 1440"/>
                <a:gd name="T11" fmla="*/ 976 h 1803"/>
                <a:gd name="T12" fmla="*/ 526 w 1440"/>
                <a:gd name="T13" fmla="*/ 1703 h 1803"/>
                <a:gd name="T14" fmla="*/ 607 w 1440"/>
                <a:gd name="T15" fmla="*/ 1759 h 1803"/>
                <a:gd name="T16" fmla="*/ 743 w 1440"/>
                <a:gd name="T17" fmla="*/ 1796 h 1803"/>
                <a:gd name="T18" fmla="*/ 931 w 1440"/>
                <a:gd name="T19" fmla="*/ 1798 h 1803"/>
                <a:gd name="T20" fmla="*/ 1083 w 1440"/>
                <a:gd name="T21" fmla="*/ 1767 h 1803"/>
                <a:gd name="T22" fmla="*/ 1184 w 1440"/>
                <a:gd name="T23" fmla="*/ 1719 h 1803"/>
                <a:gd name="T24" fmla="*/ 1269 w 1440"/>
                <a:gd name="T25" fmla="*/ 1649 h 1803"/>
                <a:gd name="T26" fmla="*/ 1335 w 1440"/>
                <a:gd name="T27" fmla="*/ 1559 h 1803"/>
                <a:gd name="T28" fmla="*/ 1383 w 1440"/>
                <a:gd name="T29" fmla="*/ 1449 h 1803"/>
                <a:gd name="T30" fmla="*/ 1414 w 1440"/>
                <a:gd name="T31" fmla="*/ 1283 h 1803"/>
                <a:gd name="T32" fmla="*/ 1409 w 1440"/>
                <a:gd name="T33" fmla="*/ 1038 h 1803"/>
                <a:gd name="T34" fmla="*/ 1440 w 1440"/>
                <a:gd name="T35" fmla="*/ 635 h 1803"/>
                <a:gd name="T36" fmla="*/ 1396 w 1440"/>
                <a:gd name="T37" fmla="*/ 559 h 1803"/>
                <a:gd name="T38" fmla="*/ 1317 w 1440"/>
                <a:gd name="T39" fmla="*/ 538 h 1803"/>
                <a:gd name="T40" fmla="*/ 1243 w 1440"/>
                <a:gd name="T41" fmla="*/ 578 h 1803"/>
                <a:gd name="T42" fmla="*/ 1219 w 1440"/>
                <a:gd name="T43" fmla="*/ 651 h 1803"/>
                <a:gd name="T44" fmla="*/ 1195 w 1440"/>
                <a:gd name="T45" fmla="*/ 797 h 1803"/>
                <a:gd name="T46" fmla="*/ 1168 w 1440"/>
                <a:gd name="T47" fmla="*/ 478 h 1803"/>
                <a:gd name="T48" fmla="*/ 1146 w 1440"/>
                <a:gd name="T49" fmla="*/ 407 h 1803"/>
                <a:gd name="T50" fmla="*/ 1075 w 1440"/>
                <a:gd name="T51" fmla="*/ 368 h 1803"/>
                <a:gd name="T52" fmla="*/ 996 w 1440"/>
                <a:gd name="T53" fmla="*/ 386 h 1803"/>
                <a:gd name="T54" fmla="*/ 948 w 1440"/>
                <a:gd name="T55" fmla="*/ 455 h 1803"/>
                <a:gd name="T56" fmla="*/ 950 w 1440"/>
                <a:gd name="T57" fmla="*/ 736 h 1803"/>
                <a:gd name="T58" fmla="*/ 926 w 1440"/>
                <a:gd name="T59" fmla="*/ 738 h 1803"/>
                <a:gd name="T60" fmla="*/ 889 w 1440"/>
                <a:gd name="T61" fmla="*/ 386 h 1803"/>
                <a:gd name="T62" fmla="*/ 832 w 1440"/>
                <a:gd name="T63" fmla="*/ 323 h 1803"/>
                <a:gd name="T64" fmla="*/ 751 w 1440"/>
                <a:gd name="T65" fmla="*/ 318 h 1803"/>
                <a:gd name="T66" fmla="*/ 686 w 1440"/>
                <a:gd name="T67" fmla="*/ 366 h 1803"/>
                <a:gd name="T68" fmla="*/ 673 w 1440"/>
                <a:gd name="T69" fmla="*/ 436 h 1803"/>
                <a:gd name="T70" fmla="*/ 696 w 1440"/>
                <a:gd name="T71" fmla="*/ 822 h 1803"/>
                <a:gd name="T72" fmla="*/ 529 w 1440"/>
                <a:gd name="T73" fmla="*/ 88 h 1803"/>
                <a:gd name="T74" fmla="*/ 495 w 1440"/>
                <a:gd name="T75" fmla="*/ 28 h 1803"/>
                <a:gd name="T76" fmla="*/ 419 w 1440"/>
                <a:gd name="T77" fmla="*/ 0 h 1803"/>
                <a:gd name="T78" fmla="*/ 342 w 1440"/>
                <a:gd name="T79" fmla="*/ 30 h 1803"/>
                <a:gd name="T80" fmla="*/ 307 w 1440"/>
                <a:gd name="T81" fmla="*/ 108 h 1803"/>
                <a:gd name="T82" fmla="*/ 488 w 1440"/>
                <a:gd name="T83" fmla="*/ 980 h 1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0" h="1803">
                  <a:moveTo>
                    <a:pt x="488" y="980"/>
                  </a:moveTo>
                  <a:lnTo>
                    <a:pt x="503" y="1099"/>
                  </a:lnTo>
                  <a:lnTo>
                    <a:pt x="523" y="1251"/>
                  </a:lnTo>
                  <a:lnTo>
                    <a:pt x="271" y="951"/>
                  </a:lnTo>
                  <a:lnTo>
                    <a:pt x="252" y="929"/>
                  </a:lnTo>
                  <a:lnTo>
                    <a:pt x="210" y="901"/>
                  </a:lnTo>
                  <a:lnTo>
                    <a:pt x="170" y="887"/>
                  </a:lnTo>
                  <a:lnTo>
                    <a:pt x="131" y="887"/>
                  </a:lnTo>
                  <a:lnTo>
                    <a:pt x="94" y="897"/>
                  </a:lnTo>
                  <a:lnTo>
                    <a:pt x="61" y="914"/>
                  </a:lnTo>
                  <a:lnTo>
                    <a:pt x="20" y="950"/>
                  </a:lnTo>
                  <a:lnTo>
                    <a:pt x="0" y="976"/>
                  </a:lnTo>
                  <a:lnTo>
                    <a:pt x="512" y="1685"/>
                  </a:lnTo>
                  <a:lnTo>
                    <a:pt x="526" y="1703"/>
                  </a:lnTo>
                  <a:lnTo>
                    <a:pt x="563" y="1733"/>
                  </a:lnTo>
                  <a:lnTo>
                    <a:pt x="607" y="1759"/>
                  </a:lnTo>
                  <a:lnTo>
                    <a:pt x="657" y="1777"/>
                  </a:lnTo>
                  <a:lnTo>
                    <a:pt x="743" y="1796"/>
                  </a:lnTo>
                  <a:lnTo>
                    <a:pt x="869" y="1803"/>
                  </a:lnTo>
                  <a:lnTo>
                    <a:pt x="931" y="1798"/>
                  </a:lnTo>
                  <a:lnTo>
                    <a:pt x="996" y="1790"/>
                  </a:lnTo>
                  <a:lnTo>
                    <a:pt x="1083" y="1767"/>
                  </a:lnTo>
                  <a:lnTo>
                    <a:pt x="1136" y="1745"/>
                  </a:lnTo>
                  <a:lnTo>
                    <a:pt x="1184" y="1719"/>
                  </a:lnTo>
                  <a:lnTo>
                    <a:pt x="1229" y="1686"/>
                  </a:lnTo>
                  <a:lnTo>
                    <a:pt x="1269" y="1649"/>
                  </a:lnTo>
                  <a:lnTo>
                    <a:pt x="1304" y="1607"/>
                  </a:lnTo>
                  <a:lnTo>
                    <a:pt x="1335" y="1559"/>
                  </a:lnTo>
                  <a:lnTo>
                    <a:pt x="1361" y="1507"/>
                  </a:lnTo>
                  <a:lnTo>
                    <a:pt x="1383" y="1449"/>
                  </a:lnTo>
                  <a:lnTo>
                    <a:pt x="1399" y="1386"/>
                  </a:lnTo>
                  <a:lnTo>
                    <a:pt x="1414" y="1283"/>
                  </a:lnTo>
                  <a:lnTo>
                    <a:pt x="1417" y="1125"/>
                  </a:lnTo>
                  <a:lnTo>
                    <a:pt x="1409" y="1038"/>
                  </a:lnTo>
                  <a:lnTo>
                    <a:pt x="1440" y="664"/>
                  </a:lnTo>
                  <a:lnTo>
                    <a:pt x="1440" y="635"/>
                  </a:lnTo>
                  <a:lnTo>
                    <a:pt x="1426" y="590"/>
                  </a:lnTo>
                  <a:lnTo>
                    <a:pt x="1396" y="559"/>
                  </a:lnTo>
                  <a:lnTo>
                    <a:pt x="1359" y="541"/>
                  </a:lnTo>
                  <a:lnTo>
                    <a:pt x="1317" y="538"/>
                  </a:lnTo>
                  <a:lnTo>
                    <a:pt x="1277" y="551"/>
                  </a:lnTo>
                  <a:lnTo>
                    <a:pt x="1243" y="578"/>
                  </a:lnTo>
                  <a:lnTo>
                    <a:pt x="1221" y="622"/>
                  </a:lnTo>
                  <a:lnTo>
                    <a:pt x="1219" y="651"/>
                  </a:lnTo>
                  <a:lnTo>
                    <a:pt x="1208" y="808"/>
                  </a:lnTo>
                  <a:lnTo>
                    <a:pt x="1195" y="797"/>
                  </a:lnTo>
                  <a:lnTo>
                    <a:pt x="1180" y="788"/>
                  </a:lnTo>
                  <a:lnTo>
                    <a:pt x="1168" y="478"/>
                  </a:lnTo>
                  <a:lnTo>
                    <a:pt x="1166" y="450"/>
                  </a:lnTo>
                  <a:lnTo>
                    <a:pt x="1146" y="407"/>
                  </a:lnTo>
                  <a:lnTo>
                    <a:pt x="1115" y="380"/>
                  </a:lnTo>
                  <a:lnTo>
                    <a:pt x="1075" y="368"/>
                  </a:lnTo>
                  <a:lnTo>
                    <a:pt x="1033" y="371"/>
                  </a:lnTo>
                  <a:lnTo>
                    <a:pt x="996" y="386"/>
                  </a:lnTo>
                  <a:lnTo>
                    <a:pt x="965" y="415"/>
                  </a:lnTo>
                  <a:lnTo>
                    <a:pt x="948" y="455"/>
                  </a:lnTo>
                  <a:lnTo>
                    <a:pt x="946" y="478"/>
                  </a:lnTo>
                  <a:lnTo>
                    <a:pt x="950" y="736"/>
                  </a:lnTo>
                  <a:lnTo>
                    <a:pt x="937" y="736"/>
                  </a:lnTo>
                  <a:lnTo>
                    <a:pt x="926" y="738"/>
                  </a:lnTo>
                  <a:lnTo>
                    <a:pt x="893" y="412"/>
                  </a:lnTo>
                  <a:lnTo>
                    <a:pt x="889" y="386"/>
                  </a:lnTo>
                  <a:lnTo>
                    <a:pt x="866" y="346"/>
                  </a:lnTo>
                  <a:lnTo>
                    <a:pt x="832" y="323"/>
                  </a:lnTo>
                  <a:lnTo>
                    <a:pt x="792" y="313"/>
                  </a:lnTo>
                  <a:lnTo>
                    <a:pt x="751" y="318"/>
                  </a:lnTo>
                  <a:lnTo>
                    <a:pt x="713" y="336"/>
                  </a:lnTo>
                  <a:lnTo>
                    <a:pt x="686" y="366"/>
                  </a:lnTo>
                  <a:lnTo>
                    <a:pt x="672" y="408"/>
                  </a:lnTo>
                  <a:lnTo>
                    <a:pt x="673" y="436"/>
                  </a:lnTo>
                  <a:lnTo>
                    <a:pt x="711" y="812"/>
                  </a:lnTo>
                  <a:lnTo>
                    <a:pt x="696" y="822"/>
                  </a:lnTo>
                  <a:lnTo>
                    <a:pt x="683" y="832"/>
                  </a:lnTo>
                  <a:lnTo>
                    <a:pt x="529" y="88"/>
                  </a:lnTo>
                  <a:lnTo>
                    <a:pt x="523" y="64"/>
                  </a:lnTo>
                  <a:lnTo>
                    <a:pt x="495" y="28"/>
                  </a:lnTo>
                  <a:lnTo>
                    <a:pt x="459" y="7"/>
                  </a:lnTo>
                  <a:lnTo>
                    <a:pt x="419" y="0"/>
                  </a:lnTo>
                  <a:lnTo>
                    <a:pt x="377" y="9"/>
                  </a:lnTo>
                  <a:lnTo>
                    <a:pt x="342" y="30"/>
                  </a:lnTo>
                  <a:lnTo>
                    <a:pt x="318" y="64"/>
                  </a:lnTo>
                  <a:lnTo>
                    <a:pt x="307" y="108"/>
                  </a:lnTo>
                  <a:lnTo>
                    <a:pt x="311" y="135"/>
                  </a:lnTo>
                  <a:lnTo>
                    <a:pt x="488" y="98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52" name="Freeform 567">
              <a:extLst>
                <a:ext uri="{FF2B5EF4-FFF2-40B4-BE49-F238E27FC236}">
                  <a16:creationId xmlns:a16="http://schemas.microsoft.com/office/drawing/2014/main" id="{9F75ED82-6AA9-4C8F-A2F3-2F311D1B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6003926"/>
              <a:ext cx="474663" cy="854075"/>
            </a:xfrm>
            <a:custGeom>
              <a:avLst/>
              <a:gdLst>
                <a:gd name="T0" fmla="*/ 255 w 1194"/>
                <a:gd name="T1" fmla="*/ 2155 h 2155"/>
                <a:gd name="T2" fmla="*/ 0 w 1194"/>
                <a:gd name="T3" fmla="*/ 116 h 2155"/>
                <a:gd name="T4" fmla="*/ 924 w 1194"/>
                <a:gd name="T5" fmla="*/ 0 h 2155"/>
                <a:gd name="T6" fmla="*/ 1194 w 1194"/>
                <a:gd name="T7" fmla="*/ 2155 h 2155"/>
                <a:gd name="T8" fmla="*/ 255 w 1194"/>
                <a:gd name="T9" fmla="*/ 2155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4" h="2155">
                  <a:moveTo>
                    <a:pt x="255" y="2155"/>
                  </a:moveTo>
                  <a:lnTo>
                    <a:pt x="0" y="116"/>
                  </a:lnTo>
                  <a:lnTo>
                    <a:pt x="924" y="0"/>
                  </a:lnTo>
                  <a:lnTo>
                    <a:pt x="1194" y="2155"/>
                  </a:lnTo>
                  <a:lnTo>
                    <a:pt x="255" y="2155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53" name="Freeform 568">
              <a:extLst>
                <a:ext uri="{FF2B5EF4-FFF2-40B4-BE49-F238E27FC236}">
                  <a16:creationId xmlns:a16="http://schemas.microsoft.com/office/drawing/2014/main" id="{B13ACB6E-E92F-4EF3-ADE7-64689251D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6245226"/>
              <a:ext cx="493713" cy="612775"/>
            </a:xfrm>
            <a:custGeom>
              <a:avLst/>
              <a:gdLst>
                <a:gd name="T0" fmla="*/ 937 w 1242"/>
                <a:gd name="T1" fmla="*/ 1543 h 1543"/>
                <a:gd name="T2" fmla="*/ 1242 w 1242"/>
                <a:gd name="T3" fmla="*/ 194 h 1543"/>
                <a:gd name="T4" fmla="*/ 331 w 1242"/>
                <a:gd name="T5" fmla="*/ 0 h 1543"/>
                <a:gd name="T6" fmla="*/ 0 w 1242"/>
                <a:gd name="T7" fmla="*/ 1543 h 1543"/>
                <a:gd name="T8" fmla="*/ 937 w 1242"/>
                <a:gd name="T9" fmla="*/ 1543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1543">
                  <a:moveTo>
                    <a:pt x="937" y="1543"/>
                  </a:moveTo>
                  <a:lnTo>
                    <a:pt x="1242" y="194"/>
                  </a:lnTo>
                  <a:lnTo>
                    <a:pt x="331" y="0"/>
                  </a:lnTo>
                  <a:lnTo>
                    <a:pt x="0" y="1543"/>
                  </a:lnTo>
                  <a:lnTo>
                    <a:pt x="937" y="1543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54" name="Freeform 569">
              <a:extLst>
                <a:ext uri="{FF2B5EF4-FFF2-40B4-BE49-F238E27FC236}">
                  <a16:creationId xmlns:a16="http://schemas.microsoft.com/office/drawing/2014/main" id="{6BCF7FD8-4919-4297-9869-157E8F031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813" y="5948363"/>
              <a:ext cx="331788" cy="98425"/>
            </a:xfrm>
            <a:custGeom>
              <a:avLst/>
              <a:gdLst>
                <a:gd name="T0" fmla="*/ 18 w 837"/>
                <a:gd name="T1" fmla="*/ 246 h 246"/>
                <a:gd name="T2" fmla="*/ 0 w 837"/>
                <a:gd name="T3" fmla="*/ 102 h 246"/>
                <a:gd name="T4" fmla="*/ 819 w 837"/>
                <a:gd name="T5" fmla="*/ 0 h 246"/>
                <a:gd name="T6" fmla="*/ 837 w 837"/>
                <a:gd name="T7" fmla="*/ 144 h 246"/>
                <a:gd name="T8" fmla="*/ 18 w 837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7" h="246">
                  <a:moveTo>
                    <a:pt x="18" y="246"/>
                  </a:moveTo>
                  <a:lnTo>
                    <a:pt x="0" y="102"/>
                  </a:lnTo>
                  <a:lnTo>
                    <a:pt x="819" y="0"/>
                  </a:lnTo>
                  <a:lnTo>
                    <a:pt x="837" y="144"/>
                  </a:lnTo>
                  <a:lnTo>
                    <a:pt x="18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55" name="Freeform 570">
              <a:extLst>
                <a:ext uri="{FF2B5EF4-FFF2-40B4-BE49-F238E27FC236}">
                  <a16:creationId xmlns:a16="http://schemas.microsoft.com/office/drawing/2014/main" id="{DD8E0979-ACFA-4C01-8867-6E454AC5B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6194426"/>
              <a:ext cx="331788" cy="123825"/>
            </a:xfrm>
            <a:custGeom>
              <a:avLst/>
              <a:gdLst>
                <a:gd name="T0" fmla="*/ 809 w 839"/>
                <a:gd name="T1" fmla="*/ 309 h 309"/>
                <a:gd name="T2" fmla="*/ 839 w 839"/>
                <a:gd name="T3" fmla="*/ 168 h 309"/>
                <a:gd name="T4" fmla="*/ 30 w 839"/>
                <a:gd name="T5" fmla="*/ 0 h 309"/>
                <a:gd name="T6" fmla="*/ 0 w 839"/>
                <a:gd name="T7" fmla="*/ 142 h 309"/>
                <a:gd name="T8" fmla="*/ 809 w 839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309">
                  <a:moveTo>
                    <a:pt x="809" y="309"/>
                  </a:moveTo>
                  <a:lnTo>
                    <a:pt x="839" y="168"/>
                  </a:lnTo>
                  <a:lnTo>
                    <a:pt x="30" y="0"/>
                  </a:lnTo>
                  <a:lnTo>
                    <a:pt x="0" y="142"/>
                  </a:lnTo>
                  <a:lnTo>
                    <a:pt x="809" y="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237" name="그룹 1236">
            <a:extLst>
              <a:ext uri="{FF2B5EF4-FFF2-40B4-BE49-F238E27FC236}">
                <a16:creationId xmlns:a16="http://schemas.microsoft.com/office/drawing/2014/main" id="{24A2089E-BA90-41E9-8E89-0244DC3DB544}"/>
              </a:ext>
            </a:extLst>
          </p:cNvPr>
          <p:cNvGrpSpPr/>
          <p:nvPr/>
        </p:nvGrpSpPr>
        <p:grpSpPr>
          <a:xfrm>
            <a:off x="8795835" y="-16641"/>
            <a:ext cx="957263" cy="2447926"/>
            <a:chOff x="6243638" y="1588"/>
            <a:chExt cx="957263" cy="2447926"/>
          </a:xfrm>
        </p:grpSpPr>
        <p:sp>
          <p:nvSpPr>
            <p:cNvPr id="1172" name="Freeform 587">
              <a:extLst>
                <a:ext uri="{FF2B5EF4-FFF2-40B4-BE49-F238E27FC236}">
                  <a16:creationId xmlns:a16="http://schemas.microsoft.com/office/drawing/2014/main" id="{FF06FB2E-409A-4898-B347-29CE3C417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1187451"/>
              <a:ext cx="311150" cy="147638"/>
            </a:xfrm>
            <a:custGeom>
              <a:avLst/>
              <a:gdLst>
                <a:gd name="T0" fmla="*/ 4 w 784"/>
                <a:gd name="T1" fmla="*/ 282 h 370"/>
                <a:gd name="T2" fmla="*/ 4 w 784"/>
                <a:gd name="T3" fmla="*/ 282 h 370"/>
                <a:gd name="T4" fmla="*/ 10 w 784"/>
                <a:gd name="T5" fmla="*/ 304 h 370"/>
                <a:gd name="T6" fmla="*/ 36 w 784"/>
                <a:gd name="T7" fmla="*/ 339 h 370"/>
                <a:gd name="T8" fmla="*/ 72 w 784"/>
                <a:gd name="T9" fmla="*/ 362 h 370"/>
                <a:gd name="T10" fmla="*/ 114 w 784"/>
                <a:gd name="T11" fmla="*/ 370 h 370"/>
                <a:gd name="T12" fmla="*/ 136 w 784"/>
                <a:gd name="T13" fmla="*/ 366 h 370"/>
                <a:gd name="T14" fmla="*/ 697 w 784"/>
                <a:gd name="T15" fmla="*/ 219 h 370"/>
                <a:gd name="T16" fmla="*/ 719 w 784"/>
                <a:gd name="T17" fmla="*/ 213 h 370"/>
                <a:gd name="T18" fmla="*/ 754 w 784"/>
                <a:gd name="T19" fmla="*/ 187 h 370"/>
                <a:gd name="T20" fmla="*/ 776 w 784"/>
                <a:gd name="T21" fmla="*/ 152 h 370"/>
                <a:gd name="T22" fmla="*/ 784 w 784"/>
                <a:gd name="T23" fmla="*/ 109 h 370"/>
                <a:gd name="T24" fmla="*/ 782 w 784"/>
                <a:gd name="T25" fmla="*/ 87 h 370"/>
                <a:gd name="T26" fmla="*/ 782 w 784"/>
                <a:gd name="T27" fmla="*/ 87 h 370"/>
                <a:gd name="T28" fmla="*/ 775 w 784"/>
                <a:gd name="T29" fmla="*/ 65 h 370"/>
                <a:gd name="T30" fmla="*/ 749 w 784"/>
                <a:gd name="T31" fmla="*/ 30 h 370"/>
                <a:gd name="T32" fmla="*/ 713 w 784"/>
                <a:gd name="T33" fmla="*/ 8 h 370"/>
                <a:gd name="T34" fmla="*/ 671 w 784"/>
                <a:gd name="T35" fmla="*/ 0 h 370"/>
                <a:gd name="T36" fmla="*/ 649 w 784"/>
                <a:gd name="T37" fmla="*/ 4 h 370"/>
                <a:gd name="T38" fmla="*/ 88 w 784"/>
                <a:gd name="T39" fmla="*/ 149 h 370"/>
                <a:gd name="T40" fmla="*/ 66 w 784"/>
                <a:gd name="T41" fmla="*/ 157 h 370"/>
                <a:gd name="T42" fmla="*/ 31 w 784"/>
                <a:gd name="T43" fmla="*/ 182 h 370"/>
                <a:gd name="T44" fmla="*/ 8 w 784"/>
                <a:gd name="T45" fmla="*/ 218 h 370"/>
                <a:gd name="T46" fmla="*/ 0 w 784"/>
                <a:gd name="T47" fmla="*/ 260 h 370"/>
                <a:gd name="T48" fmla="*/ 4 w 784"/>
                <a:gd name="T49" fmla="*/ 282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4" h="370">
                  <a:moveTo>
                    <a:pt x="4" y="282"/>
                  </a:moveTo>
                  <a:lnTo>
                    <a:pt x="4" y="282"/>
                  </a:lnTo>
                  <a:lnTo>
                    <a:pt x="10" y="304"/>
                  </a:lnTo>
                  <a:lnTo>
                    <a:pt x="36" y="339"/>
                  </a:lnTo>
                  <a:lnTo>
                    <a:pt x="72" y="362"/>
                  </a:lnTo>
                  <a:lnTo>
                    <a:pt x="114" y="370"/>
                  </a:lnTo>
                  <a:lnTo>
                    <a:pt x="136" y="366"/>
                  </a:lnTo>
                  <a:lnTo>
                    <a:pt x="697" y="219"/>
                  </a:lnTo>
                  <a:lnTo>
                    <a:pt x="719" y="213"/>
                  </a:lnTo>
                  <a:lnTo>
                    <a:pt x="754" y="187"/>
                  </a:lnTo>
                  <a:lnTo>
                    <a:pt x="776" y="152"/>
                  </a:lnTo>
                  <a:lnTo>
                    <a:pt x="784" y="109"/>
                  </a:lnTo>
                  <a:lnTo>
                    <a:pt x="782" y="87"/>
                  </a:lnTo>
                  <a:lnTo>
                    <a:pt x="782" y="87"/>
                  </a:lnTo>
                  <a:lnTo>
                    <a:pt x="775" y="65"/>
                  </a:lnTo>
                  <a:lnTo>
                    <a:pt x="749" y="30"/>
                  </a:lnTo>
                  <a:lnTo>
                    <a:pt x="713" y="8"/>
                  </a:lnTo>
                  <a:lnTo>
                    <a:pt x="671" y="0"/>
                  </a:lnTo>
                  <a:lnTo>
                    <a:pt x="649" y="4"/>
                  </a:lnTo>
                  <a:lnTo>
                    <a:pt x="88" y="149"/>
                  </a:lnTo>
                  <a:lnTo>
                    <a:pt x="66" y="157"/>
                  </a:lnTo>
                  <a:lnTo>
                    <a:pt x="31" y="182"/>
                  </a:lnTo>
                  <a:lnTo>
                    <a:pt x="8" y="218"/>
                  </a:lnTo>
                  <a:lnTo>
                    <a:pt x="0" y="260"/>
                  </a:lnTo>
                  <a:lnTo>
                    <a:pt x="4" y="282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73" name="Freeform 588">
              <a:extLst>
                <a:ext uri="{FF2B5EF4-FFF2-40B4-BE49-F238E27FC236}">
                  <a16:creationId xmlns:a16="http://schemas.microsoft.com/office/drawing/2014/main" id="{4D6B7FCB-647B-44C6-92E8-CA9F4A751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788" y="1120776"/>
              <a:ext cx="317500" cy="103188"/>
            </a:xfrm>
            <a:custGeom>
              <a:avLst/>
              <a:gdLst>
                <a:gd name="T0" fmla="*/ 1 w 800"/>
                <a:gd name="T1" fmla="*/ 100 h 259"/>
                <a:gd name="T2" fmla="*/ 1 w 800"/>
                <a:gd name="T3" fmla="*/ 100 h 259"/>
                <a:gd name="T4" fmla="*/ 0 w 800"/>
                <a:gd name="T5" fmla="*/ 122 h 259"/>
                <a:gd name="T6" fmla="*/ 13 w 800"/>
                <a:gd name="T7" fmla="*/ 163 h 259"/>
                <a:gd name="T8" fmla="*/ 40 w 800"/>
                <a:gd name="T9" fmla="*/ 197 h 259"/>
                <a:gd name="T10" fmla="*/ 78 w 800"/>
                <a:gd name="T11" fmla="*/ 218 h 259"/>
                <a:gd name="T12" fmla="*/ 100 w 800"/>
                <a:gd name="T13" fmla="*/ 220 h 259"/>
                <a:gd name="T14" fmla="*/ 678 w 800"/>
                <a:gd name="T15" fmla="*/ 259 h 259"/>
                <a:gd name="T16" fmla="*/ 701 w 800"/>
                <a:gd name="T17" fmla="*/ 259 h 259"/>
                <a:gd name="T18" fmla="*/ 743 w 800"/>
                <a:gd name="T19" fmla="*/ 246 h 259"/>
                <a:gd name="T20" fmla="*/ 775 w 800"/>
                <a:gd name="T21" fmla="*/ 220 h 259"/>
                <a:gd name="T22" fmla="*/ 796 w 800"/>
                <a:gd name="T23" fmla="*/ 183 h 259"/>
                <a:gd name="T24" fmla="*/ 800 w 800"/>
                <a:gd name="T25" fmla="*/ 161 h 259"/>
                <a:gd name="T26" fmla="*/ 800 w 800"/>
                <a:gd name="T27" fmla="*/ 161 h 259"/>
                <a:gd name="T28" fmla="*/ 800 w 800"/>
                <a:gd name="T29" fmla="*/ 137 h 259"/>
                <a:gd name="T30" fmla="*/ 788 w 800"/>
                <a:gd name="T31" fmla="*/ 97 h 259"/>
                <a:gd name="T32" fmla="*/ 761 w 800"/>
                <a:gd name="T33" fmla="*/ 63 h 259"/>
                <a:gd name="T34" fmla="*/ 722 w 800"/>
                <a:gd name="T35" fmla="*/ 43 h 259"/>
                <a:gd name="T36" fmla="*/ 700 w 800"/>
                <a:gd name="T37" fmla="*/ 39 h 259"/>
                <a:gd name="T38" fmla="*/ 122 w 800"/>
                <a:gd name="T39" fmla="*/ 0 h 259"/>
                <a:gd name="T40" fmla="*/ 100 w 800"/>
                <a:gd name="T41" fmla="*/ 0 h 259"/>
                <a:gd name="T42" fmla="*/ 58 w 800"/>
                <a:gd name="T43" fmla="*/ 13 h 259"/>
                <a:gd name="T44" fmla="*/ 24 w 800"/>
                <a:gd name="T45" fmla="*/ 40 h 259"/>
                <a:gd name="T46" fmla="*/ 4 w 800"/>
                <a:gd name="T47" fmla="*/ 78 h 259"/>
                <a:gd name="T48" fmla="*/ 1 w 800"/>
                <a:gd name="T49" fmla="*/ 10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9">
                  <a:moveTo>
                    <a:pt x="1" y="100"/>
                  </a:moveTo>
                  <a:lnTo>
                    <a:pt x="1" y="100"/>
                  </a:lnTo>
                  <a:lnTo>
                    <a:pt x="0" y="122"/>
                  </a:lnTo>
                  <a:lnTo>
                    <a:pt x="13" y="163"/>
                  </a:lnTo>
                  <a:lnTo>
                    <a:pt x="40" y="197"/>
                  </a:lnTo>
                  <a:lnTo>
                    <a:pt x="78" y="218"/>
                  </a:lnTo>
                  <a:lnTo>
                    <a:pt x="100" y="220"/>
                  </a:lnTo>
                  <a:lnTo>
                    <a:pt x="678" y="259"/>
                  </a:lnTo>
                  <a:lnTo>
                    <a:pt x="701" y="259"/>
                  </a:lnTo>
                  <a:lnTo>
                    <a:pt x="743" y="246"/>
                  </a:lnTo>
                  <a:lnTo>
                    <a:pt x="775" y="220"/>
                  </a:lnTo>
                  <a:lnTo>
                    <a:pt x="796" y="183"/>
                  </a:lnTo>
                  <a:lnTo>
                    <a:pt x="800" y="161"/>
                  </a:lnTo>
                  <a:lnTo>
                    <a:pt x="800" y="161"/>
                  </a:lnTo>
                  <a:lnTo>
                    <a:pt x="800" y="137"/>
                  </a:lnTo>
                  <a:lnTo>
                    <a:pt x="788" y="97"/>
                  </a:lnTo>
                  <a:lnTo>
                    <a:pt x="761" y="63"/>
                  </a:lnTo>
                  <a:lnTo>
                    <a:pt x="722" y="43"/>
                  </a:lnTo>
                  <a:lnTo>
                    <a:pt x="700" y="39"/>
                  </a:lnTo>
                  <a:lnTo>
                    <a:pt x="122" y="0"/>
                  </a:lnTo>
                  <a:lnTo>
                    <a:pt x="100" y="0"/>
                  </a:lnTo>
                  <a:lnTo>
                    <a:pt x="58" y="13"/>
                  </a:lnTo>
                  <a:lnTo>
                    <a:pt x="24" y="40"/>
                  </a:lnTo>
                  <a:lnTo>
                    <a:pt x="4" y="78"/>
                  </a:lnTo>
                  <a:lnTo>
                    <a:pt x="1" y="10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74" name="Freeform 589">
              <a:extLst>
                <a:ext uri="{FF2B5EF4-FFF2-40B4-BE49-F238E27FC236}">
                  <a16:creationId xmlns:a16="http://schemas.microsoft.com/office/drawing/2014/main" id="{8215B022-672F-43C7-8F92-2F2F035A7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882651"/>
              <a:ext cx="338138" cy="403225"/>
            </a:xfrm>
            <a:custGeom>
              <a:avLst/>
              <a:gdLst>
                <a:gd name="T0" fmla="*/ 727 w 850"/>
                <a:gd name="T1" fmla="*/ 0 h 1015"/>
                <a:gd name="T2" fmla="*/ 850 w 850"/>
                <a:gd name="T3" fmla="*/ 706 h 1015"/>
                <a:gd name="T4" fmla="*/ 365 w 850"/>
                <a:gd name="T5" fmla="*/ 1015 h 1015"/>
                <a:gd name="T6" fmla="*/ 0 w 850"/>
                <a:gd name="T7" fmla="*/ 937 h 1015"/>
                <a:gd name="T8" fmla="*/ 352 w 850"/>
                <a:gd name="T9" fmla="*/ 78 h 1015"/>
                <a:gd name="T10" fmla="*/ 727 w 850"/>
                <a:gd name="T11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0" h="1015">
                  <a:moveTo>
                    <a:pt x="727" y="0"/>
                  </a:moveTo>
                  <a:lnTo>
                    <a:pt x="850" y="706"/>
                  </a:lnTo>
                  <a:lnTo>
                    <a:pt x="365" y="1015"/>
                  </a:lnTo>
                  <a:lnTo>
                    <a:pt x="0" y="937"/>
                  </a:lnTo>
                  <a:lnTo>
                    <a:pt x="352" y="78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75" name="Freeform 590">
              <a:extLst>
                <a:ext uri="{FF2B5EF4-FFF2-40B4-BE49-F238E27FC236}">
                  <a16:creationId xmlns:a16="http://schemas.microsoft.com/office/drawing/2014/main" id="{DEE97906-3FC7-471F-A6C7-EACF6366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5" y="728663"/>
              <a:ext cx="271463" cy="296863"/>
            </a:xfrm>
            <a:custGeom>
              <a:avLst/>
              <a:gdLst>
                <a:gd name="T0" fmla="*/ 606 w 683"/>
                <a:gd name="T1" fmla="*/ 564 h 747"/>
                <a:gd name="T2" fmla="*/ 622 w 683"/>
                <a:gd name="T3" fmla="*/ 549 h 747"/>
                <a:gd name="T4" fmla="*/ 646 w 683"/>
                <a:gd name="T5" fmla="*/ 516 h 747"/>
                <a:gd name="T6" fmla="*/ 663 w 683"/>
                <a:gd name="T7" fmla="*/ 480 h 747"/>
                <a:gd name="T8" fmla="*/ 675 w 683"/>
                <a:gd name="T9" fmla="*/ 441 h 747"/>
                <a:gd name="T10" fmla="*/ 683 w 683"/>
                <a:gd name="T11" fmla="*/ 380 h 747"/>
                <a:gd name="T12" fmla="*/ 674 w 683"/>
                <a:gd name="T13" fmla="*/ 296 h 747"/>
                <a:gd name="T14" fmla="*/ 648 w 683"/>
                <a:gd name="T15" fmla="*/ 214 h 747"/>
                <a:gd name="T16" fmla="*/ 608 w 683"/>
                <a:gd name="T17" fmla="*/ 139 h 747"/>
                <a:gd name="T18" fmla="*/ 558 w 683"/>
                <a:gd name="T19" fmla="*/ 77 h 747"/>
                <a:gd name="T20" fmla="*/ 503 w 683"/>
                <a:gd name="T21" fmla="*/ 30 h 747"/>
                <a:gd name="T22" fmla="*/ 474 w 683"/>
                <a:gd name="T23" fmla="*/ 17 h 747"/>
                <a:gd name="T24" fmla="*/ 445 w 683"/>
                <a:gd name="T25" fmla="*/ 7 h 747"/>
                <a:gd name="T26" fmla="*/ 386 w 683"/>
                <a:gd name="T27" fmla="*/ 0 h 747"/>
                <a:gd name="T28" fmla="*/ 325 w 683"/>
                <a:gd name="T29" fmla="*/ 10 h 747"/>
                <a:gd name="T30" fmla="*/ 265 w 683"/>
                <a:gd name="T31" fmla="*/ 33 h 747"/>
                <a:gd name="T32" fmla="*/ 208 w 683"/>
                <a:gd name="T33" fmla="*/ 70 h 747"/>
                <a:gd name="T34" fmla="*/ 154 w 683"/>
                <a:gd name="T35" fmla="*/ 120 h 747"/>
                <a:gd name="T36" fmla="*/ 103 w 683"/>
                <a:gd name="T37" fmla="*/ 179 h 747"/>
                <a:gd name="T38" fmla="*/ 59 w 683"/>
                <a:gd name="T39" fmla="*/ 249 h 747"/>
                <a:gd name="T40" fmla="*/ 41 w 683"/>
                <a:gd name="T41" fmla="*/ 288 h 747"/>
                <a:gd name="T42" fmla="*/ 24 w 683"/>
                <a:gd name="T43" fmla="*/ 328 h 747"/>
                <a:gd name="T44" fmla="*/ 5 w 683"/>
                <a:gd name="T45" fmla="*/ 406 h 747"/>
                <a:gd name="T46" fmla="*/ 0 w 683"/>
                <a:gd name="T47" fmla="*/ 480 h 747"/>
                <a:gd name="T48" fmla="*/ 7 w 683"/>
                <a:gd name="T49" fmla="*/ 550 h 747"/>
                <a:gd name="T50" fmla="*/ 25 w 683"/>
                <a:gd name="T51" fmla="*/ 611 h 747"/>
                <a:gd name="T52" fmla="*/ 50 w 683"/>
                <a:gd name="T53" fmla="*/ 664 h 747"/>
                <a:gd name="T54" fmla="*/ 80 w 683"/>
                <a:gd name="T55" fmla="*/ 704 h 747"/>
                <a:gd name="T56" fmla="*/ 111 w 683"/>
                <a:gd name="T57" fmla="*/ 731 h 747"/>
                <a:gd name="T58" fmla="*/ 127 w 683"/>
                <a:gd name="T59" fmla="*/ 738 h 747"/>
                <a:gd name="T60" fmla="*/ 142 w 683"/>
                <a:gd name="T61" fmla="*/ 743 h 747"/>
                <a:gd name="T62" fmla="*/ 186 w 683"/>
                <a:gd name="T63" fmla="*/ 747 h 747"/>
                <a:gd name="T64" fmla="*/ 239 w 683"/>
                <a:gd name="T65" fmla="*/ 743 h 747"/>
                <a:gd name="T66" fmla="*/ 300 w 683"/>
                <a:gd name="T67" fmla="*/ 731 h 747"/>
                <a:gd name="T68" fmla="*/ 366 w 683"/>
                <a:gd name="T69" fmla="*/ 711 h 747"/>
                <a:gd name="T70" fmla="*/ 436 w 683"/>
                <a:gd name="T71" fmla="*/ 681 h 747"/>
                <a:gd name="T72" fmla="*/ 506 w 683"/>
                <a:gd name="T73" fmla="*/ 642 h 747"/>
                <a:gd name="T74" fmla="*/ 574 w 683"/>
                <a:gd name="T75" fmla="*/ 593 h 747"/>
                <a:gd name="T76" fmla="*/ 606 w 683"/>
                <a:gd name="T77" fmla="*/ 56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3" h="747">
                  <a:moveTo>
                    <a:pt x="606" y="564"/>
                  </a:moveTo>
                  <a:lnTo>
                    <a:pt x="622" y="549"/>
                  </a:lnTo>
                  <a:lnTo>
                    <a:pt x="646" y="516"/>
                  </a:lnTo>
                  <a:lnTo>
                    <a:pt x="663" y="480"/>
                  </a:lnTo>
                  <a:lnTo>
                    <a:pt x="675" y="441"/>
                  </a:lnTo>
                  <a:lnTo>
                    <a:pt x="683" y="380"/>
                  </a:lnTo>
                  <a:lnTo>
                    <a:pt x="674" y="296"/>
                  </a:lnTo>
                  <a:lnTo>
                    <a:pt x="648" y="214"/>
                  </a:lnTo>
                  <a:lnTo>
                    <a:pt x="608" y="139"/>
                  </a:lnTo>
                  <a:lnTo>
                    <a:pt x="558" y="77"/>
                  </a:lnTo>
                  <a:lnTo>
                    <a:pt x="503" y="30"/>
                  </a:lnTo>
                  <a:lnTo>
                    <a:pt x="474" y="17"/>
                  </a:lnTo>
                  <a:lnTo>
                    <a:pt x="445" y="7"/>
                  </a:lnTo>
                  <a:lnTo>
                    <a:pt x="386" y="0"/>
                  </a:lnTo>
                  <a:lnTo>
                    <a:pt x="325" y="10"/>
                  </a:lnTo>
                  <a:lnTo>
                    <a:pt x="265" y="33"/>
                  </a:lnTo>
                  <a:lnTo>
                    <a:pt x="208" y="70"/>
                  </a:lnTo>
                  <a:lnTo>
                    <a:pt x="154" y="120"/>
                  </a:lnTo>
                  <a:lnTo>
                    <a:pt x="103" y="179"/>
                  </a:lnTo>
                  <a:lnTo>
                    <a:pt x="59" y="249"/>
                  </a:lnTo>
                  <a:lnTo>
                    <a:pt x="41" y="288"/>
                  </a:lnTo>
                  <a:lnTo>
                    <a:pt x="24" y="328"/>
                  </a:lnTo>
                  <a:lnTo>
                    <a:pt x="5" y="406"/>
                  </a:lnTo>
                  <a:lnTo>
                    <a:pt x="0" y="480"/>
                  </a:lnTo>
                  <a:lnTo>
                    <a:pt x="7" y="550"/>
                  </a:lnTo>
                  <a:lnTo>
                    <a:pt x="25" y="611"/>
                  </a:lnTo>
                  <a:lnTo>
                    <a:pt x="50" y="664"/>
                  </a:lnTo>
                  <a:lnTo>
                    <a:pt x="80" y="704"/>
                  </a:lnTo>
                  <a:lnTo>
                    <a:pt x="111" y="731"/>
                  </a:lnTo>
                  <a:lnTo>
                    <a:pt x="127" y="738"/>
                  </a:lnTo>
                  <a:lnTo>
                    <a:pt x="142" y="743"/>
                  </a:lnTo>
                  <a:lnTo>
                    <a:pt x="186" y="747"/>
                  </a:lnTo>
                  <a:lnTo>
                    <a:pt x="239" y="743"/>
                  </a:lnTo>
                  <a:lnTo>
                    <a:pt x="300" y="731"/>
                  </a:lnTo>
                  <a:lnTo>
                    <a:pt x="366" y="711"/>
                  </a:lnTo>
                  <a:lnTo>
                    <a:pt x="436" y="681"/>
                  </a:lnTo>
                  <a:lnTo>
                    <a:pt x="506" y="642"/>
                  </a:lnTo>
                  <a:lnTo>
                    <a:pt x="574" y="593"/>
                  </a:lnTo>
                  <a:lnTo>
                    <a:pt x="606" y="56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76" name="Freeform 591">
              <a:extLst>
                <a:ext uri="{FF2B5EF4-FFF2-40B4-BE49-F238E27FC236}">
                  <a16:creationId xmlns:a16="http://schemas.microsoft.com/office/drawing/2014/main" id="{2A45F19A-5409-4676-BE1D-A48F5F250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6713" y="835026"/>
              <a:ext cx="147638" cy="376238"/>
            </a:xfrm>
            <a:custGeom>
              <a:avLst/>
              <a:gdLst>
                <a:gd name="T0" fmla="*/ 112 w 373"/>
                <a:gd name="T1" fmla="*/ 0 h 947"/>
                <a:gd name="T2" fmla="*/ 112 w 373"/>
                <a:gd name="T3" fmla="*/ 0 h 947"/>
                <a:gd name="T4" fmla="*/ 89 w 373"/>
                <a:gd name="T5" fmla="*/ 2 h 947"/>
                <a:gd name="T6" fmla="*/ 46 w 373"/>
                <a:gd name="T7" fmla="*/ 19 h 947"/>
                <a:gd name="T8" fmla="*/ 14 w 373"/>
                <a:gd name="T9" fmla="*/ 49 h 947"/>
                <a:gd name="T10" fmla="*/ 1 w 373"/>
                <a:gd name="T11" fmla="*/ 79 h 947"/>
                <a:gd name="T12" fmla="*/ 0 w 373"/>
                <a:gd name="T13" fmla="*/ 100 h 947"/>
                <a:gd name="T14" fmla="*/ 1 w 373"/>
                <a:gd name="T15" fmla="*/ 111 h 947"/>
                <a:gd name="T16" fmla="*/ 153 w 373"/>
                <a:gd name="T17" fmla="*/ 836 h 947"/>
                <a:gd name="T18" fmla="*/ 158 w 373"/>
                <a:gd name="T19" fmla="*/ 858 h 947"/>
                <a:gd name="T20" fmla="*/ 176 w 373"/>
                <a:gd name="T21" fmla="*/ 898 h 947"/>
                <a:gd name="T22" fmla="*/ 204 w 373"/>
                <a:gd name="T23" fmla="*/ 928 h 947"/>
                <a:gd name="T24" fmla="*/ 241 w 373"/>
                <a:gd name="T25" fmla="*/ 944 h 947"/>
                <a:gd name="T26" fmla="*/ 263 w 373"/>
                <a:gd name="T27" fmla="*/ 947 h 947"/>
                <a:gd name="T28" fmla="*/ 263 w 373"/>
                <a:gd name="T29" fmla="*/ 947 h 947"/>
                <a:gd name="T30" fmla="*/ 285 w 373"/>
                <a:gd name="T31" fmla="*/ 946 h 947"/>
                <a:gd name="T32" fmla="*/ 325 w 373"/>
                <a:gd name="T33" fmla="*/ 929 h 947"/>
                <a:gd name="T34" fmla="*/ 355 w 373"/>
                <a:gd name="T35" fmla="*/ 898 h 947"/>
                <a:gd name="T36" fmla="*/ 372 w 373"/>
                <a:gd name="T37" fmla="*/ 859 h 947"/>
                <a:gd name="T38" fmla="*/ 373 w 373"/>
                <a:gd name="T39" fmla="*/ 836 h 947"/>
                <a:gd name="T40" fmla="*/ 223 w 373"/>
                <a:gd name="T41" fmla="*/ 111 h 947"/>
                <a:gd name="T42" fmla="*/ 217 w 373"/>
                <a:gd name="T43" fmla="*/ 89 h 947"/>
                <a:gd name="T44" fmla="*/ 199 w 373"/>
                <a:gd name="T45" fmla="*/ 49 h 947"/>
                <a:gd name="T46" fmla="*/ 171 w 373"/>
                <a:gd name="T47" fmla="*/ 19 h 947"/>
                <a:gd name="T48" fmla="*/ 134 w 373"/>
                <a:gd name="T49" fmla="*/ 2 h 947"/>
                <a:gd name="T50" fmla="*/ 112 w 373"/>
                <a:gd name="T51" fmla="*/ 0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3" h="947">
                  <a:moveTo>
                    <a:pt x="112" y="0"/>
                  </a:moveTo>
                  <a:lnTo>
                    <a:pt x="112" y="0"/>
                  </a:lnTo>
                  <a:lnTo>
                    <a:pt x="89" y="2"/>
                  </a:lnTo>
                  <a:lnTo>
                    <a:pt x="46" y="19"/>
                  </a:lnTo>
                  <a:lnTo>
                    <a:pt x="14" y="49"/>
                  </a:lnTo>
                  <a:lnTo>
                    <a:pt x="1" y="79"/>
                  </a:lnTo>
                  <a:lnTo>
                    <a:pt x="0" y="100"/>
                  </a:lnTo>
                  <a:lnTo>
                    <a:pt x="1" y="111"/>
                  </a:lnTo>
                  <a:lnTo>
                    <a:pt x="153" y="836"/>
                  </a:lnTo>
                  <a:lnTo>
                    <a:pt x="158" y="858"/>
                  </a:lnTo>
                  <a:lnTo>
                    <a:pt x="176" y="898"/>
                  </a:lnTo>
                  <a:lnTo>
                    <a:pt x="204" y="928"/>
                  </a:lnTo>
                  <a:lnTo>
                    <a:pt x="241" y="944"/>
                  </a:lnTo>
                  <a:lnTo>
                    <a:pt x="263" y="947"/>
                  </a:lnTo>
                  <a:lnTo>
                    <a:pt x="263" y="947"/>
                  </a:lnTo>
                  <a:lnTo>
                    <a:pt x="285" y="946"/>
                  </a:lnTo>
                  <a:lnTo>
                    <a:pt x="325" y="929"/>
                  </a:lnTo>
                  <a:lnTo>
                    <a:pt x="355" y="898"/>
                  </a:lnTo>
                  <a:lnTo>
                    <a:pt x="372" y="859"/>
                  </a:lnTo>
                  <a:lnTo>
                    <a:pt x="373" y="836"/>
                  </a:lnTo>
                  <a:lnTo>
                    <a:pt x="223" y="111"/>
                  </a:lnTo>
                  <a:lnTo>
                    <a:pt x="217" y="89"/>
                  </a:lnTo>
                  <a:lnTo>
                    <a:pt x="199" y="49"/>
                  </a:lnTo>
                  <a:lnTo>
                    <a:pt x="171" y="19"/>
                  </a:lnTo>
                  <a:lnTo>
                    <a:pt x="134" y="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77" name="Freeform 592">
              <a:extLst>
                <a:ext uri="{FF2B5EF4-FFF2-40B4-BE49-F238E27FC236}">
                  <a16:creationId xmlns:a16="http://schemas.microsoft.com/office/drawing/2014/main" id="{B90EC756-A7E1-4FC0-9C44-6A8332E37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1123951"/>
              <a:ext cx="187325" cy="249238"/>
            </a:xfrm>
            <a:custGeom>
              <a:avLst/>
              <a:gdLst>
                <a:gd name="T0" fmla="*/ 58 w 473"/>
                <a:gd name="T1" fmla="*/ 614 h 629"/>
                <a:gd name="T2" fmla="*/ 58 w 473"/>
                <a:gd name="T3" fmla="*/ 614 h 629"/>
                <a:gd name="T4" fmla="*/ 77 w 473"/>
                <a:gd name="T5" fmla="*/ 623 h 629"/>
                <a:gd name="T6" fmla="*/ 120 w 473"/>
                <a:gd name="T7" fmla="*/ 629 h 629"/>
                <a:gd name="T8" fmla="*/ 162 w 473"/>
                <a:gd name="T9" fmla="*/ 617 h 629"/>
                <a:gd name="T10" fmla="*/ 195 w 473"/>
                <a:gd name="T11" fmla="*/ 591 h 629"/>
                <a:gd name="T12" fmla="*/ 208 w 473"/>
                <a:gd name="T13" fmla="*/ 572 h 629"/>
                <a:gd name="T14" fmla="*/ 457 w 473"/>
                <a:gd name="T15" fmla="*/ 165 h 629"/>
                <a:gd name="T16" fmla="*/ 467 w 473"/>
                <a:gd name="T17" fmla="*/ 145 h 629"/>
                <a:gd name="T18" fmla="*/ 473 w 473"/>
                <a:gd name="T19" fmla="*/ 102 h 629"/>
                <a:gd name="T20" fmla="*/ 461 w 473"/>
                <a:gd name="T21" fmla="*/ 61 h 629"/>
                <a:gd name="T22" fmla="*/ 434 w 473"/>
                <a:gd name="T23" fmla="*/ 27 h 629"/>
                <a:gd name="T24" fmla="*/ 416 w 473"/>
                <a:gd name="T25" fmla="*/ 14 h 629"/>
                <a:gd name="T26" fmla="*/ 416 w 473"/>
                <a:gd name="T27" fmla="*/ 14 h 629"/>
                <a:gd name="T28" fmla="*/ 395 w 473"/>
                <a:gd name="T29" fmla="*/ 4 h 629"/>
                <a:gd name="T30" fmla="*/ 352 w 473"/>
                <a:gd name="T31" fmla="*/ 0 h 629"/>
                <a:gd name="T32" fmla="*/ 311 w 473"/>
                <a:gd name="T33" fmla="*/ 12 h 629"/>
                <a:gd name="T34" fmla="*/ 277 w 473"/>
                <a:gd name="T35" fmla="*/ 38 h 629"/>
                <a:gd name="T36" fmla="*/ 264 w 473"/>
                <a:gd name="T37" fmla="*/ 56 h 629"/>
                <a:gd name="T38" fmla="*/ 15 w 473"/>
                <a:gd name="T39" fmla="*/ 464 h 629"/>
                <a:gd name="T40" fmla="*/ 5 w 473"/>
                <a:gd name="T41" fmla="*/ 483 h 629"/>
                <a:gd name="T42" fmla="*/ 0 w 473"/>
                <a:gd name="T43" fmla="*/ 526 h 629"/>
                <a:gd name="T44" fmla="*/ 12 w 473"/>
                <a:gd name="T45" fmla="*/ 568 h 629"/>
                <a:gd name="T46" fmla="*/ 38 w 473"/>
                <a:gd name="T47" fmla="*/ 601 h 629"/>
                <a:gd name="T48" fmla="*/ 58 w 473"/>
                <a:gd name="T49" fmla="*/ 614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3" h="629">
                  <a:moveTo>
                    <a:pt x="58" y="614"/>
                  </a:moveTo>
                  <a:lnTo>
                    <a:pt x="58" y="614"/>
                  </a:lnTo>
                  <a:lnTo>
                    <a:pt x="77" y="623"/>
                  </a:lnTo>
                  <a:lnTo>
                    <a:pt x="120" y="629"/>
                  </a:lnTo>
                  <a:lnTo>
                    <a:pt x="162" y="617"/>
                  </a:lnTo>
                  <a:lnTo>
                    <a:pt x="195" y="591"/>
                  </a:lnTo>
                  <a:lnTo>
                    <a:pt x="208" y="572"/>
                  </a:lnTo>
                  <a:lnTo>
                    <a:pt x="457" y="165"/>
                  </a:lnTo>
                  <a:lnTo>
                    <a:pt x="467" y="145"/>
                  </a:lnTo>
                  <a:lnTo>
                    <a:pt x="473" y="102"/>
                  </a:lnTo>
                  <a:lnTo>
                    <a:pt x="461" y="61"/>
                  </a:lnTo>
                  <a:lnTo>
                    <a:pt x="434" y="27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395" y="4"/>
                  </a:lnTo>
                  <a:lnTo>
                    <a:pt x="352" y="0"/>
                  </a:lnTo>
                  <a:lnTo>
                    <a:pt x="311" y="12"/>
                  </a:lnTo>
                  <a:lnTo>
                    <a:pt x="277" y="38"/>
                  </a:lnTo>
                  <a:lnTo>
                    <a:pt x="264" y="56"/>
                  </a:lnTo>
                  <a:lnTo>
                    <a:pt x="15" y="464"/>
                  </a:lnTo>
                  <a:lnTo>
                    <a:pt x="5" y="483"/>
                  </a:lnTo>
                  <a:lnTo>
                    <a:pt x="0" y="526"/>
                  </a:lnTo>
                  <a:lnTo>
                    <a:pt x="12" y="568"/>
                  </a:lnTo>
                  <a:lnTo>
                    <a:pt x="38" y="601"/>
                  </a:lnTo>
                  <a:lnTo>
                    <a:pt x="58" y="61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78" name="Freeform 593">
              <a:extLst>
                <a:ext uri="{FF2B5EF4-FFF2-40B4-BE49-F238E27FC236}">
                  <a16:creationId xmlns:a16="http://schemas.microsoft.com/office/drawing/2014/main" id="{485D0241-C378-4582-9CC1-74BF45E32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290638"/>
              <a:ext cx="296863" cy="179388"/>
            </a:xfrm>
            <a:custGeom>
              <a:avLst/>
              <a:gdLst>
                <a:gd name="T0" fmla="*/ 7 w 751"/>
                <a:gd name="T1" fmla="*/ 382 h 451"/>
                <a:gd name="T2" fmla="*/ 7 w 751"/>
                <a:gd name="T3" fmla="*/ 382 h 451"/>
                <a:gd name="T4" fmla="*/ 17 w 751"/>
                <a:gd name="T5" fmla="*/ 401 h 451"/>
                <a:gd name="T6" fmla="*/ 47 w 751"/>
                <a:gd name="T7" fmla="*/ 432 h 451"/>
                <a:gd name="T8" fmla="*/ 86 w 751"/>
                <a:gd name="T9" fmla="*/ 451 h 451"/>
                <a:gd name="T10" fmla="*/ 130 w 751"/>
                <a:gd name="T11" fmla="*/ 451 h 451"/>
                <a:gd name="T12" fmla="*/ 150 w 751"/>
                <a:gd name="T13" fmla="*/ 444 h 451"/>
                <a:gd name="T14" fmla="*/ 682 w 751"/>
                <a:gd name="T15" fmla="*/ 212 h 451"/>
                <a:gd name="T16" fmla="*/ 703 w 751"/>
                <a:gd name="T17" fmla="*/ 202 h 451"/>
                <a:gd name="T18" fmla="*/ 732 w 751"/>
                <a:gd name="T19" fmla="*/ 172 h 451"/>
                <a:gd name="T20" fmla="*/ 749 w 751"/>
                <a:gd name="T21" fmla="*/ 133 h 451"/>
                <a:gd name="T22" fmla="*/ 751 w 751"/>
                <a:gd name="T23" fmla="*/ 90 h 451"/>
                <a:gd name="T24" fmla="*/ 744 w 751"/>
                <a:gd name="T25" fmla="*/ 68 h 451"/>
                <a:gd name="T26" fmla="*/ 744 w 751"/>
                <a:gd name="T27" fmla="*/ 68 h 451"/>
                <a:gd name="T28" fmla="*/ 734 w 751"/>
                <a:gd name="T29" fmla="*/ 47 h 451"/>
                <a:gd name="T30" fmla="*/ 704 w 751"/>
                <a:gd name="T31" fmla="*/ 18 h 451"/>
                <a:gd name="T32" fmla="*/ 665 w 751"/>
                <a:gd name="T33" fmla="*/ 1 h 451"/>
                <a:gd name="T34" fmla="*/ 622 w 751"/>
                <a:gd name="T35" fmla="*/ 0 h 451"/>
                <a:gd name="T36" fmla="*/ 600 w 751"/>
                <a:gd name="T37" fmla="*/ 6 h 451"/>
                <a:gd name="T38" fmla="*/ 69 w 751"/>
                <a:gd name="T39" fmla="*/ 238 h 451"/>
                <a:gd name="T40" fmla="*/ 48 w 751"/>
                <a:gd name="T41" fmla="*/ 248 h 451"/>
                <a:gd name="T42" fmla="*/ 18 w 751"/>
                <a:gd name="T43" fmla="*/ 278 h 451"/>
                <a:gd name="T44" fmla="*/ 1 w 751"/>
                <a:gd name="T45" fmla="*/ 317 h 451"/>
                <a:gd name="T46" fmla="*/ 0 w 751"/>
                <a:gd name="T47" fmla="*/ 360 h 451"/>
                <a:gd name="T48" fmla="*/ 7 w 751"/>
                <a:gd name="T49" fmla="*/ 382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1" h="451">
                  <a:moveTo>
                    <a:pt x="7" y="382"/>
                  </a:moveTo>
                  <a:lnTo>
                    <a:pt x="7" y="382"/>
                  </a:lnTo>
                  <a:lnTo>
                    <a:pt x="17" y="401"/>
                  </a:lnTo>
                  <a:lnTo>
                    <a:pt x="47" y="432"/>
                  </a:lnTo>
                  <a:lnTo>
                    <a:pt x="86" y="451"/>
                  </a:lnTo>
                  <a:lnTo>
                    <a:pt x="130" y="451"/>
                  </a:lnTo>
                  <a:lnTo>
                    <a:pt x="150" y="444"/>
                  </a:lnTo>
                  <a:lnTo>
                    <a:pt x="682" y="212"/>
                  </a:lnTo>
                  <a:lnTo>
                    <a:pt x="703" y="202"/>
                  </a:lnTo>
                  <a:lnTo>
                    <a:pt x="732" y="172"/>
                  </a:lnTo>
                  <a:lnTo>
                    <a:pt x="749" y="133"/>
                  </a:lnTo>
                  <a:lnTo>
                    <a:pt x="751" y="90"/>
                  </a:lnTo>
                  <a:lnTo>
                    <a:pt x="744" y="68"/>
                  </a:lnTo>
                  <a:lnTo>
                    <a:pt x="744" y="68"/>
                  </a:lnTo>
                  <a:lnTo>
                    <a:pt x="734" y="47"/>
                  </a:lnTo>
                  <a:lnTo>
                    <a:pt x="704" y="18"/>
                  </a:lnTo>
                  <a:lnTo>
                    <a:pt x="665" y="1"/>
                  </a:lnTo>
                  <a:lnTo>
                    <a:pt x="622" y="0"/>
                  </a:lnTo>
                  <a:lnTo>
                    <a:pt x="600" y="6"/>
                  </a:lnTo>
                  <a:lnTo>
                    <a:pt x="69" y="238"/>
                  </a:lnTo>
                  <a:lnTo>
                    <a:pt x="48" y="248"/>
                  </a:lnTo>
                  <a:lnTo>
                    <a:pt x="18" y="278"/>
                  </a:lnTo>
                  <a:lnTo>
                    <a:pt x="1" y="317"/>
                  </a:lnTo>
                  <a:lnTo>
                    <a:pt x="0" y="360"/>
                  </a:lnTo>
                  <a:lnTo>
                    <a:pt x="7" y="382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79" name="Freeform 594">
              <a:extLst>
                <a:ext uri="{FF2B5EF4-FFF2-40B4-BE49-F238E27FC236}">
                  <a16:creationId xmlns:a16="http://schemas.microsoft.com/office/drawing/2014/main" id="{80FD5DE0-CE7A-4095-B8ED-A6464D480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844551"/>
              <a:ext cx="265113" cy="349250"/>
            </a:xfrm>
            <a:custGeom>
              <a:avLst/>
              <a:gdLst>
                <a:gd name="T0" fmla="*/ 464 w 671"/>
                <a:gd name="T1" fmla="*/ 877 h 877"/>
                <a:gd name="T2" fmla="*/ 463 w 671"/>
                <a:gd name="T3" fmla="*/ 851 h 877"/>
                <a:gd name="T4" fmla="*/ 446 w 671"/>
                <a:gd name="T5" fmla="*/ 766 h 877"/>
                <a:gd name="T6" fmla="*/ 414 w 671"/>
                <a:gd name="T7" fmla="*/ 660 h 877"/>
                <a:gd name="T8" fmla="*/ 379 w 671"/>
                <a:gd name="T9" fmla="*/ 584 h 877"/>
                <a:gd name="T10" fmla="*/ 350 w 671"/>
                <a:gd name="T11" fmla="*/ 540 h 877"/>
                <a:gd name="T12" fmla="*/ 334 w 671"/>
                <a:gd name="T13" fmla="*/ 521 h 877"/>
                <a:gd name="T14" fmla="*/ 319 w 671"/>
                <a:gd name="T15" fmla="*/ 507 h 877"/>
                <a:gd name="T16" fmla="*/ 287 w 671"/>
                <a:gd name="T17" fmla="*/ 486 h 877"/>
                <a:gd name="T18" fmla="*/ 252 w 671"/>
                <a:gd name="T19" fmla="*/ 473 h 877"/>
                <a:gd name="T20" fmla="*/ 217 w 671"/>
                <a:gd name="T21" fmla="*/ 469 h 877"/>
                <a:gd name="T22" fmla="*/ 183 w 671"/>
                <a:gd name="T23" fmla="*/ 474 h 877"/>
                <a:gd name="T24" fmla="*/ 153 w 671"/>
                <a:gd name="T25" fmla="*/ 487 h 877"/>
                <a:gd name="T26" fmla="*/ 126 w 671"/>
                <a:gd name="T27" fmla="*/ 508 h 877"/>
                <a:gd name="T28" fmla="*/ 107 w 671"/>
                <a:gd name="T29" fmla="*/ 537 h 877"/>
                <a:gd name="T30" fmla="*/ 100 w 671"/>
                <a:gd name="T31" fmla="*/ 553 h 877"/>
                <a:gd name="T32" fmla="*/ 92 w 671"/>
                <a:gd name="T33" fmla="*/ 573 h 877"/>
                <a:gd name="T34" fmla="*/ 79 w 671"/>
                <a:gd name="T35" fmla="*/ 584 h 877"/>
                <a:gd name="T36" fmla="*/ 69 w 671"/>
                <a:gd name="T37" fmla="*/ 584 h 877"/>
                <a:gd name="T38" fmla="*/ 52 w 671"/>
                <a:gd name="T39" fmla="*/ 573 h 877"/>
                <a:gd name="T40" fmla="*/ 31 w 671"/>
                <a:gd name="T41" fmla="*/ 537 h 877"/>
                <a:gd name="T42" fmla="*/ 15 w 671"/>
                <a:gd name="T43" fmla="*/ 485 h 877"/>
                <a:gd name="T44" fmla="*/ 3 w 671"/>
                <a:gd name="T45" fmla="*/ 421 h 877"/>
                <a:gd name="T46" fmla="*/ 0 w 671"/>
                <a:gd name="T47" fmla="*/ 350 h 877"/>
                <a:gd name="T48" fmla="*/ 11 w 671"/>
                <a:gd name="T49" fmla="*/ 277 h 877"/>
                <a:gd name="T50" fmla="*/ 21 w 671"/>
                <a:gd name="T51" fmla="*/ 241 h 877"/>
                <a:gd name="T52" fmla="*/ 33 w 671"/>
                <a:gd name="T53" fmla="*/ 214 h 877"/>
                <a:gd name="T54" fmla="*/ 65 w 671"/>
                <a:gd name="T55" fmla="*/ 163 h 877"/>
                <a:gd name="T56" fmla="*/ 108 w 671"/>
                <a:gd name="T57" fmla="*/ 119 h 877"/>
                <a:gd name="T58" fmla="*/ 156 w 671"/>
                <a:gd name="T59" fmla="*/ 82 h 877"/>
                <a:gd name="T60" fmla="*/ 270 w 671"/>
                <a:gd name="T61" fmla="*/ 12 h 877"/>
                <a:gd name="T62" fmla="*/ 297 w 671"/>
                <a:gd name="T63" fmla="*/ 0 h 877"/>
                <a:gd name="T64" fmla="*/ 639 w 671"/>
                <a:gd name="T65" fmla="*/ 266 h 877"/>
                <a:gd name="T66" fmla="*/ 643 w 671"/>
                <a:gd name="T67" fmla="*/ 279 h 877"/>
                <a:gd name="T68" fmla="*/ 663 w 671"/>
                <a:gd name="T69" fmla="*/ 367 h 877"/>
                <a:gd name="T70" fmla="*/ 671 w 671"/>
                <a:gd name="T71" fmla="*/ 450 h 877"/>
                <a:gd name="T72" fmla="*/ 667 w 671"/>
                <a:gd name="T73" fmla="*/ 546 h 877"/>
                <a:gd name="T74" fmla="*/ 652 w 671"/>
                <a:gd name="T75" fmla="*/ 622 h 877"/>
                <a:gd name="T76" fmla="*/ 636 w 671"/>
                <a:gd name="T77" fmla="*/ 673 h 877"/>
                <a:gd name="T78" fmla="*/ 612 w 671"/>
                <a:gd name="T79" fmla="*/ 723 h 877"/>
                <a:gd name="T80" fmla="*/ 581 w 671"/>
                <a:gd name="T81" fmla="*/ 771 h 877"/>
                <a:gd name="T82" fmla="*/ 542 w 671"/>
                <a:gd name="T83" fmla="*/ 816 h 877"/>
                <a:gd name="T84" fmla="*/ 493 w 671"/>
                <a:gd name="T85" fmla="*/ 858 h 877"/>
                <a:gd name="T86" fmla="*/ 464 w 671"/>
                <a:gd name="T87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1" h="877">
                  <a:moveTo>
                    <a:pt x="464" y="877"/>
                  </a:moveTo>
                  <a:lnTo>
                    <a:pt x="463" y="851"/>
                  </a:lnTo>
                  <a:lnTo>
                    <a:pt x="446" y="766"/>
                  </a:lnTo>
                  <a:lnTo>
                    <a:pt x="414" y="660"/>
                  </a:lnTo>
                  <a:lnTo>
                    <a:pt x="379" y="584"/>
                  </a:lnTo>
                  <a:lnTo>
                    <a:pt x="350" y="540"/>
                  </a:lnTo>
                  <a:lnTo>
                    <a:pt x="334" y="521"/>
                  </a:lnTo>
                  <a:lnTo>
                    <a:pt x="319" y="507"/>
                  </a:lnTo>
                  <a:lnTo>
                    <a:pt x="287" y="486"/>
                  </a:lnTo>
                  <a:lnTo>
                    <a:pt x="252" y="473"/>
                  </a:lnTo>
                  <a:lnTo>
                    <a:pt x="217" y="469"/>
                  </a:lnTo>
                  <a:lnTo>
                    <a:pt x="183" y="474"/>
                  </a:lnTo>
                  <a:lnTo>
                    <a:pt x="153" y="487"/>
                  </a:lnTo>
                  <a:lnTo>
                    <a:pt x="126" y="508"/>
                  </a:lnTo>
                  <a:lnTo>
                    <a:pt x="107" y="537"/>
                  </a:lnTo>
                  <a:lnTo>
                    <a:pt x="100" y="553"/>
                  </a:lnTo>
                  <a:lnTo>
                    <a:pt x="92" y="573"/>
                  </a:lnTo>
                  <a:lnTo>
                    <a:pt x="79" y="584"/>
                  </a:lnTo>
                  <a:lnTo>
                    <a:pt x="69" y="584"/>
                  </a:lnTo>
                  <a:lnTo>
                    <a:pt x="52" y="573"/>
                  </a:lnTo>
                  <a:lnTo>
                    <a:pt x="31" y="537"/>
                  </a:lnTo>
                  <a:lnTo>
                    <a:pt x="15" y="485"/>
                  </a:lnTo>
                  <a:lnTo>
                    <a:pt x="3" y="421"/>
                  </a:lnTo>
                  <a:lnTo>
                    <a:pt x="0" y="350"/>
                  </a:lnTo>
                  <a:lnTo>
                    <a:pt x="11" y="277"/>
                  </a:lnTo>
                  <a:lnTo>
                    <a:pt x="21" y="241"/>
                  </a:lnTo>
                  <a:lnTo>
                    <a:pt x="33" y="214"/>
                  </a:lnTo>
                  <a:lnTo>
                    <a:pt x="65" y="163"/>
                  </a:lnTo>
                  <a:lnTo>
                    <a:pt x="108" y="119"/>
                  </a:lnTo>
                  <a:lnTo>
                    <a:pt x="156" y="82"/>
                  </a:lnTo>
                  <a:lnTo>
                    <a:pt x="270" y="12"/>
                  </a:lnTo>
                  <a:lnTo>
                    <a:pt x="297" y="0"/>
                  </a:lnTo>
                  <a:lnTo>
                    <a:pt x="639" y="266"/>
                  </a:lnTo>
                  <a:lnTo>
                    <a:pt x="643" y="279"/>
                  </a:lnTo>
                  <a:lnTo>
                    <a:pt x="663" y="367"/>
                  </a:lnTo>
                  <a:lnTo>
                    <a:pt x="671" y="450"/>
                  </a:lnTo>
                  <a:lnTo>
                    <a:pt x="667" y="546"/>
                  </a:lnTo>
                  <a:lnTo>
                    <a:pt x="652" y="622"/>
                  </a:lnTo>
                  <a:lnTo>
                    <a:pt x="636" y="673"/>
                  </a:lnTo>
                  <a:lnTo>
                    <a:pt x="612" y="723"/>
                  </a:lnTo>
                  <a:lnTo>
                    <a:pt x="581" y="771"/>
                  </a:lnTo>
                  <a:lnTo>
                    <a:pt x="542" y="816"/>
                  </a:lnTo>
                  <a:lnTo>
                    <a:pt x="493" y="858"/>
                  </a:lnTo>
                  <a:lnTo>
                    <a:pt x="464" y="877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0" name="Freeform 595">
              <a:extLst>
                <a:ext uri="{FF2B5EF4-FFF2-40B4-BE49-F238E27FC236}">
                  <a16:creationId xmlns:a16="http://schemas.microsoft.com/office/drawing/2014/main" id="{C297BFBA-6348-47E2-9772-31F968427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844551"/>
              <a:ext cx="265113" cy="349250"/>
            </a:xfrm>
            <a:custGeom>
              <a:avLst/>
              <a:gdLst>
                <a:gd name="T0" fmla="*/ 464 w 671"/>
                <a:gd name="T1" fmla="*/ 877 h 877"/>
                <a:gd name="T2" fmla="*/ 463 w 671"/>
                <a:gd name="T3" fmla="*/ 851 h 877"/>
                <a:gd name="T4" fmla="*/ 446 w 671"/>
                <a:gd name="T5" fmla="*/ 766 h 877"/>
                <a:gd name="T6" fmla="*/ 414 w 671"/>
                <a:gd name="T7" fmla="*/ 660 h 877"/>
                <a:gd name="T8" fmla="*/ 379 w 671"/>
                <a:gd name="T9" fmla="*/ 584 h 877"/>
                <a:gd name="T10" fmla="*/ 350 w 671"/>
                <a:gd name="T11" fmla="*/ 540 h 877"/>
                <a:gd name="T12" fmla="*/ 334 w 671"/>
                <a:gd name="T13" fmla="*/ 521 h 877"/>
                <a:gd name="T14" fmla="*/ 319 w 671"/>
                <a:gd name="T15" fmla="*/ 507 h 877"/>
                <a:gd name="T16" fmla="*/ 287 w 671"/>
                <a:gd name="T17" fmla="*/ 486 h 877"/>
                <a:gd name="T18" fmla="*/ 252 w 671"/>
                <a:gd name="T19" fmla="*/ 473 h 877"/>
                <a:gd name="T20" fmla="*/ 217 w 671"/>
                <a:gd name="T21" fmla="*/ 469 h 877"/>
                <a:gd name="T22" fmla="*/ 183 w 671"/>
                <a:gd name="T23" fmla="*/ 474 h 877"/>
                <a:gd name="T24" fmla="*/ 153 w 671"/>
                <a:gd name="T25" fmla="*/ 487 h 877"/>
                <a:gd name="T26" fmla="*/ 126 w 671"/>
                <a:gd name="T27" fmla="*/ 508 h 877"/>
                <a:gd name="T28" fmla="*/ 107 w 671"/>
                <a:gd name="T29" fmla="*/ 537 h 877"/>
                <a:gd name="T30" fmla="*/ 100 w 671"/>
                <a:gd name="T31" fmla="*/ 553 h 877"/>
                <a:gd name="T32" fmla="*/ 92 w 671"/>
                <a:gd name="T33" fmla="*/ 573 h 877"/>
                <a:gd name="T34" fmla="*/ 79 w 671"/>
                <a:gd name="T35" fmla="*/ 584 h 877"/>
                <a:gd name="T36" fmla="*/ 69 w 671"/>
                <a:gd name="T37" fmla="*/ 584 h 877"/>
                <a:gd name="T38" fmla="*/ 52 w 671"/>
                <a:gd name="T39" fmla="*/ 573 h 877"/>
                <a:gd name="T40" fmla="*/ 31 w 671"/>
                <a:gd name="T41" fmla="*/ 537 h 877"/>
                <a:gd name="T42" fmla="*/ 15 w 671"/>
                <a:gd name="T43" fmla="*/ 485 h 877"/>
                <a:gd name="T44" fmla="*/ 3 w 671"/>
                <a:gd name="T45" fmla="*/ 421 h 877"/>
                <a:gd name="T46" fmla="*/ 0 w 671"/>
                <a:gd name="T47" fmla="*/ 350 h 877"/>
                <a:gd name="T48" fmla="*/ 11 w 671"/>
                <a:gd name="T49" fmla="*/ 277 h 877"/>
                <a:gd name="T50" fmla="*/ 21 w 671"/>
                <a:gd name="T51" fmla="*/ 241 h 877"/>
                <a:gd name="T52" fmla="*/ 33 w 671"/>
                <a:gd name="T53" fmla="*/ 214 h 877"/>
                <a:gd name="T54" fmla="*/ 65 w 671"/>
                <a:gd name="T55" fmla="*/ 163 h 877"/>
                <a:gd name="T56" fmla="*/ 108 w 671"/>
                <a:gd name="T57" fmla="*/ 119 h 877"/>
                <a:gd name="T58" fmla="*/ 156 w 671"/>
                <a:gd name="T59" fmla="*/ 82 h 877"/>
                <a:gd name="T60" fmla="*/ 270 w 671"/>
                <a:gd name="T61" fmla="*/ 12 h 877"/>
                <a:gd name="T62" fmla="*/ 297 w 671"/>
                <a:gd name="T63" fmla="*/ 0 h 877"/>
                <a:gd name="T64" fmla="*/ 639 w 671"/>
                <a:gd name="T65" fmla="*/ 266 h 877"/>
                <a:gd name="T66" fmla="*/ 643 w 671"/>
                <a:gd name="T67" fmla="*/ 279 h 877"/>
                <a:gd name="T68" fmla="*/ 663 w 671"/>
                <a:gd name="T69" fmla="*/ 367 h 877"/>
                <a:gd name="T70" fmla="*/ 671 w 671"/>
                <a:gd name="T71" fmla="*/ 450 h 877"/>
                <a:gd name="T72" fmla="*/ 667 w 671"/>
                <a:gd name="T73" fmla="*/ 546 h 877"/>
                <a:gd name="T74" fmla="*/ 652 w 671"/>
                <a:gd name="T75" fmla="*/ 622 h 877"/>
                <a:gd name="T76" fmla="*/ 636 w 671"/>
                <a:gd name="T77" fmla="*/ 673 h 877"/>
                <a:gd name="T78" fmla="*/ 612 w 671"/>
                <a:gd name="T79" fmla="*/ 723 h 877"/>
                <a:gd name="T80" fmla="*/ 581 w 671"/>
                <a:gd name="T81" fmla="*/ 771 h 877"/>
                <a:gd name="T82" fmla="*/ 542 w 671"/>
                <a:gd name="T83" fmla="*/ 816 h 877"/>
                <a:gd name="T84" fmla="*/ 493 w 671"/>
                <a:gd name="T85" fmla="*/ 858 h 877"/>
                <a:gd name="T86" fmla="*/ 464 w 671"/>
                <a:gd name="T87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1" h="877">
                  <a:moveTo>
                    <a:pt x="464" y="877"/>
                  </a:moveTo>
                  <a:lnTo>
                    <a:pt x="463" y="851"/>
                  </a:lnTo>
                  <a:lnTo>
                    <a:pt x="446" y="766"/>
                  </a:lnTo>
                  <a:lnTo>
                    <a:pt x="414" y="660"/>
                  </a:lnTo>
                  <a:lnTo>
                    <a:pt x="379" y="584"/>
                  </a:lnTo>
                  <a:lnTo>
                    <a:pt x="350" y="540"/>
                  </a:lnTo>
                  <a:lnTo>
                    <a:pt x="334" y="521"/>
                  </a:lnTo>
                  <a:lnTo>
                    <a:pt x="319" y="507"/>
                  </a:lnTo>
                  <a:lnTo>
                    <a:pt x="287" y="486"/>
                  </a:lnTo>
                  <a:lnTo>
                    <a:pt x="252" y="473"/>
                  </a:lnTo>
                  <a:lnTo>
                    <a:pt x="217" y="469"/>
                  </a:lnTo>
                  <a:lnTo>
                    <a:pt x="183" y="474"/>
                  </a:lnTo>
                  <a:lnTo>
                    <a:pt x="153" y="487"/>
                  </a:lnTo>
                  <a:lnTo>
                    <a:pt x="126" y="508"/>
                  </a:lnTo>
                  <a:lnTo>
                    <a:pt x="107" y="537"/>
                  </a:lnTo>
                  <a:lnTo>
                    <a:pt x="100" y="553"/>
                  </a:lnTo>
                  <a:lnTo>
                    <a:pt x="92" y="573"/>
                  </a:lnTo>
                  <a:lnTo>
                    <a:pt x="79" y="584"/>
                  </a:lnTo>
                  <a:lnTo>
                    <a:pt x="69" y="584"/>
                  </a:lnTo>
                  <a:lnTo>
                    <a:pt x="52" y="573"/>
                  </a:lnTo>
                  <a:lnTo>
                    <a:pt x="31" y="537"/>
                  </a:lnTo>
                  <a:lnTo>
                    <a:pt x="15" y="485"/>
                  </a:lnTo>
                  <a:lnTo>
                    <a:pt x="3" y="421"/>
                  </a:lnTo>
                  <a:lnTo>
                    <a:pt x="0" y="350"/>
                  </a:lnTo>
                  <a:lnTo>
                    <a:pt x="11" y="277"/>
                  </a:lnTo>
                  <a:lnTo>
                    <a:pt x="21" y="241"/>
                  </a:lnTo>
                  <a:lnTo>
                    <a:pt x="33" y="214"/>
                  </a:lnTo>
                  <a:lnTo>
                    <a:pt x="65" y="163"/>
                  </a:lnTo>
                  <a:lnTo>
                    <a:pt x="108" y="119"/>
                  </a:lnTo>
                  <a:lnTo>
                    <a:pt x="156" y="82"/>
                  </a:lnTo>
                  <a:lnTo>
                    <a:pt x="270" y="12"/>
                  </a:lnTo>
                  <a:lnTo>
                    <a:pt x="297" y="0"/>
                  </a:lnTo>
                  <a:lnTo>
                    <a:pt x="639" y="266"/>
                  </a:lnTo>
                  <a:lnTo>
                    <a:pt x="643" y="279"/>
                  </a:lnTo>
                  <a:lnTo>
                    <a:pt x="663" y="367"/>
                  </a:lnTo>
                  <a:lnTo>
                    <a:pt x="671" y="450"/>
                  </a:lnTo>
                  <a:lnTo>
                    <a:pt x="667" y="546"/>
                  </a:lnTo>
                  <a:lnTo>
                    <a:pt x="652" y="622"/>
                  </a:lnTo>
                  <a:lnTo>
                    <a:pt x="636" y="673"/>
                  </a:lnTo>
                  <a:lnTo>
                    <a:pt x="612" y="723"/>
                  </a:lnTo>
                  <a:lnTo>
                    <a:pt x="581" y="771"/>
                  </a:lnTo>
                  <a:lnTo>
                    <a:pt x="542" y="816"/>
                  </a:lnTo>
                  <a:lnTo>
                    <a:pt x="493" y="858"/>
                  </a:lnTo>
                  <a:lnTo>
                    <a:pt x="464" y="877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1" name="Freeform 596">
              <a:extLst>
                <a:ext uri="{FF2B5EF4-FFF2-40B4-BE49-F238E27FC236}">
                  <a16:creationId xmlns:a16="http://schemas.microsoft.com/office/drawing/2014/main" id="{D6759B3D-9539-45A3-8EAD-C6662CD5C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850" y="434976"/>
              <a:ext cx="242888" cy="423863"/>
            </a:xfrm>
            <a:custGeom>
              <a:avLst/>
              <a:gdLst>
                <a:gd name="T0" fmla="*/ 0 w 616"/>
                <a:gd name="T1" fmla="*/ 1068 h 1068"/>
                <a:gd name="T2" fmla="*/ 4 w 616"/>
                <a:gd name="T3" fmla="*/ 117 h 1068"/>
                <a:gd name="T4" fmla="*/ 359 w 616"/>
                <a:gd name="T5" fmla="*/ 0 h 1068"/>
                <a:gd name="T6" fmla="*/ 616 w 616"/>
                <a:gd name="T7" fmla="*/ 364 h 1068"/>
                <a:gd name="T8" fmla="*/ 613 w 616"/>
                <a:gd name="T9" fmla="*/ 1037 h 1068"/>
                <a:gd name="T10" fmla="*/ 0 w 616"/>
                <a:gd name="T11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6" h="1068">
                  <a:moveTo>
                    <a:pt x="0" y="1068"/>
                  </a:moveTo>
                  <a:lnTo>
                    <a:pt x="4" y="117"/>
                  </a:lnTo>
                  <a:lnTo>
                    <a:pt x="359" y="0"/>
                  </a:lnTo>
                  <a:lnTo>
                    <a:pt x="616" y="364"/>
                  </a:lnTo>
                  <a:lnTo>
                    <a:pt x="613" y="1037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2" name="Freeform 597">
              <a:extLst>
                <a:ext uri="{FF2B5EF4-FFF2-40B4-BE49-F238E27FC236}">
                  <a16:creationId xmlns:a16="http://schemas.microsoft.com/office/drawing/2014/main" id="{10D3A9F9-6BE5-4111-9283-5C33A00C2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0" y="1588"/>
              <a:ext cx="319088" cy="701675"/>
            </a:xfrm>
            <a:custGeom>
              <a:avLst/>
              <a:gdLst>
                <a:gd name="T0" fmla="*/ 0 w 808"/>
                <a:gd name="T1" fmla="*/ 1759 h 1765"/>
                <a:gd name="T2" fmla="*/ 0 w 808"/>
                <a:gd name="T3" fmla="*/ 0 h 1765"/>
                <a:gd name="T4" fmla="*/ 808 w 808"/>
                <a:gd name="T5" fmla="*/ 0 h 1765"/>
                <a:gd name="T6" fmla="*/ 808 w 808"/>
                <a:gd name="T7" fmla="*/ 1765 h 1765"/>
                <a:gd name="T8" fmla="*/ 0 w 808"/>
                <a:gd name="T9" fmla="*/ 1759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1765">
                  <a:moveTo>
                    <a:pt x="0" y="1759"/>
                  </a:moveTo>
                  <a:lnTo>
                    <a:pt x="0" y="0"/>
                  </a:lnTo>
                  <a:lnTo>
                    <a:pt x="808" y="0"/>
                  </a:lnTo>
                  <a:lnTo>
                    <a:pt x="808" y="1765"/>
                  </a:lnTo>
                  <a:lnTo>
                    <a:pt x="0" y="17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3" name="Freeform 598">
              <a:extLst>
                <a:ext uri="{FF2B5EF4-FFF2-40B4-BE49-F238E27FC236}">
                  <a16:creationId xmlns:a16="http://schemas.microsoft.com/office/drawing/2014/main" id="{50B92A5E-8F77-4474-BBA2-7BA33C1C4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2289176"/>
              <a:ext cx="957263" cy="160338"/>
            </a:xfrm>
            <a:custGeom>
              <a:avLst/>
              <a:gdLst>
                <a:gd name="T0" fmla="*/ 2210 w 2411"/>
                <a:gd name="T1" fmla="*/ 403 h 403"/>
                <a:gd name="T2" fmla="*/ 0 w 2411"/>
                <a:gd name="T3" fmla="*/ 403 h 403"/>
                <a:gd name="T4" fmla="*/ 0 w 2411"/>
                <a:gd name="T5" fmla="*/ 0 h 403"/>
                <a:gd name="T6" fmla="*/ 2210 w 2411"/>
                <a:gd name="T7" fmla="*/ 0 h 403"/>
                <a:gd name="T8" fmla="*/ 2230 w 2411"/>
                <a:gd name="T9" fmla="*/ 1 h 403"/>
                <a:gd name="T10" fmla="*/ 2270 w 2411"/>
                <a:gd name="T11" fmla="*/ 9 h 403"/>
                <a:gd name="T12" fmla="*/ 2306 w 2411"/>
                <a:gd name="T13" fmla="*/ 24 h 403"/>
                <a:gd name="T14" fmla="*/ 2337 w 2411"/>
                <a:gd name="T15" fmla="*/ 45 h 403"/>
                <a:gd name="T16" fmla="*/ 2366 w 2411"/>
                <a:gd name="T17" fmla="*/ 74 h 403"/>
                <a:gd name="T18" fmla="*/ 2387 w 2411"/>
                <a:gd name="T19" fmla="*/ 105 h 403"/>
                <a:gd name="T20" fmla="*/ 2402 w 2411"/>
                <a:gd name="T21" fmla="*/ 141 h 403"/>
                <a:gd name="T22" fmla="*/ 2410 w 2411"/>
                <a:gd name="T23" fmla="*/ 181 h 403"/>
                <a:gd name="T24" fmla="*/ 2411 w 2411"/>
                <a:gd name="T25" fmla="*/ 201 h 403"/>
                <a:gd name="T26" fmla="*/ 2411 w 2411"/>
                <a:gd name="T27" fmla="*/ 201 h 403"/>
                <a:gd name="T28" fmla="*/ 2410 w 2411"/>
                <a:gd name="T29" fmla="*/ 221 h 403"/>
                <a:gd name="T30" fmla="*/ 2402 w 2411"/>
                <a:gd name="T31" fmla="*/ 262 h 403"/>
                <a:gd name="T32" fmla="*/ 2387 w 2411"/>
                <a:gd name="T33" fmla="*/ 298 h 403"/>
                <a:gd name="T34" fmla="*/ 2366 w 2411"/>
                <a:gd name="T35" fmla="*/ 329 h 403"/>
                <a:gd name="T36" fmla="*/ 2337 w 2411"/>
                <a:gd name="T37" fmla="*/ 356 h 403"/>
                <a:gd name="T38" fmla="*/ 2306 w 2411"/>
                <a:gd name="T39" fmla="*/ 378 h 403"/>
                <a:gd name="T40" fmla="*/ 2270 w 2411"/>
                <a:gd name="T41" fmla="*/ 394 h 403"/>
                <a:gd name="T42" fmla="*/ 2230 w 2411"/>
                <a:gd name="T43" fmla="*/ 401 h 403"/>
                <a:gd name="T44" fmla="*/ 2210 w 2411"/>
                <a:gd name="T4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11" h="403">
                  <a:moveTo>
                    <a:pt x="2210" y="403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30" y="1"/>
                  </a:lnTo>
                  <a:lnTo>
                    <a:pt x="2270" y="9"/>
                  </a:lnTo>
                  <a:lnTo>
                    <a:pt x="2306" y="24"/>
                  </a:lnTo>
                  <a:lnTo>
                    <a:pt x="2337" y="45"/>
                  </a:lnTo>
                  <a:lnTo>
                    <a:pt x="2366" y="74"/>
                  </a:lnTo>
                  <a:lnTo>
                    <a:pt x="2387" y="105"/>
                  </a:lnTo>
                  <a:lnTo>
                    <a:pt x="2402" y="141"/>
                  </a:lnTo>
                  <a:lnTo>
                    <a:pt x="2410" y="181"/>
                  </a:lnTo>
                  <a:lnTo>
                    <a:pt x="2411" y="201"/>
                  </a:lnTo>
                  <a:lnTo>
                    <a:pt x="2411" y="201"/>
                  </a:lnTo>
                  <a:lnTo>
                    <a:pt x="2410" y="221"/>
                  </a:lnTo>
                  <a:lnTo>
                    <a:pt x="2402" y="262"/>
                  </a:lnTo>
                  <a:lnTo>
                    <a:pt x="2387" y="298"/>
                  </a:lnTo>
                  <a:lnTo>
                    <a:pt x="2366" y="329"/>
                  </a:lnTo>
                  <a:lnTo>
                    <a:pt x="2337" y="356"/>
                  </a:lnTo>
                  <a:lnTo>
                    <a:pt x="2306" y="378"/>
                  </a:lnTo>
                  <a:lnTo>
                    <a:pt x="2270" y="394"/>
                  </a:lnTo>
                  <a:lnTo>
                    <a:pt x="2230" y="401"/>
                  </a:lnTo>
                  <a:lnTo>
                    <a:pt x="2210" y="403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4" name="Freeform 599">
              <a:extLst>
                <a:ext uri="{FF2B5EF4-FFF2-40B4-BE49-F238E27FC236}">
                  <a16:creationId xmlns:a16="http://schemas.microsoft.com/office/drawing/2014/main" id="{EC51B266-C5E1-46DD-B390-11594B5B2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2308226"/>
              <a:ext cx="938213" cy="122238"/>
            </a:xfrm>
            <a:custGeom>
              <a:avLst/>
              <a:gdLst>
                <a:gd name="T0" fmla="*/ 2210 w 2365"/>
                <a:gd name="T1" fmla="*/ 310 h 310"/>
                <a:gd name="T2" fmla="*/ 0 w 2365"/>
                <a:gd name="T3" fmla="*/ 310 h 310"/>
                <a:gd name="T4" fmla="*/ 0 w 2365"/>
                <a:gd name="T5" fmla="*/ 0 h 310"/>
                <a:gd name="T6" fmla="*/ 2210 w 2365"/>
                <a:gd name="T7" fmla="*/ 0 h 310"/>
                <a:gd name="T8" fmla="*/ 2226 w 2365"/>
                <a:gd name="T9" fmla="*/ 2 h 310"/>
                <a:gd name="T10" fmla="*/ 2256 w 2365"/>
                <a:gd name="T11" fmla="*/ 7 h 310"/>
                <a:gd name="T12" fmla="*/ 2296 w 2365"/>
                <a:gd name="T13" fmla="*/ 26 h 310"/>
                <a:gd name="T14" fmla="*/ 2339 w 2365"/>
                <a:gd name="T15" fmla="*/ 69 h 310"/>
                <a:gd name="T16" fmla="*/ 2357 w 2365"/>
                <a:gd name="T17" fmla="*/ 109 h 310"/>
                <a:gd name="T18" fmla="*/ 2363 w 2365"/>
                <a:gd name="T19" fmla="*/ 139 h 310"/>
                <a:gd name="T20" fmla="*/ 2365 w 2365"/>
                <a:gd name="T21" fmla="*/ 155 h 310"/>
                <a:gd name="T22" fmla="*/ 2363 w 2365"/>
                <a:gd name="T23" fmla="*/ 171 h 310"/>
                <a:gd name="T24" fmla="*/ 2357 w 2365"/>
                <a:gd name="T25" fmla="*/ 201 h 310"/>
                <a:gd name="T26" fmla="*/ 2339 w 2365"/>
                <a:gd name="T27" fmla="*/ 241 h 310"/>
                <a:gd name="T28" fmla="*/ 2296 w 2365"/>
                <a:gd name="T29" fmla="*/ 284 h 310"/>
                <a:gd name="T30" fmla="*/ 2256 w 2365"/>
                <a:gd name="T31" fmla="*/ 302 h 310"/>
                <a:gd name="T32" fmla="*/ 2226 w 2365"/>
                <a:gd name="T33" fmla="*/ 309 h 310"/>
                <a:gd name="T34" fmla="*/ 2210 w 2365"/>
                <a:gd name="T35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65" h="310">
                  <a:moveTo>
                    <a:pt x="2210" y="310"/>
                  </a:moveTo>
                  <a:lnTo>
                    <a:pt x="0" y="310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26" y="2"/>
                  </a:lnTo>
                  <a:lnTo>
                    <a:pt x="2256" y="7"/>
                  </a:lnTo>
                  <a:lnTo>
                    <a:pt x="2296" y="26"/>
                  </a:lnTo>
                  <a:lnTo>
                    <a:pt x="2339" y="69"/>
                  </a:lnTo>
                  <a:lnTo>
                    <a:pt x="2357" y="109"/>
                  </a:lnTo>
                  <a:lnTo>
                    <a:pt x="2363" y="139"/>
                  </a:lnTo>
                  <a:lnTo>
                    <a:pt x="2365" y="155"/>
                  </a:lnTo>
                  <a:lnTo>
                    <a:pt x="2363" y="171"/>
                  </a:lnTo>
                  <a:lnTo>
                    <a:pt x="2357" y="201"/>
                  </a:lnTo>
                  <a:lnTo>
                    <a:pt x="2339" y="241"/>
                  </a:lnTo>
                  <a:lnTo>
                    <a:pt x="2296" y="284"/>
                  </a:lnTo>
                  <a:lnTo>
                    <a:pt x="2256" y="302"/>
                  </a:lnTo>
                  <a:lnTo>
                    <a:pt x="2226" y="309"/>
                  </a:lnTo>
                  <a:lnTo>
                    <a:pt x="2210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5" name="Freeform 600">
              <a:extLst>
                <a:ext uri="{FF2B5EF4-FFF2-40B4-BE49-F238E27FC236}">
                  <a16:creationId xmlns:a16="http://schemas.microsoft.com/office/drawing/2014/main" id="{70426C84-5CDA-4187-A8FE-4855B4D30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1090613"/>
              <a:ext cx="957263" cy="1277938"/>
            </a:xfrm>
            <a:custGeom>
              <a:avLst/>
              <a:gdLst>
                <a:gd name="T0" fmla="*/ 2411 w 2411"/>
                <a:gd name="T1" fmla="*/ 203 h 3221"/>
                <a:gd name="T2" fmla="*/ 2411 w 2411"/>
                <a:gd name="T3" fmla="*/ 3221 h 3221"/>
                <a:gd name="T4" fmla="*/ 2410 w 2411"/>
                <a:gd name="T5" fmla="*/ 3201 h 3221"/>
                <a:gd name="T6" fmla="*/ 2402 w 2411"/>
                <a:gd name="T7" fmla="*/ 3161 h 3221"/>
                <a:gd name="T8" fmla="*/ 2387 w 2411"/>
                <a:gd name="T9" fmla="*/ 3125 h 3221"/>
                <a:gd name="T10" fmla="*/ 2366 w 2411"/>
                <a:gd name="T11" fmla="*/ 3094 h 3221"/>
                <a:gd name="T12" fmla="*/ 2337 w 2411"/>
                <a:gd name="T13" fmla="*/ 3065 h 3221"/>
                <a:gd name="T14" fmla="*/ 2306 w 2411"/>
                <a:gd name="T15" fmla="*/ 3044 h 3221"/>
                <a:gd name="T16" fmla="*/ 2270 w 2411"/>
                <a:gd name="T17" fmla="*/ 3029 h 3221"/>
                <a:gd name="T18" fmla="*/ 2230 w 2411"/>
                <a:gd name="T19" fmla="*/ 3021 h 3221"/>
                <a:gd name="T20" fmla="*/ 2210 w 2411"/>
                <a:gd name="T21" fmla="*/ 3020 h 3221"/>
                <a:gd name="T22" fmla="*/ 0 w 2411"/>
                <a:gd name="T23" fmla="*/ 3020 h 3221"/>
                <a:gd name="T24" fmla="*/ 0 w 2411"/>
                <a:gd name="T25" fmla="*/ 0 h 3221"/>
                <a:gd name="T26" fmla="*/ 2210 w 2411"/>
                <a:gd name="T27" fmla="*/ 0 h 3221"/>
                <a:gd name="T28" fmla="*/ 2230 w 2411"/>
                <a:gd name="T29" fmla="*/ 2 h 3221"/>
                <a:gd name="T30" fmla="*/ 2270 w 2411"/>
                <a:gd name="T31" fmla="*/ 10 h 3221"/>
                <a:gd name="T32" fmla="*/ 2306 w 2411"/>
                <a:gd name="T33" fmla="*/ 25 h 3221"/>
                <a:gd name="T34" fmla="*/ 2337 w 2411"/>
                <a:gd name="T35" fmla="*/ 46 h 3221"/>
                <a:gd name="T36" fmla="*/ 2366 w 2411"/>
                <a:gd name="T37" fmla="*/ 74 h 3221"/>
                <a:gd name="T38" fmla="*/ 2387 w 2411"/>
                <a:gd name="T39" fmla="*/ 105 h 3221"/>
                <a:gd name="T40" fmla="*/ 2402 w 2411"/>
                <a:gd name="T41" fmla="*/ 142 h 3221"/>
                <a:gd name="T42" fmla="*/ 2410 w 2411"/>
                <a:gd name="T43" fmla="*/ 182 h 3221"/>
                <a:gd name="T44" fmla="*/ 2411 w 2411"/>
                <a:gd name="T45" fmla="*/ 203 h 3221"/>
                <a:gd name="T46" fmla="*/ 2411 w 2411"/>
                <a:gd name="T47" fmla="*/ 203 h 3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11" h="3221">
                  <a:moveTo>
                    <a:pt x="2411" y="203"/>
                  </a:moveTo>
                  <a:lnTo>
                    <a:pt x="2411" y="3221"/>
                  </a:lnTo>
                  <a:lnTo>
                    <a:pt x="2410" y="3201"/>
                  </a:lnTo>
                  <a:lnTo>
                    <a:pt x="2402" y="3161"/>
                  </a:lnTo>
                  <a:lnTo>
                    <a:pt x="2387" y="3125"/>
                  </a:lnTo>
                  <a:lnTo>
                    <a:pt x="2366" y="3094"/>
                  </a:lnTo>
                  <a:lnTo>
                    <a:pt x="2337" y="3065"/>
                  </a:lnTo>
                  <a:lnTo>
                    <a:pt x="2306" y="3044"/>
                  </a:lnTo>
                  <a:lnTo>
                    <a:pt x="2270" y="3029"/>
                  </a:lnTo>
                  <a:lnTo>
                    <a:pt x="2230" y="3021"/>
                  </a:lnTo>
                  <a:lnTo>
                    <a:pt x="2210" y="3020"/>
                  </a:lnTo>
                  <a:lnTo>
                    <a:pt x="0" y="3020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30" y="2"/>
                  </a:lnTo>
                  <a:lnTo>
                    <a:pt x="2270" y="10"/>
                  </a:lnTo>
                  <a:lnTo>
                    <a:pt x="2306" y="25"/>
                  </a:lnTo>
                  <a:lnTo>
                    <a:pt x="2337" y="46"/>
                  </a:lnTo>
                  <a:lnTo>
                    <a:pt x="2366" y="74"/>
                  </a:lnTo>
                  <a:lnTo>
                    <a:pt x="2387" y="105"/>
                  </a:lnTo>
                  <a:lnTo>
                    <a:pt x="2402" y="142"/>
                  </a:lnTo>
                  <a:lnTo>
                    <a:pt x="2410" y="182"/>
                  </a:lnTo>
                  <a:lnTo>
                    <a:pt x="2411" y="203"/>
                  </a:lnTo>
                  <a:lnTo>
                    <a:pt x="2411" y="203"/>
                  </a:lnTo>
                  <a:close/>
                </a:path>
              </a:pathLst>
            </a:custGeom>
            <a:solidFill>
              <a:srgbClr val="F1A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6" name="Rectangle 601">
              <a:extLst>
                <a:ext uri="{FF2B5EF4-FFF2-40B4-BE49-F238E27FC236}">
                  <a16:creationId xmlns:a16="http://schemas.microsoft.com/office/drawing/2014/main" id="{B7F105C0-4FE6-4CDB-A9CB-2D6B061B7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3425" y="1090613"/>
              <a:ext cx="38100" cy="1217613"/>
            </a:xfrm>
            <a:prstGeom prst="rect">
              <a:avLst/>
            </a:pr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7" name="Freeform 602">
              <a:extLst>
                <a:ext uri="{FF2B5EF4-FFF2-40B4-BE49-F238E27FC236}">
                  <a16:creationId xmlns:a16="http://schemas.microsoft.com/office/drawing/2014/main" id="{7616AC93-3E3A-41E2-944A-5982F3001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768476"/>
              <a:ext cx="615950" cy="376238"/>
            </a:xfrm>
            <a:custGeom>
              <a:avLst/>
              <a:gdLst>
                <a:gd name="T0" fmla="*/ 0 w 1552"/>
                <a:gd name="T1" fmla="*/ 950 h 950"/>
                <a:gd name="T2" fmla="*/ 1552 w 1552"/>
                <a:gd name="T3" fmla="*/ 945 h 950"/>
                <a:gd name="T4" fmla="*/ 1552 w 1552"/>
                <a:gd name="T5" fmla="*/ 0 h 950"/>
                <a:gd name="T6" fmla="*/ 0 w 1552"/>
                <a:gd name="T7" fmla="*/ 5 h 950"/>
                <a:gd name="T8" fmla="*/ 0 w 1552"/>
                <a:gd name="T9" fmla="*/ 95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950">
                  <a:moveTo>
                    <a:pt x="0" y="950"/>
                  </a:moveTo>
                  <a:lnTo>
                    <a:pt x="1552" y="945"/>
                  </a:lnTo>
                  <a:lnTo>
                    <a:pt x="1552" y="0"/>
                  </a:lnTo>
                  <a:lnTo>
                    <a:pt x="0" y="5"/>
                  </a:lnTo>
                  <a:lnTo>
                    <a:pt x="0" y="950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8" name="Freeform 603">
              <a:extLst>
                <a:ext uri="{FF2B5EF4-FFF2-40B4-BE49-F238E27FC236}">
                  <a16:creationId xmlns:a16="http://schemas.microsoft.com/office/drawing/2014/main" id="{A94F9C65-0B9A-4CF5-82BC-A486857B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585913"/>
              <a:ext cx="615950" cy="123825"/>
            </a:xfrm>
            <a:custGeom>
              <a:avLst/>
              <a:gdLst>
                <a:gd name="T0" fmla="*/ 0 w 1552"/>
                <a:gd name="T1" fmla="*/ 308 h 308"/>
                <a:gd name="T2" fmla="*/ 1552 w 1552"/>
                <a:gd name="T3" fmla="*/ 304 h 308"/>
                <a:gd name="T4" fmla="*/ 1552 w 1552"/>
                <a:gd name="T5" fmla="*/ 0 h 308"/>
                <a:gd name="T6" fmla="*/ 0 w 1552"/>
                <a:gd name="T7" fmla="*/ 5 h 308"/>
                <a:gd name="T8" fmla="*/ 0 w 1552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308">
                  <a:moveTo>
                    <a:pt x="0" y="308"/>
                  </a:moveTo>
                  <a:lnTo>
                    <a:pt x="1552" y="304"/>
                  </a:lnTo>
                  <a:lnTo>
                    <a:pt x="1552" y="0"/>
                  </a:lnTo>
                  <a:lnTo>
                    <a:pt x="0" y="5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9" name="Freeform 604">
              <a:extLst>
                <a:ext uri="{FF2B5EF4-FFF2-40B4-BE49-F238E27FC236}">
                  <a16:creationId xmlns:a16="http://schemas.microsoft.com/office/drawing/2014/main" id="{803E8131-EDA9-4A65-BA3D-3D4F39945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300163"/>
              <a:ext cx="615950" cy="44450"/>
            </a:xfrm>
            <a:custGeom>
              <a:avLst/>
              <a:gdLst>
                <a:gd name="T0" fmla="*/ 0 w 1552"/>
                <a:gd name="T1" fmla="*/ 109 h 109"/>
                <a:gd name="T2" fmla="*/ 1552 w 1552"/>
                <a:gd name="T3" fmla="*/ 105 h 109"/>
                <a:gd name="T4" fmla="*/ 1552 w 1552"/>
                <a:gd name="T5" fmla="*/ 0 h 109"/>
                <a:gd name="T6" fmla="*/ 0 w 1552"/>
                <a:gd name="T7" fmla="*/ 4 h 109"/>
                <a:gd name="T8" fmla="*/ 0 w 1552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09">
                  <a:moveTo>
                    <a:pt x="0" y="109"/>
                  </a:moveTo>
                  <a:lnTo>
                    <a:pt x="1552" y="105"/>
                  </a:lnTo>
                  <a:lnTo>
                    <a:pt x="1552" y="0"/>
                  </a:lnTo>
                  <a:lnTo>
                    <a:pt x="0" y="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90" name="Freeform 605">
              <a:extLst>
                <a:ext uri="{FF2B5EF4-FFF2-40B4-BE49-F238E27FC236}">
                  <a16:creationId xmlns:a16="http://schemas.microsoft.com/office/drawing/2014/main" id="{39C8C1A8-8E90-41A4-8724-570F89E1C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838" y="857251"/>
              <a:ext cx="173038" cy="406400"/>
            </a:xfrm>
            <a:custGeom>
              <a:avLst/>
              <a:gdLst>
                <a:gd name="T0" fmla="*/ 345 w 435"/>
                <a:gd name="T1" fmla="*/ 6 h 1025"/>
                <a:gd name="T2" fmla="*/ 345 w 435"/>
                <a:gd name="T3" fmla="*/ 6 h 1025"/>
                <a:gd name="T4" fmla="*/ 320 w 435"/>
                <a:gd name="T5" fmla="*/ 0 h 1025"/>
                <a:gd name="T6" fmla="*/ 268 w 435"/>
                <a:gd name="T7" fmla="*/ 5 h 1025"/>
                <a:gd name="T8" fmla="*/ 223 w 435"/>
                <a:gd name="T9" fmla="*/ 27 h 1025"/>
                <a:gd name="T10" fmla="*/ 190 w 435"/>
                <a:gd name="T11" fmla="*/ 66 h 1025"/>
                <a:gd name="T12" fmla="*/ 183 w 435"/>
                <a:gd name="T13" fmla="*/ 92 h 1025"/>
                <a:gd name="T14" fmla="*/ 4 w 435"/>
                <a:gd name="T15" fmla="*/ 856 h 1025"/>
                <a:gd name="T16" fmla="*/ 0 w 435"/>
                <a:gd name="T17" fmla="*/ 882 h 1025"/>
                <a:gd name="T18" fmla="*/ 5 w 435"/>
                <a:gd name="T19" fmla="*/ 933 h 1025"/>
                <a:gd name="T20" fmla="*/ 27 w 435"/>
                <a:gd name="T21" fmla="*/ 977 h 1025"/>
                <a:gd name="T22" fmla="*/ 65 w 435"/>
                <a:gd name="T23" fmla="*/ 1009 h 1025"/>
                <a:gd name="T24" fmla="*/ 89 w 435"/>
                <a:gd name="T25" fmla="*/ 1020 h 1025"/>
                <a:gd name="T26" fmla="*/ 89 w 435"/>
                <a:gd name="T27" fmla="*/ 1020 h 1025"/>
                <a:gd name="T28" fmla="*/ 115 w 435"/>
                <a:gd name="T29" fmla="*/ 1025 h 1025"/>
                <a:gd name="T30" fmla="*/ 166 w 435"/>
                <a:gd name="T31" fmla="*/ 1020 h 1025"/>
                <a:gd name="T32" fmla="*/ 210 w 435"/>
                <a:gd name="T33" fmla="*/ 998 h 1025"/>
                <a:gd name="T34" fmla="*/ 242 w 435"/>
                <a:gd name="T35" fmla="*/ 959 h 1025"/>
                <a:gd name="T36" fmla="*/ 253 w 435"/>
                <a:gd name="T37" fmla="*/ 934 h 1025"/>
                <a:gd name="T38" fmla="*/ 430 w 435"/>
                <a:gd name="T39" fmla="*/ 170 h 1025"/>
                <a:gd name="T40" fmla="*/ 435 w 435"/>
                <a:gd name="T41" fmla="*/ 144 h 1025"/>
                <a:gd name="T42" fmla="*/ 429 w 435"/>
                <a:gd name="T43" fmla="*/ 93 h 1025"/>
                <a:gd name="T44" fmla="*/ 407 w 435"/>
                <a:gd name="T45" fmla="*/ 49 h 1025"/>
                <a:gd name="T46" fmla="*/ 369 w 435"/>
                <a:gd name="T47" fmla="*/ 15 h 1025"/>
                <a:gd name="T48" fmla="*/ 345 w 435"/>
                <a:gd name="T49" fmla="*/ 6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5" h="1025">
                  <a:moveTo>
                    <a:pt x="345" y="6"/>
                  </a:moveTo>
                  <a:lnTo>
                    <a:pt x="345" y="6"/>
                  </a:lnTo>
                  <a:lnTo>
                    <a:pt x="320" y="0"/>
                  </a:lnTo>
                  <a:lnTo>
                    <a:pt x="268" y="5"/>
                  </a:lnTo>
                  <a:lnTo>
                    <a:pt x="223" y="27"/>
                  </a:lnTo>
                  <a:lnTo>
                    <a:pt x="190" y="66"/>
                  </a:lnTo>
                  <a:lnTo>
                    <a:pt x="183" y="92"/>
                  </a:lnTo>
                  <a:lnTo>
                    <a:pt x="4" y="856"/>
                  </a:lnTo>
                  <a:lnTo>
                    <a:pt x="0" y="882"/>
                  </a:lnTo>
                  <a:lnTo>
                    <a:pt x="5" y="933"/>
                  </a:lnTo>
                  <a:lnTo>
                    <a:pt x="27" y="977"/>
                  </a:lnTo>
                  <a:lnTo>
                    <a:pt x="65" y="1009"/>
                  </a:lnTo>
                  <a:lnTo>
                    <a:pt x="89" y="1020"/>
                  </a:lnTo>
                  <a:lnTo>
                    <a:pt x="89" y="1020"/>
                  </a:lnTo>
                  <a:lnTo>
                    <a:pt x="115" y="1025"/>
                  </a:lnTo>
                  <a:lnTo>
                    <a:pt x="166" y="1020"/>
                  </a:lnTo>
                  <a:lnTo>
                    <a:pt x="210" y="998"/>
                  </a:lnTo>
                  <a:lnTo>
                    <a:pt x="242" y="959"/>
                  </a:lnTo>
                  <a:lnTo>
                    <a:pt x="253" y="934"/>
                  </a:lnTo>
                  <a:lnTo>
                    <a:pt x="430" y="170"/>
                  </a:lnTo>
                  <a:lnTo>
                    <a:pt x="435" y="144"/>
                  </a:lnTo>
                  <a:lnTo>
                    <a:pt x="429" y="93"/>
                  </a:lnTo>
                  <a:lnTo>
                    <a:pt x="407" y="49"/>
                  </a:lnTo>
                  <a:lnTo>
                    <a:pt x="369" y="15"/>
                  </a:lnTo>
                  <a:lnTo>
                    <a:pt x="345" y="6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235" name="그룹 1234">
            <a:extLst>
              <a:ext uri="{FF2B5EF4-FFF2-40B4-BE49-F238E27FC236}">
                <a16:creationId xmlns:a16="http://schemas.microsoft.com/office/drawing/2014/main" id="{46FEA645-D12C-4278-9195-1EBB38A13B07}"/>
              </a:ext>
            </a:extLst>
          </p:cNvPr>
          <p:cNvGrpSpPr/>
          <p:nvPr/>
        </p:nvGrpSpPr>
        <p:grpSpPr>
          <a:xfrm>
            <a:off x="2347822" y="-2178"/>
            <a:ext cx="1725613" cy="2601913"/>
            <a:chOff x="1590675" y="0"/>
            <a:chExt cx="1725613" cy="2601913"/>
          </a:xfrm>
        </p:grpSpPr>
        <p:sp>
          <p:nvSpPr>
            <p:cNvPr id="1218" name="Freeform 633">
              <a:extLst>
                <a:ext uri="{FF2B5EF4-FFF2-40B4-BE49-F238E27FC236}">
                  <a16:creationId xmlns:a16="http://schemas.microsoft.com/office/drawing/2014/main" id="{E964EE01-7C9A-4147-A916-A581E25F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0" y="1144588"/>
              <a:ext cx="314325" cy="134938"/>
            </a:xfrm>
            <a:custGeom>
              <a:avLst/>
              <a:gdLst>
                <a:gd name="T0" fmla="*/ 789 w 790"/>
                <a:gd name="T1" fmla="*/ 246 h 340"/>
                <a:gd name="T2" fmla="*/ 789 w 790"/>
                <a:gd name="T3" fmla="*/ 246 h 340"/>
                <a:gd name="T4" fmla="*/ 783 w 790"/>
                <a:gd name="T5" fmla="*/ 268 h 340"/>
                <a:gd name="T6" fmla="*/ 759 w 790"/>
                <a:gd name="T7" fmla="*/ 305 h 340"/>
                <a:gd name="T8" fmla="*/ 724 w 790"/>
                <a:gd name="T9" fmla="*/ 329 h 340"/>
                <a:gd name="T10" fmla="*/ 683 w 790"/>
                <a:gd name="T11" fmla="*/ 340 h 340"/>
                <a:gd name="T12" fmla="*/ 661 w 790"/>
                <a:gd name="T13" fmla="*/ 337 h 340"/>
                <a:gd name="T14" fmla="*/ 93 w 790"/>
                <a:gd name="T15" fmla="*/ 221 h 340"/>
                <a:gd name="T16" fmla="*/ 71 w 790"/>
                <a:gd name="T17" fmla="*/ 214 h 340"/>
                <a:gd name="T18" fmla="*/ 35 w 790"/>
                <a:gd name="T19" fmla="*/ 191 h 340"/>
                <a:gd name="T20" fmla="*/ 10 w 790"/>
                <a:gd name="T21" fmla="*/ 157 h 340"/>
                <a:gd name="T22" fmla="*/ 0 w 790"/>
                <a:gd name="T23" fmla="*/ 114 h 340"/>
                <a:gd name="T24" fmla="*/ 2 w 790"/>
                <a:gd name="T25" fmla="*/ 92 h 340"/>
                <a:gd name="T26" fmla="*/ 2 w 790"/>
                <a:gd name="T27" fmla="*/ 92 h 340"/>
                <a:gd name="T28" fmla="*/ 8 w 790"/>
                <a:gd name="T29" fmla="*/ 70 h 340"/>
                <a:gd name="T30" fmla="*/ 31 w 790"/>
                <a:gd name="T31" fmla="*/ 34 h 340"/>
                <a:gd name="T32" fmla="*/ 66 w 790"/>
                <a:gd name="T33" fmla="*/ 9 h 340"/>
                <a:gd name="T34" fmla="*/ 107 w 790"/>
                <a:gd name="T35" fmla="*/ 0 h 340"/>
                <a:gd name="T36" fmla="*/ 129 w 790"/>
                <a:gd name="T37" fmla="*/ 2 h 340"/>
                <a:gd name="T38" fmla="*/ 698 w 790"/>
                <a:gd name="T39" fmla="*/ 118 h 340"/>
                <a:gd name="T40" fmla="*/ 720 w 790"/>
                <a:gd name="T41" fmla="*/ 125 h 340"/>
                <a:gd name="T42" fmla="*/ 757 w 790"/>
                <a:gd name="T43" fmla="*/ 148 h 340"/>
                <a:gd name="T44" fmla="*/ 781 w 790"/>
                <a:gd name="T45" fmla="*/ 183 h 340"/>
                <a:gd name="T46" fmla="*/ 790 w 790"/>
                <a:gd name="T47" fmla="*/ 224 h 340"/>
                <a:gd name="T48" fmla="*/ 789 w 790"/>
                <a:gd name="T49" fmla="*/ 24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0" h="340">
                  <a:moveTo>
                    <a:pt x="789" y="246"/>
                  </a:moveTo>
                  <a:lnTo>
                    <a:pt x="789" y="246"/>
                  </a:lnTo>
                  <a:lnTo>
                    <a:pt x="783" y="268"/>
                  </a:lnTo>
                  <a:lnTo>
                    <a:pt x="759" y="305"/>
                  </a:lnTo>
                  <a:lnTo>
                    <a:pt x="724" y="329"/>
                  </a:lnTo>
                  <a:lnTo>
                    <a:pt x="683" y="340"/>
                  </a:lnTo>
                  <a:lnTo>
                    <a:pt x="661" y="337"/>
                  </a:lnTo>
                  <a:lnTo>
                    <a:pt x="93" y="221"/>
                  </a:lnTo>
                  <a:lnTo>
                    <a:pt x="71" y="214"/>
                  </a:lnTo>
                  <a:lnTo>
                    <a:pt x="35" y="191"/>
                  </a:lnTo>
                  <a:lnTo>
                    <a:pt x="10" y="157"/>
                  </a:lnTo>
                  <a:lnTo>
                    <a:pt x="0" y="114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8" y="70"/>
                  </a:lnTo>
                  <a:lnTo>
                    <a:pt x="31" y="34"/>
                  </a:lnTo>
                  <a:lnTo>
                    <a:pt x="66" y="9"/>
                  </a:lnTo>
                  <a:lnTo>
                    <a:pt x="107" y="0"/>
                  </a:lnTo>
                  <a:lnTo>
                    <a:pt x="129" y="2"/>
                  </a:lnTo>
                  <a:lnTo>
                    <a:pt x="698" y="118"/>
                  </a:lnTo>
                  <a:lnTo>
                    <a:pt x="720" y="125"/>
                  </a:lnTo>
                  <a:lnTo>
                    <a:pt x="757" y="148"/>
                  </a:lnTo>
                  <a:lnTo>
                    <a:pt x="781" y="183"/>
                  </a:lnTo>
                  <a:lnTo>
                    <a:pt x="790" y="224"/>
                  </a:lnTo>
                  <a:lnTo>
                    <a:pt x="789" y="246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19" name="Freeform 634">
              <a:extLst>
                <a:ext uri="{FF2B5EF4-FFF2-40B4-BE49-F238E27FC236}">
                  <a16:creationId xmlns:a16="http://schemas.microsoft.com/office/drawing/2014/main" id="{B91B22DC-F019-4461-B417-9F15B18A5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425" y="1092201"/>
              <a:ext cx="317500" cy="96838"/>
            </a:xfrm>
            <a:custGeom>
              <a:avLst/>
              <a:gdLst>
                <a:gd name="T0" fmla="*/ 801 w 801"/>
                <a:gd name="T1" fmla="*/ 137 h 246"/>
                <a:gd name="T2" fmla="*/ 801 w 801"/>
                <a:gd name="T3" fmla="*/ 137 h 246"/>
                <a:gd name="T4" fmla="*/ 800 w 801"/>
                <a:gd name="T5" fmla="*/ 159 h 246"/>
                <a:gd name="T6" fmla="*/ 782 w 801"/>
                <a:gd name="T7" fmla="*/ 200 h 246"/>
                <a:gd name="T8" fmla="*/ 752 w 801"/>
                <a:gd name="T9" fmla="*/ 229 h 246"/>
                <a:gd name="T10" fmla="*/ 712 w 801"/>
                <a:gd name="T11" fmla="*/ 246 h 246"/>
                <a:gd name="T12" fmla="*/ 690 w 801"/>
                <a:gd name="T13" fmla="*/ 246 h 246"/>
                <a:gd name="T14" fmla="*/ 110 w 801"/>
                <a:gd name="T15" fmla="*/ 222 h 246"/>
                <a:gd name="T16" fmla="*/ 88 w 801"/>
                <a:gd name="T17" fmla="*/ 219 h 246"/>
                <a:gd name="T18" fmla="*/ 48 w 801"/>
                <a:gd name="T19" fmla="*/ 202 h 246"/>
                <a:gd name="T20" fmla="*/ 18 w 801"/>
                <a:gd name="T21" fmla="*/ 172 h 246"/>
                <a:gd name="T22" fmla="*/ 1 w 801"/>
                <a:gd name="T23" fmla="*/ 132 h 246"/>
                <a:gd name="T24" fmla="*/ 0 w 801"/>
                <a:gd name="T25" fmla="*/ 110 h 246"/>
                <a:gd name="T26" fmla="*/ 0 w 801"/>
                <a:gd name="T27" fmla="*/ 110 h 246"/>
                <a:gd name="T28" fmla="*/ 3 w 801"/>
                <a:gd name="T29" fmla="*/ 88 h 246"/>
                <a:gd name="T30" fmla="*/ 20 w 801"/>
                <a:gd name="T31" fmla="*/ 48 h 246"/>
                <a:gd name="T32" fmla="*/ 49 w 801"/>
                <a:gd name="T33" fmla="*/ 18 h 246"/>
                <a:gd name="T34" fmla="*/ 90 w 801"/>
                <a:gd name="T35" fmla="*/ 3 h 246"/>
                <a:gd name="T36" fmla="*/ 113 w 801"/>
                <a:gd name="T37" fmla="*/ 0 h 246"/>
                <a:gd name="T38" fmla="*/ 692 w 801"/>
                <a:gd name="T39" fmla="*/ 25 h 246"/>
                <a:gd name="T40" fmla="*/ 714 w 801"/>
                <a:gd name="T41" fmla="*/ 27 h 246"/>
                <a:gd name="T42" fmla="*/ 753 w 801"/>
                <a:gd name="T43" fmla="*/ 45 h 246"/>
                <a:gd name="T44" fmla="*/ 783 w 801"/>
                <a:gd name="T45" fmla="*/ 75 h 246"/>
                <a:gd name="T46" fmla="*/ 800 w 801"/>
                <a:gd name="T47" fmla="*/ 114 h 246"/>
                <a:gd name="T48" fmla="*/ 801 w 801"/>
                <a:gd name="T49" fmla="*/ 1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1" h="246">
                  <a:moveTo>
                    <a:pt x="801" y="137"/>
                  </a:moveTo>
                  <a:lnTo>
                    <a:pt x="801" y="137"/>
                  </a:lnTo>
                  <a:lnTo>
                    <a:pt x="800" y="159"/>
                  </a:lnTo>
                  <a:lnTo>
                    <a:pt x="782" y="200"/>
                  </a:lnTo>
                  <a:lnTo>
                    <a:pt x="752" y="229"/>
                  </a:lnTo>
                  <a:lnTo>
                    <a:pt x="712" y="246"/>
                  </a:lnTo>
                  <a:lnTo>
                    <a:pt x="690" y="246"/>
                  </a:lnTo>
                  <a:lnTo>
                    <a:pt x="110" y="222"/>
                  </a:lnTo>
                  <a:lnTo>
                    <a:pt x="88" y="219"/>
                  </a:lnTo>
                  <a:lnTo>
                    <a:pt x="48" y="202"/>
                  </a:lnTo>
                  <a:lnTo>
                    <a:pt x="18" y="172"/>
                  </a:lnTo>
                  <a:lnTo>
                    <a:pt x="1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3" y="88"/>
                  </a:lnTo>
                  <a:lnTo>
                    <a:pt x="20" y="48"/>
                  </a:lnTo>
                  <a:lnTo>
                    <a:pt x="49" y="18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692" y="25"/>
                  </a:lnTo>
                  <a:lnTo>
                    <a:pt x="714" y="27"/>
                  </a:lnTo>
                  <a:lnTo>
                    <a:pt x="753" y="45"/>
                  </a:lnTo>
                  <a:lnTo>
                    <a:pt x="783" y="75"/>
                  </a:lnTo>
                  <a:lnTo>
                    <a:pt x="800" y="114"/>
                  </a:lnTo>
                  <a:lnTo>
                    <a:pt x="801" y="137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0" name="Freeform 635">
              <a:extLst>
                <a:ext uri="{FF2B5EF4-FFF2-40B4-BE49-F238E27FC236}">
                  <a16:creationId xmlns:a16="http://schemas.microsoft.com/office/drawing/2014/main" id="{14B5348E-F8FD-4218-8542-31DFD36A3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638" y="854076"/>
              <a:ext cx="300038" cy="434975"/>
            </a:xfrm>
            <a:custGeom>
              <a:avLst/>
              <a:gdLst>
                <a:gd name="T0" fmla="*/ 312 w 756"/>
                <a:gd name="T1" fmla="*/ 0 h 1099"/>
                <a:gd name="T2" fmla="*/ 0 w 756"/>
                <a:gd name="T3" fmla="*/ 645 h 1099"/>
                <a:gd name="T4" fmla="*/ 384 w 756"/>
                <a:gd name="T5" fmla="*/ 1074 h 1099"/>
                <a:gd name="T6" fmla="*/ 756 w 756"/>
                <a:gd name="T7" fmla="*/ 1099 h 1099"/>
                <a:gd name="T8" fmla="*/ 651 w 756"/>
                <a:gd name="T9" fmla="*/ 176 h 1099"/>
                <a:gd name="T10" fmla="*/ 312 w 756"/>
                <a:gd name="T11" fmla="*/ 0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6" h="1099">
                  <a:moveTo>
                    <a:pt x="312" y="0"/>
                  </a:moveTo>
                  <a:lnTo>
                    <a:pt x="0" y="645"/>
                  </a:lnTo>
                  <a:lnTo>
                    <a:pt x="384" y="1074"/>
                  </a:lnTo>
                  <a:lnTo>
                    <a:pt x="756" y="1099"/>
                  </a:lnTo>
                  <a:lnTo>
                    <a:pt x="651" y="176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1" name="Freeform 636">
              <a:extLst>
                <a:ext uri="{FF2B5EF4-FFF2-40B4-BE49-F238E27FC236}">
                  <a16:creationId xmlns:a16="http://schemas.microsoft.com/office/drawing/2014/main" id="{5E93FC51-25B6-4A62-9F31-E1D3B83DC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963" y="1058863"/>
              <a:ext cx="315913" cy="103188"/>
            </a:xfrm>
            <a:custGeom>
              <a:avLst/>
              <a:gdLst>
                <a:gd name="T0" fmla="*/ 800 w 800"/>
                <a:gd name="T1" fmla="*/ 100 h 258"/>
                <a:gd name="T2" fmla="*/ 800 w 800"/>
                <a:gd name="T3" fmla="*/ 100 h 258"/>
                <a:gd name="T4" fmla="*/ 800 w 800"/>
                <a:gd name="T5" fmla="*/ 122 h 258"/>
                <a:gd name="T6" fmla="*/ 787 w 800"/>
                <a:gd name="T7" fmla="*/ 164 h 258"/>
                <a:gd name="T8" fmla="*/ 760 w 800"/>
                <a:gd name="T9" fmla="*/ 197 h 258"/>
                <a:gd name="T10" fmla="*/ 722 w 800"/>
                <a:gd name="T11" fmla="*/ 218 h 258"/>
                <a:gd name="T12" fmla="*/ 700 w 800"/>
                <a:gd name="T13" fmla="*/ 221 h 258"/>
                <a:gd name="T14" fmla="*/ 121 w 800"/>
                <a:gd name="T15" fmla="*/ 258 h 258"/>
                <a:gd name="T16" fmla="*/ 99 w 800"/>
                <a:gd name="T17" fmla="*/ 258 h 258"/>
                <a:gd name="T18" fmla="*/ 57 w 800"/>
                <a:gd name="T19" fmla="*/ 245 h 258"/>
                <a:gd name="T20" fmla="*/ 25 w 800"/>
                <a:gd name="T21" fmla="*/ 218 h 258"/>
                <a:gd name="T22" fmla="*/ 4 w 800"/>
                <a:gd name="T23" fmla="*/ 181 h 258"/>
                <a:gd name="T24" fmla="*/ 0 w 800"/>
                <a:gd name="T25" fmla="*/ 159 h 258"/>
                <a:gd name="T26" fmla="*/ 0 w 800"/>
                <a:gd name="T27" fmla="*/ 159 h 258"/>
                <a:gd name="T28" fmla="*/ 0 w 800"/>
                <a:gd name="T29" fmla="*/ 136 h 258"/>
                <a:gd name="T30" fmla="*/ 13 w 800"/>
                <a:gd name="T31" fmla="*/ 95 h 258"/>
                <a:gd name="T32" fmla="*/ 40 w 800"/>
                <a:gd name="T33" fmla="*/ 63 h 258"/>
                <a:gd name="T34" fmla="*/ 78 w 800"/>
                <a:gd name="T35" fmla="*/ 42 h 258"/>
                <a:gd name="T36" fmla="*/ 100 w 800"/>
                <a:gd name="T37" fmla="*/ 38 h 258"/>
                <a:gd name="T38" fmla="*/ 678 w 800"/>
                <a:gd name="T39" fmla="*/ 0 h 258"/>
                <a:gd name="T40" fmla="*/ 701 w 800"/>
                <a:gd name="T41" fmla="*/ 0 h 258"/>
                <a:gd name="T42" fmla="*/ 743 w 800"/>
                <a:gd name="T43" fmla="*/ 13 h 258"/>
                <a:gd name="T44" fmla="*/ 775 w 800"/>
                <a:gd name="T45" fmla="*/ 41 h 258"/>
                <a:gd name="T46" fmla="*/ 796 w 800"/>
                <a:gd name="T47" fmla="*/ 78 h 258"/>
                <a:gd name="T48" fmla="*/ 800 w 800"/>
                <a:gd name="T49" fmla="*/ 10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8">
                  <a:moveTo>
                    <a:pt x="800" y="100"/>
                  </a:moveTo>
                  <a:lnTo>
                    <a:pt x="800" y="100"/>
                  </a:lnTo>
                  <a:lnTo>
                    <a:pt x="800" y="122"/>
                  </a:lnTo>
                  <a:lnTo>
                    <a:pt x="787" y="164"/>
                  </a:lnTo>
                  <a:lnTo>
                    <a:pt x="760" y="197"/>
                  </a:lnTo>
                  <a:lnTo>
                    <a:pt x="722" y="218"/>
                  </a:lnTo>
                  <a:lnTo>
                    <a:pt x="700" y="221"/>
                  </a:lnTo>
                  <a:lnTo>
                    <a:pt x="121" y="258"/>
                  </a:lnTo>
                  <a:lnTo>
                    <a:pt x="99" y="258"/>
                  </a:lnTo>
                  <a:lnTo>
                    <a:pt x="57" y="245"/>
                  </a:lnTo>
                  <a:lnTo>
                    <a:pt x="25" y="218"/>
                  </a:lnTo>
                  <a:lnTo>
                    <a:pt x="4" y="181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36"/>
                  </a:lnTo>
                  <a:lnTo>
                    <a:pt x="13" y="95"/>
                  </a:lnTo>
                  <a:lnTo>
                    <a:pt x="40" y="63"/>
                  </a:lnTo>
                  <a:lnTo>
                    <a:pt x="78" y="42"/>
                  </a:lnTo>
                  <a:lnTo>
                    <a:pt x="100" y="38"/>
                  </a:lnTo>
                  <a:lnTo>
                    <a:pt x="678" y="0"/>
                  </a:lnTo>
                  <a:lnTo>
                    <a:pt x="701" y="0"/>
                  </a:lnTo>
                  <a:lnTo>
                    <a:pt x="743" y="13"/>
                  </a:lnTo>
                  <a:lnTo>
                    <a:pt x="775" y="41"/>
                  </a:lnTo>
                  <a:lnTo>
                    <a:pt x="796" y="78"/>
                  </a:lnTo>
                  <a:lnTo>
                    <a:pt x="800" y="10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2" name="Freeform 637">
              <a:extLst>
                <a:ext uri="{FF2B5EF4-FFF2-40B4-BE49-F238E27FC236}">
                  <a16:creationId xmlns:a16="http://schemas.microsoft.com/office/drawing/2014/main" id="{75F6AB34-B6D9-44D7-AE0D-ABA635789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725488"/>
              <a:ext cx="260350" cy="314325"/>
            </a:xfrm>
            <a:custGeom>
              <a:avLst/>
              <a:gdLst>
                <a:gd name="T0" fmla="*/ 32 w 657"/>
                <a:gd name="T1" fmla="*/ 492 h 791"/>
                <a:gd name="T2" fmla="*/ 22 w 657"/>
                <a:gd name="T3" fmla="*/ 474 h 791"/>
                <a:gd name="T4" fmla="*/ 7 w 657"/>
                <a:gd name="T5" fmla="*/ 435 h 791"/>
                <a:gd name="T6" fmla="*/ 0 w 657"/>
                <a:gd name="T7" fmla="*/ 395 h 791"/>
                <a:gd name="T8" fmla="*/ 0 w 657"/>
                <a:gd name="T9" fmla="*/ 355 h 791"/>
                <a:gd name="T10" fmla="*/ 9 w 657"/>
                <a:gd name="T11" fmla="*/ 295 h 791"/>
                <a:gd name="T12" fmla="*/ 41 w 657"/>
                <a:gd name="T13" fmla="*/ 216 h 791"/>
                <a:gd name="T14" fmla="*/ 89 w 657"/>
                <a:gd name="T15" fmla="*/ 145 h 791"/>
                <a:gd name="T16" fmla="*/ 147 w 657"/>
                <a:gd name="T17" fmla="*/ 83 h 791"/>
                <a:gd name="T18" fmla="*/ 211 w 657"/>
                <a:gd name="T19" fmla="*/ 36 h 791"/>
                <a:gd name="T20" fmla="*/ 277 w 657"/>
                <a:gd name="T21" fmla="*/ 7 h 791"/>
                <a:gd name="T22" fmla="*/ 308 w 657"/>
                <a:gd name="T23" fmla="*/ 2 h 791"/>
                <a:gd name="T24" fmla="*/ 339 w 657"/>
                <a:gd name="T25" fmla="*/ 0 h 791"/>
                <a:gd name="T26" fmla="*/ 399 w 657"/>
                <a:gd name="T27" fmla="*/ 10 h 791"/>
                <a:gd name="T28" fmla="*/ 455 w 657"/>
                <a:gd name="T29" fmla="*/ 36 h 791"/>
                <a:gd name="T30" fmla="*/ 505 w 657"/>
                <a:gd name="T31" fmla="*/ 75 h 791"/>
                <a:gd name="T32" fmla="*/ 550 w 657"/>
                <a:gd name="T33" fmla="*/ 125 h 791"/>
                <a:gd name="T34" fmla="*/ 589 w 657"/>
                <a:gd name="T35" fmla="*/ 188 h 791"/>
                <a:gd name="T36" fmla="*/ 620 w 657"/>
                <a:gd name="T37" fmla="*/ 259 h 791"/>
                <a:gd name="T38" fmla="*/ 644 w 657"/>
                <a:gd name="T39" fmla="*/ 339 h 791"/>
                <a:gd name="T40" fmla="*/ 652 w 657"/>
                <a:gd name="T41" fmla="*/ 381 h 791"/>
                <a:gd name="T42" fmla="*/ 657 w 657"/>
                <a:gd name="T43" fmla="*/ 423 h 791"/>
                <a:gd name="T44" fmla="*/ 654 w 657"/>
                <a:gd name="T45" fmla="*/ 504 h 791"/>
                <a:gd name="T46" fmla="*/ 639 w 657"/>
                <a:gd name="T47" fmla="*/ 576 h 791"/>
                <a:gd name="T48" fmla="*/ 613 w 657"/>
                <a:gd name="T49" fmla="*/ 641 h 791"/>
                <a:gd name="T50" fmla="*/ 579 w 657"/>
                <a:gd name="T51" fmla="*/ 696 h 791"/>
                <a:gd name="T52" fmla="*/ 540 w 657"/>
                <a:gd name="T53" fmla="*/ 740 h 791"/>
                <a:gd name="T54" fmla="*/ 501 w 657"/>
                <a:gd name="T55" fmla="*/ 771 h 791"/>
                <a:gd name="T56" fmla="*/ 464 w 657"/>
                <a:gd name="T57" fmla="*/ 789 h 791"/>
                <a:gd name="T58" fmla="*/ 447 w 657"/>
                <a:gd name="T59" fmla="*/ 791 h 791"/>
                <a:gd name="T60" fmla="*/ 430 w 657"/>
                <a:gd name="T61" fmla="*/ 791 h 791"/>
                <a:gd name="T62" fmla="*/ 387 w 657"/>
                <a:gd name="T63" fmla="*/ 784 h 791"/>
                <a:gd name="T64" fmla="*/ 337 w 657"/>
                <a:gd name="T65" fmla="*/ 764 h 791"/>
                <a:gd name="T66" fmla="*/ 281 w 657"/>
                <a:gd name="T67" fmla="*/ 736 h 791"/>
                <a:gd name="T68" fmla="*/ 222 w 657"/>
                <a:gd name="T69" fmla="*/ 698 h 791"/>
                <a:gd name="T70" fmla="*/ 164 w 657"/>
                <a:gd name="T71" fmla="*/ 650 h 791"/>
                <a:gd name="T72" fmla="*/ 107 w 657"/>
                <a:gd name="T73" fmla="*/ 595 h 791"/>
                <a:gd name="T74" fmla="*/ 55 w 657"/>
                <a:gd name="T75" fmla="*/ 528 h 791"/>
                <a:gd name="T76" fmla="*/ 32 w 657"/>
                <a:gd name="T77" fmla="*/ 492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7" h="791">
                  <a:moveTo>
                    <a:pt x="32" y="492"/>
                  </a:moveTo>
                  <a:lnTo>
                    <a:pt x="22" y="474"/>
                  </a:lnTo>
                  <a:lnTo>
                    <a:pt x="7" y="435"/>
                  </a:lnTo>
                  <a:lnTo>
                    <a:pt x="0" y="395"/>
                  </a:lnTo>
                  <a:lnTo>
                    <a:pt x="0" y="355"/>
                  </a:lnTo>
                  <a:lnTo>
                    <a:pt x="9" y="295"/>
                  </a:lnTo>
                  <a:lnTo>
                    <a:pt x="41" y="216"/>
                  </a:lnTo>
                  <a:lnTo>
                    <a:pt x="89" y="145"/>
                  </a:lnTo>
                  <a:lnTo>
                    <a:pt x="147" y="83"/>
                  </a:lnTo>
                  <a:lnTo>
                    <a:pt x="211" y="36"/>
                  </a:lnTo>
                  <a:lnTo>
                    <a:pt x="277" y="7"/>
                  </a:lnTo>
                  <a:lnTo>
                    <a:pt x="308" y="2"/>
                  </a:lnTo>
                  <a:lnTo>
                    <a:pt x="339" y="0"/>
                  </a:lnTo>
                  <a:lnTo>
                    <a:pt x="399" y="10"/>
                  </a:lnTo>
                  <a:lnTo>
                    <a:pt x="455" y="36"/>
                  </a:lnTo>
                  <a:lnTo>
                    <a:pt x="505" y="75"/>
                  </a:lnTo>
                  <a:lnTo>
                    <a:pt x="550" y="125"/>
                  </a:lnTo>
                  <a:lnTo>
                    <a:pt x="589" y="188"/>
                  </a:lnTo>
                  <a:lnTo>
                    <a:pt x="620" y="259"/>
                  </a:lnTo>
                  <a:lnTo>
                    <a:pt x="644" y="339"/>
                  </a:lnTo>
                  <a:lnTo>
                    <a:pt x="652" y="381"/>
                  </a:lnTo>
                  <a:lnTo>
                    <a:pt x="657" y="423"/>
                  </a:lnTo>
                  <a:lnTo>
                    <a:pt x="654" y="504"/>
                  </a:lnTo>
                  <a:lnTo>
                    <a:pt x="639" y="576"/>
                  </a:lnTo>
                  <a:lnTo>
                    <a:pt x="613" y="641"/>
                  </a:lnTo>
                  <a:lnTo>
                    <a:pt x="579" y="696"/>
                  </a:lnTo>
                  <a:lnTo>
                    <a:pt x="540" y="740"/>
                  </a:lnTo>
                  <a:lnTo>
                    <a:pt x="501" y="771"/>
                  </a:lnTo>
                  <a:lnTo>
                    <a:pt x="464" y="789"/>
                  </a:lnTo>
                  <a:lnTo>
                    <a:pt x="447" y="791"/>
                  </a:lnTo>
                  <a:lnTo>
                    <a:pt x="430" y="791"/>
                  </a:lnTo>
                  <a:lnTo>
                    <a:pt x="387" y="784"/>
                  </a:lnTo>
                  <a:lnTo>
                    <a:pt x="337" y="764"/>
                  </a:lnTo>
                  <a:lnTo>
                    <a:pt x="281" y="736"/>
                  </a:lnTo>
                  <a:lnTo>
                    <a:pt x="222" y="698"/>
                  </a:lnTo>
                  <a:lnTo>
                    <a:pt x="164" y="650"/>
                  </a:lnTo>
                  <a:lnTo>
                    <a:pt x="107" y="595"/>
                  </a:lnTo>
                  <a:lnTo>
                    <a:pt x="55" y="528"/>
                  </a:lnTo>
                  <a:lnTo>
                    <a:pt x="32" y="492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3" name="Freeform 638">
              <a:extLst>
                <a:ext uri="{FF2B5EF4-FFF2-40B4-BE49-F238E27FC236}">
                  <a16:creationId xmlns:a16="http://schemas.microsoft.com/office/drawing/2014/main" id="{6875538D-BDB2-432B-AF1B-375DB092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663" y="806451"/>
              <a:ext cx="225425" cy="349250"/>
            </a:xfrm>
            <a:custGeom>
              <a:avLst/>
              <a:gdLst>
                <a:gd name="T0" fmla="*/ 484 w 570"/>
                <a:gd name="T1" fmla="*/ 4 h 879"/>
                <a:gd name="T2" fmla="*/ 484 w 570"/>
                <a:gd name="T3" fmla="*/ 4 h 879"/>
                <a:gd name="T4" fmla="*/ 506 w 570"/>
                <a:gd name="T5" fmla="*/ 12 h 879"/>
                <a:gd name="T6" fmla="*/ 543 w 570"/>
                <a:gd name="T7" fmla="*/ 40 h 879"/>
                <a:gd name="T8" fmla="*/ 565 w 570"/>
                <a:gd name="T9" fmla="*/ 78 h 879"/>
                <a:gd name="T10" fmla="*/ 570 w 570"/>
                <a:gd name="T11" fmla="*/ 109 h 879"/>
                <a:gd name="T12" fmla="*/ 566 w 570"/>
                <a:gd name="T13" fmla="*/ 131 h 879"/>
                <a:gd name="T14" fmla="*/ 561 w 570"/>
                <a:gd name="T15" fmla="*/ 141 h 879"/>
                <a:gd name="T16" fmla="*/ 217 w 570"/>
                <a:gd name="T17" fmla="*/ 797 h 879"/>
                <a:gd name="T18" fmla="*/ 207 w 570"/>
                <a:gd name="T19" fmla="*/ 817 h 879"/>
                <a:gd name="T20" fmla="*/ 179 w 570"/>
                <a:gd name="T21" fmla="*/ 850 h 879"/>
                <a:gd name="T22" fmla="*/ 144 w 570"/>
                <a:gd name="T23" fmla="*/ 872 h 879"/>
                <a:gd name="T24" fmla="*/ 103 w 570"/>
                <a:gd name="T25" fmla="*/ 879 h 879"/>
                <a:gd name="T26" fmla="*/ 81 w 570"/>
                <a:gd name="T27" fmla="*/ 874 h 879"/>
                <a:gd name="T28" fmla="*/ 81 w 570"/>
                <a:gd name="T29" fmla="*/ 874 h 879"/>
                <a:gd name="T30" fmla="*/ 61 w 570"/>
                <a:gd name="T31" fmla="*/ 866 h 879"/>
                <a:gd name="T32" fmla="*/ 27 w 570"/>
                <a:gd name="T33" fmla="*/ 840 h 879"/>
                <a:gd name="T34" fmla="*/ 6 w 570"/>
                <a:gd name="T35" fmla="*/ 802 h 879"/>
                <a:gd name="T36" fmla="*/ 0 w 570"/>
                <a:gd name="T37" fmla="*/ 760 h 879"/>
                <a:gd name="T38" fmla="*/ 5 w 570"/>
                <a:gd name="T39" fmla="*/ 738 h 879"/>
                <a:gd name="T40" fmla="*/ 347 w 570"/>
                <a:gd name="T41" fmla="*/ 81 h 879"/>
                <a:gd name="T42" fmla="*/ 359 w 570"/>
                <a:gd name="T43" fmla="*/ 61 h 879"/>
                <a:gd name="T44" fmla="*/ 387 w 570"/>
                <a:gd name="T45" fmla="*/ 27 h 879"/>
                <a:gd name="T46" fmla="*/ 422 w 570"/>
                <a:gd name="T47" fmla="*/ 7 h 879"/>
                <a:gd name="T48" fmla="*/ 462 w 570"/>
                <a:gd name="T49" fmla="*/ 0 h 879"/>
                <a:gd name="T50" fmla="*/ 484 w 570"/>
                <a:gd name="T51" fmla="*/ 4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0" h="879">
                  <a:moveTo>
                    <a:pt x="484" y="4"/>
                  </a:moveTo>
                  <a:lnTo>
                    <a:pt x="484" y="4"/>
                  </a:lnTo>
                  <a:lnTo>
                    <a:pt x="506" y="12"/>
                  </a:lnTo>
                  <a:lnTo>
                    <a:pt x="543" y="40"/>
                  </a:lnTo>
                  <a:lnTo>
                    <a:pt x="565" y="78"/>
                  </a:lnTo>
                  <a:lnTo>
                    <a:pt x="570" y="109"/>
                  </a:lnTo>
                  <a:lnTo>
                    <a:pt x="566" y="131"/>
                  </a:lnTo>
                  <a:lnTo>
                    <a:pt x="561" y="141"/>
                  </a:lnTo>
                  <a:lnTo>
                    <a:pt x="217" y="797"/>
                  </a:lnTo>
                  <a:lnTo>
                    <a:pt x="207" y="817"/>
                  </a:lnTo>
                  <a:lnTo>
                    <a:pt x="179" y="850"/>
                  </a:lnTo>
                  <a:lnTo>
                    <a:pt x="144" y="872"/>
                  </a:lnTo>
                  <a:lnTo>
                    <a:pt x="103" y="879"/>
                  </a:lnTo>
                  <a:lnTo>
                    <a:pt x="81" y="874"/>
                  </a:lnTo>
                  <a:lnTo>
                    <a:pt x="81" y="874"/>
                  </a:lnTo>
                  <a:lnTo>
                    <a:pt x="61" y="866"/>
                  </a:lnTo>
                  <a:lnTo>
                    <a:pt x="27" y="840"/>
                  </a:lnTo>
                  <a:lnTo>
                    <a:pt x="6" y="802"/>
                  </a:lnTo>
                  <a:lnTo>
                    <a:pt x="0" y="760"/>
                  </a:lnTo>
                  <a:lnTo>
                    <a:pt x="5" y="738"/>
                  </a:lnTo>
                  <a:lnTo>
                    <a:pt x="347" y="81"/>
                  </a:lnTo>
                  <a:lnTo>
                    <a:pt x="359" y="61"/>
                  </a:lnTo>
                  <a:lnTo>
                    <a:pt x="387" y="27"/>
                  </a:lnTo>
                  <a:lnTo>
                    <a:pt x="422" y="7"/>
                  </a:lnTo>
                  <a:lnTo>
                    <a:pt x="462" y="0"/>
                  </a:lnTo>
                  <a:lnTo>
                    <a:pt x="484" y="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4" name="Freeform 639">
              <a:extLst>
                <a:ext uri="{FF2B5EF4-FFF2-40B4-BE49-F238E27FC236}">
                  <a16:creationId xmlns:a16="http://schemas.microsoft.com/office/drawing/2014/main" id="{6AA6CC84-DECD-45EB-B15C-54AB4698F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250" y="1069976"/>
              <a:ext cx="204788" cy="239713"/>
            </a:xfrm>
            <a:custGeom>
              <a:avLst/>
              <a:gdLst>
                <a:gd name="T0" fmla="*/ 465 w 513"/>
                <a:gd name="T1" fmla="*/ 581 h 602"/>
                <a:gd name="T2" fmla="*/ 465 w 513"/>
                <a:gd name="T3" fmla="*/ 581 h 602"/>
                <a:gd name="T4" fmla="*/ 446 w 513"/>
                <a:gd name="T5" fmla="*/ 593 h 602"/>
                <a:gd name="T6" fmla="*/ 404 w 513"/>
                <a:gd name="T7" fmla="*/ 602 h 602"/>
                <a:gd name="T8" fmla="*/ 361 w 513"/>
                <a:gd name="T9" fmla="*/ 594 h 602"/>
                <a:gd name="T10" fmla="*/ 325 w 513"/>
                <a:gd name="T11" fmla="*/ 572 h 602"/>
                <a:gd name="T12" fmla="*/ 311 w 513"/>
                <a:gd name="T13" fmla="*/ 554 h 602"/>
                <a:gd name="T14" fmla="*/ 22 w 513"/>
                <a:gd name="T15" fmla="*/ 175 h 602"/>
                <a:gd name="T16" fmla="*/ 10 w 513"/>
                <a:gd name="T17" fmla="*/ 156 h 602"/>
                <a:gd name="T18" fmla="*/ 0 w 513"/>
                <a:gd name="T19" fmla="*/ 114 h 602"/>
                <a:gd name="T20" fmla="*/ 8 w 513"/>
                <a:gd name="T21" fmla="*/ 72 h 602"/>
                <a:gd name="T22" fmla="*/ 31 w 513"/>
                <a:gd name="T23" fmla="*/ 35 h 602"/>
                <a:gd name="T24" fmla="*/ 49 w 513"/>
                <a:gd name="T25" fmla="*/ 20 h 602"/>
                <a:gd name="T26" fmla="*/ 49 w 513"/>
                <a:gd name="T27" fmla="*/ 20 h 602"/>
                <a:gd name="T28" fmla="*/ 69 w 513"/>
                <a:gd name="T29" fmla="*/ 9 h 602"/>
                <a:gd name="T30" fmla="*/ 110 w 513"/>
                <a:gd name="T31" fmla="*/ 0 h 602"/>
                <a:gd name="T32" fmla="*/ 151 w 513"/>
                <a:gd name="T33" fmla="*/ 7 h 602"/>
                <a:gd name="T34" fmla="*/ 189 w 513"/>
                <a:gd name="T35" fmla="*/ 29 h 602"/>
                <a:gd name="T36" fmla="*/ 203 w 513"/>
                <a:gd name="T37" fmla="*/ 48 h 602"/>
                <a:gd name="T38" fmla="*/ 491 w 513"/>
                <a:gd name="T39" fmla="*/ 427 h 602"/>
                <a:gd name="T40" fmla="*/ 504 w 513"/>
                <a:gd name="T41" fmla="*/ 447 h 602"/>
                <a:gd name="T42" fmla="*/ 513 w 513"/>
                <a:gd name="T43" fmla="*/ 488 h 602"/>
                <a:gd name="T44" fmla="*/ 505 w 513"/>
                <a:gd name="T45" fmla="*/ 531 h 602"/>
                <a:gd name="T46" fmla="*/ 482 w 513"/>
                <a:gd name="T47" fmla="*/ 567 h 602"/>
                <a:gd name="T48" fmla="*/ 465 w 513"/>
                <a:gd name="T49" fmla="*/ 58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3" h="602">
                  <a:moveTo>
                    <a:pt x="465" y="581"/>
                  </a:moveTo>
                  <a:lnTo>
                    <a:pt x="465" y="581"/>
                  </a:lnTo>
                  <a:lnTo>
                    <a:pt x="446" y="593"/>
                  </a:lnTo>
                  <a:lnTo>
                    <a:pt x="404" y="602"/>
                  </a:lnTo>
                  <a:lnTo>
                    <a:pt x="361" y="594"/>
                  </a:lnTo>
                  <a:lnTo>
                    <a:pt x="325" y="572"/>
                  </a:lnTo>
                  <a:lnTo>
                    <a:pt x="311" y="554"/>
                  </a:lnTo>
                  <a:lnTo>
                    <a:pt x="22" y="175"/>
                  </a:lnTo>
                  <a:lnTo>
                    <a:pt x="10" y="156"/>
                  </a:lnTo>
                  <a:lnTo>
                    <a:pt x="0" y="114"/>
                  </a:lnTo>
                  <a:lnTo>
                    <a:pt x="8" y="72"/>
                  </a:lnTo>
                  <a:lnTo>
                    <a:pt x="31" y="35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69" y="9"/>
                  </a:lnTo>
                  <a:lnTo>
                    <a:pt x="110" y="0"/>
                  </a:lnTo>
                  <a:lnTo>
                    <a:pt x="151" y="7"/>
                  </a:lnTo>
                  <a:lnTo>
                    <a:pt x="189" y="29"/>
                  </a:lnTo>
                  <a:lnTo>
                    <a:pt x="203" y="48"/>
                  </a:lnTo>
                  <a:lnTo>
                    <a:pt x="491" y="427"/>
                  </a:lnTo>
                  <a:lnTo>
                    <a:pt x="504" y="447"/>
                  </a:lnTo>
                  <a:lnTo>
                    <a:pt x="513" y="488"/>
                  </a:lnTo>
                  <a:lnTo>
                    <a:pt x="505" y="531"/>
                  </a:lnTo>
                  <a:lnTo>
                    <a:pt x="482" y="567"/>
                  </a:lnTo>
                  <a:lnTo>
                    <a:pt x="465" y="58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5" name="Freeform 640">
              <a:extLst>
                <a:ext uri="{FF2B5EF4-FFF2-40B4-BE49-F238E27FC236}">
                  <a16:creationId xmlns:a16="http://schemas.microsoft.com/office/drawing/2014/main" id="{4BA1487D-BD64-4046-9A53-0AB20FCE1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88" y="1225551"/>
              <a:ext cx="307975" cy="158750"/>
            </a:xfrm>
            <a:custGeom>
              <a:avLst/>
              <a:gdLst>
                <a:gd name="T0" fmla="*/ 770 w 775"/>
                <a:gd name="T1" fmla="*/ 319 h 401"/>
                <a:gd name="T2" fmla="*/ 770 w 775"/>
                <a:gd name="T3" fmla="*/ 319 h 401"/>
                <a:gd name="T4" fmla="*/ 762 w 775"/>
                <a:gd name="T5" fmla="*/ 340 h 401"/>
                <a:gd name="T6" fmla="*/ 735 w 775"/>
                <a:gd name="T7" fmla="*/ 373 h 401"/>
                <a:gd name="T8" fmla="*/ 697 w 775"/>
                <a:gd name="T9" fmla="*/ 396 h 401"/>
                <a:gd name="T10" fmla="*/ 655 w 775"/>
                <a:gd name="T11" fmla="*/ 401 h 401"/>
                <a:gd name="T12" fmla="*/ 633 w 775"/>
                <a:gd name="T13" fmla="*/ 396 h 401"/>
                <a:gd name="T14" fmla="*/ 80 w 775"/>
                <a:gd name="T15" fmla="*/ 218 h 401"/>
                <a:gd name="T16" fmla="*/ 60 w 775"/>
                <a:gd name="T17" fmla="*/ 210 h 401"/>
                <a:gd name="T18" fmla="*/ 26 w 775"/>
                <a:gd name="T19" fmla="*/ 183 h 401"/>
                <a:gd name="T20" fmla="*/ 5 w 775"/>
                <a:gd name="T21" fmla="*/ 145 h 401"/>
                <a:gd name="T22" fmla="*/ 0 w 775"/>
                <a:gd name="T23" fmla="*/ 104 h 401"/>
                <a:gd name="T24" fmla="*/ 5 w 775"/>
                <a:gd name="T25" fmla="*/ 82 h 401"/>
                <a:gd name="T26" fmla="*/ 5 w 775"/>
                <a:gd name="T27" fmla="*/ 82 h 401"/>
                <a:gd name="T28" fmla="*/ 12 w 775"/>
                <a:gd name="T29" fmla="*/ 60 h 401"/>
                <a:gd name="T30" fmla="*/ 39 w 775"/>
                <a:gd name="T31" fmla="*/ 27 h 401"/>
                <a:gd name="T32" fmla="*/ 76 w 775"/>
                <a:gd name="T33" fmla="*/ 7 h 401"/>
                <a:gd name="T34" fmla="*/ 119 w 775"/>
                <a:gd name="T35" fmla="*/ 0 h 401"/>
                <a:gd name="T36" fmla="*/ 141 w 775"/>
                <a:gd name="T37" fmla="*/ 5 h 401"/>
                <a:gd name="T38" fmla="*/ 693 w 775"/>
                <a:gd name="T39" fmla="*/ 182 h 401"/>
                <a:gd name="T40" fmla="*/ 714 w 775"/>
                <a:gd name="T41" fmla="*/ 191 h 401"/>
                <a:gd name="T42" fmla="*/ 748 w 775"/>
                <a:gd name="T43" fmla="*/ 218 h 401"/>
                <a:gd name="T44" fmla="*/ 769 w 775"/>
                <a:gd name="T45" fmla="*/ 254 h 401"/>
                <a:gd name="T46" fmla="*/ 775 w 775"/>
                <a:gd name="T47" fmla="*/ 297 h 401"/>
                <a:gd name="T48" fmla="*/ 770 w 775"/>
                <a:gd name="T49" fmla="*/ 3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5" h="401">
                  <a:moveTo>
                    <a:pt x="770" y="319"/>
                  </a:moveTo>
                  <a:lnTo>
                    <a:pt x="770" y="319"/>
                  </a:lnTo>
                  <a:lnTo>
                    <a:pt x="762" y="340"/>
                  </a:lnTo>
                  <a:lnTo>
                    <a:pt x="735" y="373"/>
                  </a:lnTo>
                  <a:lnTo>
                    <a:pt x="697" y="396"/>
                  </a:lnTo>
                  <a:lnTo>
                    <a:pt x="655" y="401"/>
                  </a:lnTo>
                  <a:lnTo>
                    <a:pt x="633" y="396"/>
                  </a:lnTo>
                  <a:lnTo>
                    <a:pt x="80" y="218"/>
                  </a:lnTo>
                  <a:lnTo>
                    <a:pt x="60" y="210"/>
                  </a:lnTo>
                  <a:lnTo>
                    <a:pt x="26" y="183"/>
                  </a:lnTo>
                  <a:lnTo>
                    <a:pt x="5" y="145"/>
                  </a:lnTo>
                  <a:lnTo>
                    <a:pt x="0" y="104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12" y="60"/>
                  </a:lnTo>
                  <a:lnTo>
                    <a:pt x="39" y="27"/>
                  </a:lnTo>
                  <a:lnTo>
                    <a:pt x="76" y="7"/>
                  </a:lnTo>
                  <a:lnTo>
                    <a:pt x="119" y="0"/>
                  </a:lnTo>
                  <a:lnTo>
                    <a:pt x="141" y="5"/>
                  </a:lnTo>
                  <a:lnTo>
                    <a:pt x="693" y="182"/>
                  </a:lnTo>
                  <a:lnTo>
                    <a:pt x="714" y="191"/>
                  </a:lnTo>
                  <a:lnTo>
                    <a:pt x="748" y="218"/>
                  </a:lnTo>
                  <a:lnTo>
                    <a:pt x="769" y="254"/>
                  </a:lnTo>
                  <a:lnTo>
                    <a:pt x="775" y="297"/>
                  </a:lnTo>
                  <a:lnTo>
                    <a:pt x="770" y="319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6" name="Freeform 641">
              <a:extLst>
                <a:ext uri="{FF2B5EF4-FFF2-40B4-BE49-F238E27FC236}">
                  <a16:creationId xmlns:a16="http://schemas.microsoft.com/office/drawing/2014/main" id="{DF54BBFE-3430-457A-BA12-8E2CE4992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844551"/>
              <a:ext cx="228600" cy="315913"/>
            </a:xfrm>
            <a:custGeom>
              <a:avLst/>
              <a:gdLst>
                <a:gd name="T0" fmla="*/ 111 w 576"/>
                <a:gd name="T1" fmla="*/ 799 h 799"/>
                <a:gd name="T2" fmla="*/ 128 w 576"/>
                <a:gd name="T3" fmla="*/ 752 h 799"/>
                <a:gd name="T4" fmla="*/ 178 w 576"/>
                <a:gd name="T5" fmla="*/ 642 h 799"/>
                <a:gd name="T6" fmla="*/ 220 w 576"/>
                <a:gd name="T7" fmla="*/ 563 h 799"/>
                <a:gd name="T8" fmla="*/ 271 w 576"/>
                <a:gd name="T9" fmla="*/ 494 h 799"/>
                <a:gd name="T10" fmla="*/ 314 w 576"/>
                <a:gd name="T11" fmla="*/ 454 h 799"/>
                <a:gd name="T12" fmla="*/ 344 w 576"/>
                <a:gd name="T13" fmla="*/ 436 h 799"/>
                <a:gd name="T14" fmla="*/ 375 w 576"/>
                <a:gd name="T15" fmla="*/ 426 h 799"/>
                <a:gd name="T16" fmla="*/ 406 w 576"/>
                <a:gd name="T17" fmla="*/ 424 h 799"/>
                <a:gd name="T18" fmla="*/ 439 w 576"/>
                <a:gd name="T19" fmla="*/ 435 h 799"/>
                <a:gd name="T20" fmla="*/ 473 w 576"/>
                <a:gd name="T21" fmla="*/ 457 h 799"/>
                <a:gd name="T22" fmla="*/ 490 w 576"/>
                <a:gd name="T23" fmla="*/ 473 h 799"/>
                <a:gd name="T24" fmla="*/ 506 w 576"/>
                <a:gd name="T25" fmla="*/ 489 h 799"/>
                <a:gd name="T26" fmla="*/ 533 w 576"/>
                <a:gd name="T27" fmla="*/ 506 h 799"/>
                <a:gd name="T28" fmla="*/ 552 w 576"/>
                <a:gd name="T29" fmla="*/ 506 h 799"/>
                <a:gd name="T30" fmla="*/ 565 w 576"/>
                <a:gd name="T31" fmla="*/ 493 h 799"/>
                <a:gd name="T32" fmla="*/ 576 w 576"/>
                <a:gd name="T33" fmla="*/ 450 h 799"/>
                <a:gd name="T34" fmla="*/ 574 w 576"/>
                <a:gd name="T35" fmla="*/ 361 h 799"/>
                <a:gd name="T36" fmla="*/ 552 w 576"/>
                <a:gd name="T37" fmla="*/ 199 h 799"/>
                <a:gd name="T38" fmla="*/ 516 w 576"/>
                <a:gd name="T39" fmla="*/ 21 h 799"/>
                <a:gd name="T40" fmla="*/ 511 w 576"/>
                <a:gd name="T41" fmla="*/ 0 h 799"/>
                <a:gd name="T42" fmla="*/ 110 w 576"/>
                <a:gd name="T43" fmla="*/ 164 h 799"/>
                <a:gd name="T44" fmla="*/ 102 w 576"/>
                <a:gd name="T45" fmla="*/ 174 h 799"/>
                <a:gd name="T46" fmla="*/ 61 w 576"/>
                <a:gd name="T47" fmla="*/ 254 h 799"/>
                <a:gd name="T48" fmla="*/ 30 w 576"/>
                <a:gd name="T49" fmla="*/ 332 h 799"/>
                <a:gd name="T50" fmla="*/ 7 w 576"/>
                <a:gd name="T51" fmla="*/ 426 h 799"/>
                <a:gd name="T52" fmla="*/ 0 w 576"/>
                <a:gd name="T53" fmla="*/ 503 h 799"/>
                <a:gd name="T54" fmla="*/ 3 w 576"/>
                <a:gd name="T55" fmla="*/ 556 h 799"/>
                <a:gd name="T56" fmla="*/ 10 w 576"/>
                <a:gd name="T57" fmla="*/ 611 h 799"/>
                <a:gd name="T58" fmla="*/ 27 w 576"/>
                <a:gd name="T59" fmla="*/ 665 h 799"/>
                <a:gd name="T60" fmla="*/ 53 w 576"/>
                <a:gd name="T61" fmla="*/ 720 h 799"/>
                <a:gd name="T62" fmla="*/ 88 w 576"/>
                <a:gd name="T63" fmla="*/ 773 h 799"/>
                <a:gd name="T64" fmla="*/ 111 w 576"/>
                <a:gd name="T6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6" h="799">
                  <a:moveTo>
                    <a:pt x="111" y="799"/>
                  </a:moveTo>
                  <a:lnTo>
                    <a:pt x="128" y="752"/>
                  </a:lnTo>
                  <a:lnTo>
                    <a:pt x="178" y="642"/>
                  </a:lnTo>
                  <a:lnTo>
                    <a:pt x="220" y="563"/>
                  </a:lnTo>
                  <a:lnTo>
                    <a:pt x="271" y="494"/>
                  </a:lnTo>
                  <a:lnTo>
                    <a:pt x="314" y="454"/>
                  </a:lnTo>
                  <a:lnTo>
                    <a:pt x="344" y="436"/>
                  </a:lnTo>
                  <a:lnTo>
                    <a:pt x="375" y="426"/>
                  </a:lnTo>
                  <a:lnTo>
                    <a:pt x="406" y="424"/>
                  </a:lnTo>
                  <a:lnTo>
                    <a:pt x="439" y="435"/>
                  </a:lnTo>
                  <a:lnTo>
                    <a:pt x="473" y="457"/>
                  </a:lnTo>
                  <a:lnTo>
                    <a:pt x="490" y="473"/>
                  </a:lnTo>
                  <a:lnTo>
                    <a:pt x="506" y="489"/>
                  </a:lnTo>
                  <a:lnTo>
                    <a:pt x="533" y="506"/>
                  </a:lnTo>
                  <a:lnTo>
                    <a:pt x="552" y="506"/>
                  </a:lnTo>
                  <a:lnTo>
                    <a:pt x="565" y="493"/>
                  </a:lnTo>
                  <a:lnTo>
                    <a:pt x="576" y="450"/>
                  </a:lnTo>
                  <a:lnTo>
                    <a:pt x="574" y="361"/>
                  </a:lnTo>
                  <a:lnTo>
                    <a:pt x="552" y="199"/>
                  </a:lnTo>
                  <a:lnTo>
                    <a:pt x="516" y="21"/>
                  </a:lnTo>
                  <a:lnTo>
                    <a:pt x="511" y="0"/>
                  </a:lnTo>
                  <a:lnTo>
                    <a:pt x="110" y="164"/>
                  </a:lnTo>
                  <a:lnTo>
                    <a:pt x="102" y="174"/>
                  </a:lnTo>
                  <a:lnTo>
                    <a:pt x="61" y="254"/>
                  </a:lnTo>
                  <a:lnTo>
                    <a:pt x="30" y="332"/>
                  </a:lnTo>
                  <a:lnTo>
                    <a:pt x="7" y="426"/>
                  </a:lnTo>
                  <a:lnTo>
                    <a:pt x="0" y="503"/>
                  </a:lnTo>
                  <a:lnTo>
                    <a:pt x="3" y="556"/>
                  </a:lnTo>
                  <a:lnTo>
                    <a:pt x="10" y="611"/>
                  </a:lnTo>
                  <a:lnTo>
                    <a:pt x="27" y="665"/>
                  </a:lnTo>
                  <a:lnTo>
                    <a:pt x="53" y="720"/>
                  </a:lnTo>
                  <a:lnTo>
                    <a:pt x="88" y="773"/>
                  </a:lnTo>
                  <a:lnTo>
                    <a:pt x="111" y="799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7" name="Freeform 642">
              <a:extLst>
                <a:ext uri="{FF2B5EF4-FFF2-40B4-BE49-F238E27FC236}">
                  <a16:creationId xmlns:a16="http://schemas.microsoft.com/office/drawing/2014/main" id="{10BB5E6E-E16A-4D6B-86E3-3FF9B8FFD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844551"/>
              <a:ext cx="228600" cy="315913"/>
            </a:xfrm>
            <a:custGeom>
              <a:avLst/>
              <a:gdLst>
                <a:gd name="T0" fmla="*/ 111 w 576"/>
                <a:gd name="T1" fmla="*/ 799 h 799"/>
                <a:gd name="T2" fmla="*/ 128 w 576"/>
                <a:gd name="T3" fmla="*/ 752 h 799"/>
                <a:gd name="T4" fmla="*/ 178 w 576"/>
                <a:gd name="T5" fmla="*/ 642 h 799"/>
                <a:gd name="T6" fmla="*/ 220 w 576"/>
                <a:gd name="T7" fmla="*/ 563 h 799"/>
                <a:gd name="T8" fmla="*/ 271 w 576"/>
                <a:gd name="T9" fmla="*/ 494 h 799"/>
                <a:gd name="T10" fmla="*/ 314 w 576"/>
                <a:gd name="T11" fmla="*/ 454 h 799"/>
                <a:gd name="T12" fmla="*/ 344 w 576"/>
                <a:gd name="T13" fmla="*/ 436 h 799"/>
                <a:gd name="T14" fmla="*/ 375 w 576"/>
                <a:gd name="T15" fmla="*/ 426 h 799"/>
                <a:gd name="T16" fmla="*/ 406 w 576"/>
                <a:gd name="T17" fmla="*/ 424 h 799"/>
                <a:gd name="T18" fmla="*/ 439 w 576"/>
                <a:gd name="T19" fmla="*/ 435 h 799"/>
                <a:gd name="T20" fmla="*/ 473 w 576"/>
                <a:gd name="T21" fmla="*/ 457 h 799"/>
                <a:gd name="T22" fmla="*/ 490 w 576"/>
                <a:gd name="T23" fmla="*/ 473 h 799"/>
                <a:gd name="T24" fmla="*/ 506 w 576"/>
                <a:gd name="T25" fmla="*/ 489 h 799"/>
                <a:gd name="T26" fmla="*/ 533 w 576"/>
                <a:gd name="T27" fmla="*/ 506 h 799"/>
                <a:gd name="T28" fmla="*/ 552 w 576"/>
                <a:gd name="T29" fmla="*/ 506 h 799"/>
                <a:gd name="T30" fmla="*/ 565 w 576"/>
                <a:gd name="T31" fmla="*/ 493 h 799"/>
                <a:gd name="T32" fmla="*/ 576 w 576"/>
                <a:gd name="T33" fmla="*/ 450 h 799"/>
                <a:gd name="T34" fmla="*/ 574 w 576"/>
                <a:gd name="T35" fmla="*/ 361 h 799"/>
                <a:gd name="T36" fmla="*/ 552 w 576"/>
                <a:gd name="T37" fmla="*/ 199 h 799"/>
                <a:gd name="T38" fmla="*/ 516 w 576"/>
                <a:gd name="T39" fmla="*/ 21 h 799"/>
                <a:gd name="T40" fmla="*/ 511 w 576"/>
                <a:gd name="T41" fmla="*/ 0 h 799"/>
                <a:gd name="T42" fmla="*/ 110 w 576"/>
                <a:gd name="T43" fmla="*/ 164 h 799"/>
                <a:gd name="T44" fmla="*/ 102 w 576"/>
                <a:gd name="T45" fmla="*/ 174 h 799"/>
                <a:gd name="T46" fmla="*/ 61 w 576"/>
                <a:gd name="T47" fmla="*/ 254 h 799"/>
                <a:gd name="T48" fmla="*/ 30 w 576"/>
                <a:gd name="T49" fmla="*/ 332 h 799"/>
                <a:gd name="T50" fmla="*/ 7 w 576"/>
                <a:gd name="T51" fmla="*/ 426 h 799"/>
                <a:gd name="T52" fmla="*/ 0 w 576"/>
                <a:gd name="T53" fmla="*/ 503 h 799"/>
                <a:gd name="T54" fmla="*/ 3 w 576"/>
                <a:gd name="T55" fmla="*/ 556 h 799"/>
                <a:gd name="T56" fmla="*/ 10 w 576"/>
                <a:gd name="T57" fmla="*/ 611 h 799"/>
                <a:gd name="T58" fmla="*/ 27 w 576"/>
                <a:gd name="T59" fmla="*/ 665 h 799"/>
                <a:gd name="T60" fmla="*/ 53 w 576"/>
                <a:gd name="T61" fmla="*/ 720 h 799"/>
                <a:gd name="T62" fmla="*/ 88 w 576"/>
                <a:gd name="T63" fmla="*/ 773 h 799"/>
                <a:gd name="T64" fmla="*/ 111 w 576"/>
                <a:gd name="T6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6" h="799">
                  <a:moveTo>
                    <a:pt x="111" y="799"/>
                  </a:moveTo>
                  <a:lnTo>
                    <a:pt x="128" y="752"/>
                  </a:lnTo>
                  <a:lnTo>
                    <a:pt x="178" y="642"/>
                  </a:lnTo>
                  <a:lnTo>
                    <a:pt x="220" y="563"/>
                  </a:lnTo>
                  <a:lnTo>
                    <a:pt x="271" y="494"/>
                  </a:lnTo>
                  <a:lnTo>
                    <a:pt x="314" y="454"/>
                  </a:lnTo>
                  <a:lnTo>
                    <a:pt x="344" y="436"/>
                  </a:lnTo>
                  <a:lnTo>
                    <a:pt x="375" y="426"/>
                  </a:lnTo>
                  <a:lnTo>
                    <a:pt x="406" y="424"/>
                  </a:lnTo>
                  <a:lnTo>
                    <a:pt x="439" y="435"/>
                  </a:lnTo>
                  <a:lnTo>
                    <a:pt x="473" y="457"/>
                  </a:lnTo>
                  <a:lnTo>
                    <a:pt x="490" y="473"/>
                  </a:lnTo>
                  <a:lnTo>
                    <a:pt x="506" y="489"/>
                  </a:lnTo>
                  <a:lnTo>
                    <a:pt x="533" y="506"/>
                  </a:lnTo>
                  <a:lnTo>
                    <a:pt x="552" y="506"/>
                  </a:lnTo>
                  <a:lnTo>
                    <a:pt x="565" y="493"/>
                  </a:lnTo>
                  <a:lnTo>
                    <a:pt x="576" y="450"/>
                  </a:lnTo>
                  <a:lnTo>
                    <a:pt x="574" y="361"/>
                  </a:lnTo>
                  <a:lnTo>
                    <a:pt x="552" y="199"/>
                  </a:lnTo>
                  <a:lnTo>
                    <a:pt x="516" y="21"/>
                  </a:lnTo>
                  <a:lnTo>
                    <a:pt x="511" y="0"/>
                  </a:lnTo>
                  <a:lnTo>
                    <a:pt x="110" y="164"/>
                  </a:lnTo>
                  <a:lnTo>
                    <a:pt x="102" y="174"/>
                  </a:lnTo>
                  <a:lnTo>
                    <a:pt x="61" y="254"/>
                  </a:lnTo>
                  <a:lnTo>
                    <a:pt x="30" y="332"/>
                  </a:lnTo>
                  <a:lnTo>
                    <a:pt x="7" y="426"/>
                  </a:lnTo>
                  <a:lnTo>
                    <a:pt x="0" y="503"/>
                  </a:lnTo>
                  <a:lnTo>
                    <a:pt x="3" y="556"/>
                  </a:lnTo>
                  <a:lnTo>
                    <a:pt x="10" y="611"/>
                  </a:lnTo>
                  <a:lnTo>
                    <a:pt x="27" y="665"/>
                  </a:lnTo>
                  <a:lnTo>
                    <a:pt x="53" y="720"/>
                  </a:lnTo>
                  <a:lnTo>
                    <a:pt x="88" y="773"/>
                  </a:lnTo>
                  <a:lnTo>
                    <a:pt x="111" y="799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8" name="Freeform 643">
              <a:extLst>
                <a:ext uri="{FF2B5EF4-FFF2-40B4-BE49-F238E27FC236}">
                  <a16:creationId xmlns:a16="http://schemas.microsoft.com/office/drawing/2014/main" id="{17D577B2-D48D-4CAF-A990-EBEE003CC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434976"/>
              <a:ext cx="242888" cy="423863"/>
            </a:xfrm>
            <a:custGeom>
              <a:avLst/>
              <a:gdLst>
                <a:gd name="T0" fmla="*/ 616 w 616"/>
                <a:gd name="T1" fmla="*/ 1068 h 1068"/>
                <a:gd name="T2" fmla="*/ 612 w 616"/>
                <a:gd name="T3" fmla="*/ 117 h 1068"/>
                <a:gd name="T4" fmla="*/ 257 w 616"/>
                <a:gd name="T5" fmla="*/ 0 h 1068"/>
                <a:gd name="T6" fmla="*/ 0 w 616"/>
                <a:gd name="T7" fmla="*/ 364 h 1068"/>
                <a:gd name="T8" fmla="*/ 3 w 616"/>
                <a:gd name="T9" fmla="*/ 1037 h 1068"/>
                <a:gd name="T10" fmla="*/ 616 w 616"/>
                <a:gd name="T11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6" h="1068">
                  <a:moveTo>
                    <a:pt x="616" y="1068"/>
                  </a:moveTo>
                  <a:lnTo>
                    <a:pt x="612" y="117"/>
                  </a:lnTo>
                  <a:lnTo>
                    <a:pt x="257" y="0"/>
                  </a:lnTo>
                  <a:lnTo>
                    <a:pt x="0" y="364"/>
                  </a:lnTo>
                  <a:lnTo>
                    <a:pt x="3" y="1037"/>
                  </a:lnTo>
                  <a:lnTo>
                    <a:pt x="616" y="106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9" name="Freeform 644">
              <a:extLst>
                <a:ext uri="{FF2B5EF4-FFF2-40B4-BE49-F238E27FC236}">
                  <a16:creationId xmlns:a16="http://schemas.microsoft.com/office/drawing/2014/main" id="{9240AB11-A9F4-4E13-BF8D-2192EA1E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1588"/>
              <a:ext cx="319088" cy="701675"/>
            </a:xfrm>
            <a:custGeom>
              <a:avLst/>
              <a:gdLst>
                <a:gd name="T0" fmla="*/ 808 w 808"/>
                <a:gd name="T1" fmla="*/ 1759 h 1765"/>
                <a:gd name="T2" fmla="*/ 808 w 808"/>
                <a:gd name="T3" fmla="*/ 0 h 1765"/>
                <a:gd name="T4" fmla="*/ 0 w 808"/>
                <a:gd name="T5" fmla="*/ 0 h 1765"/>
                <a:gd name="T6" fmla="*/ 0 w 808"/>
                <a:gd name="T7" fmla="*/ 1765 h 1765"/>
                <a:gd name="T8" fmla="*/ 808 w 808"/>
                <a:gd name="T9" fmla="*/ 1759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1765">
                  <a:moveTo>
                    <a:pt x="808" y="1759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1765"/>
                  </a:lnTo>
                  <a:lnTo>
                    <a:pt x="808" y="1759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0" name="Freeform 645">
              <a:extLst>
                <a:ext uri="{FF2B5EF4-FFF2-40B4-BE49-F238E27FC236}">
                  <a16:creationId xmlns:a16="http://schemas.microsoft.com/office/drawing/2014/main" id="{7F3CB6AD-AB89-42F9-BE8F-24FB89818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1076326"/>
              <a:ext cx="704850" cy="1436688"/>
            </a:xfrm>
            <a:custGeom>
              <a:avLst/>
              <a:gdLst>
                <a:gd name="T0" fmla="*/ 1778 w 1778"/>
                <a:gd name="T1" fmla="*/ 0 h 3620"/>
                <a:gd name="T2" fmla="*/ 0 w 1778"/>
                <a:gd name="T3" fmla="*/ 260 h 3620"/>
                <a:gd name="T4" fmla="*/ 0 w 1778"/>
                <a:gd name="T5" fmla="*/ 3620 h 3620"/>
                <a:gd name="T6" fmla="*/ 1778 w 1778"/>
                <a:gd name="T7" fmla="*/ 3360 h 3620"/>
                <a:gd name="T8" fmla="*/ 1778 w 1778"/>
                <a:gd name="T9" fmla="*/ 0 h 3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8" h="3620">
                  <a:moveTo>
                    <a:pt x="1778" y="0"/>
                  </a:moveTo>
                  <a:lnTo>
                    <a:pt x="0" y="260"/>
                  </a:lnTo>
                  <a:lnTo>
                    <a:pt x="0" y="3620"/>
                  </a:lnTo>
                  <a:lnTo>
                    <a:pt x="1778" y="336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1" name="Freeform 646">
              <a:extLst>
                <a:ext uri="{FF2B5EF4-FFF2-40B4-BE49-F238E27FC236}">
                  <a16:creationId xmlns:a16="http://schemas.microsoft.com/office/drawing/2014/main" id="{784171EF-CE1D-4342-8D6B-CD5B6B40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525" y="1044576"/>
              <a:ext cx="276225" cy="1365250"/>
            </a:xfrm>
            <a:custGeom>
              <a:avLst/>
              <a:gdLst>
                <a:gd name="T0" fmla="*/ 0 w 696"/>
                <a:gd name="T1" fmla="*/ 3438 h 3438"/>
                <a:gd name="T2" fmla="*/ 0 w 696"/>
                <a:gd name="T3" fmla="*/ 78 h 3438"/>
                <a:gd name="T4" fmla="*/ 25 w 696"/>
                <a:gd name="T5" fmla="*/ 61 h 3438"/>
                <a:gd name="T6" fmla="*/ 97 w 696"/>
                <a:gd name="T7" fmla="*/ 33 h 3438"/>
                <a:gd name="T8" fmla="*/ 188 w 696"/>
                <a:gd name="T9" fmla="*/ 12 h 3438"/>
                <a:gd name="T10" fmla="*/ 291 w 696"/>
                <a:gd name="T11" fmla="*/ 0 h 3438"/>
                <a:gd name="T12" fmla="*/ 347 w 696"/>
                <a:gd name="T13" fmla="*/ 0 h 3438"/>
                <a:gd name="T14" fmla="*/ 404 w 696"/>
                <a:gd name="T15" fmla="*/ 0 h 3438"/>
                <a:gd name="T16" fmla="*/ 508 w 696"/>
                <a:gd name="T17" fmla="*/ 12 h 3438"/>
                <a:gd name="T18" fmla="*/ 597 w 696"/>
                <a:gd name="T19" fmla="*/ 33 h 3438"/>
                <a:gd name="T20" fmla="*/ 670 w 696"/>
                <a:gd name="T21" fmla="*/ 61 h 3438"/>
                <a:gd name="T22" fmla="*/ 696 w 696"/>
                <a:gd name="T23" fmla="*/ 78 h 3438"/>
                <a:gd name="T24" fmla="*/ 696 w 696"/>
                <a:gd name="T25" fmla="*/ 3438 h 3438"/>
                <a:gd name="T26" fmla="*/ 670 w 696"/>
                <a:gd name="T27" fmla="*/ 3421 h 3438"/>
                <a:gd name="T28" fmla="*/ 597 w 696"/>
                <a:gd name="T29" fmla="*/ 3393 h 3438"/>
                <a:gd name="T30" fmla="*/ 508 w 696"/>
                <a:gd name="T31" fmla="*/ 3372 h 3438"/>
                <a:gd name="T32" fmla="*/ 404 w 696"/>
                <a:gd name="T33" fmla="*/ 3360 h 3438"/>
                <a:gd name="T34" fmla="*/ 347 w 696"/>
                <a:gd name="T35" fmla="*/ 3359 h 3438"/>
                <a:gd name="T36" fmla="*/ 291 w 696"/>
                <a:gd name="T37" fmla="*/ 3360 h 3438"/>
                <a:gd name="T38" fmla="*/ 188 w 696"/>
                <a:gd name="T39" fmla="*/ 3372 h 3438"/>
                <a:gd name="T40" fmla="*/ 97 w 696"/>
                <a:gd name="T41" fmla="*/ 3393 h 3438"/>
                <a:gd name="T42" fmla="*/ 25 w 696"/>
                <a:gd name="T43" fmla="*/ 3421 h 3438"/>
                <a:gd name="T44" fmla="*/ 0 w 696"/>
                <a:gd name="T45" fmla="*/ 3438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6" h="3438">
                  <a:moveTo>
                    <a:pt x="0" y="3438"/>
                  </a:moveTo>
                  <a:lnTo>
                    <a:pt x="0" y="78"/>
                  </a:lnTo>
                  <a:lnTo>
                    <a:pt x="25" y="61"/>
                  </a:lnTo>
                  <a:lnTo>
                    <a:pt x="97" y="33"/>
                  </a:lnTo>
                  <a:lnTo>
                    <a:pt x="188" y="12"/>
                  </a:lnTo>
                  <a:lnTo>
                    <a:pt x="291" y="0"/>
                  </a:lnTo>
                  <a:lnTo>
                    <a:pt x="347" y="0"/>
                  </a:lnTo>
                  <a:lnTo>
                    <a:pt x="404" y="0"/>
                  </a:lnTo>
                  <a:lnTo>
                    <a:pt x="508" y="12"/>
                  </a:lnTo>
                  <a:lnTo>
                    <a:pt x="597" y="33"/>
                  </a:lnTo>
                  <a:lnTo>
                    <a:pt x="670" y="61"/>
                  </a:lnTo>
                  <a:lnTo>
                    <a:pt x="696" y="78"/>
                  </a:lnTo>
                  <a:lnTo>
                    <a:pt x="696" y="3438"/>
                  </a:lnTo>
                  <a:lnTo>
                    <a:pt x="670" y="3421"/>
                  </a:lnTo>
                  <a:lnTo>
                    <a:pt x="597" y="3393"/>
                  </a:lnTo>
                  <a:lnTo>
                    <a:pt x="508" y="3372"/>
                  </a:lnTo>
                  <a:lnTo>
                    <a:pt x="404" y="3360"/>
                  </a:lnTo>
                  <a:lnTo>
                    <a:pt x="347" y="3359"/>
                  </a:lnTo>
                  <a:lnTo>
                    <a:pt x="291" y="3360"/>
                  </a:lnTo>
                  <a:lnTo>
                    <a:pt x="188" y="3372"/>
                  </a:lnTo>
                  <a:lnTo>
                    <a:pt x="97" y="3393"/>
                  </a:lnTo>
                  <a:lnTo>
                    <a:pt x="25" y="3421"/>
                  </a:lnTo>
                  <a:lnTo>
                    <a:pt x="0" y="3438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2" name="Freeform 647">
              <a:extLst>
                <a:ext uri="{FF2B5EF4-FFF2-40B4-BE49-F238E27FC236}">
                  <a16:creationId xmlns:a16="http://schemas.microsoft.com/office/drawing/2014/main" id="{1F14E85B-D68D-414D-91CE-6E8DDCA6A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750" y="1076326"/>
              <a:ext cx="744538" cy="1420813"/>
            </a:xfrm>
            <a:custGeom>
              <a:avLst/>
              <a:gdLst>
                <a:gd name="T0" fmla="*/ 0 w 1878"/>
                <a:gd name="T1" fmla="*/ 0 h 3580"/>
                <a:gd name="T2" fmla="*/ 1878 w 1878"/>
                <a:gd name="T3" fmla="*/ 221 h 3580"/>
                <a:gd name="T4" fmla="*/ 1878 w 1878"/>
                <a:gd name="T5" fmla="*/ 3580 h 3580"/>
                <a:gd name="T6" fmla="*/ 0 w 1878"/>
                <a:gd name="T7" fmla="*/ 3360 h 3580"/>
                <a:gd name="T8" fmla="*/ 0 w 1878"/>
                <a:gd name="T9" fmla="*/ 0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0">
                  <a:moveTo>
                    <a:pt x="0" y="0"/>
                  </a:moveTo>
                  <a:lnTo>
                    <a:pt x="1878" y="221"/>
                  </a:lnTo>
                  <a:lnTo>
                    <a:pt x="1878" y="3580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3" name="Freeform 649">
              <a:extLst>
                <a:ext uri="{FF2B5EF4-FFF2-40B4-BE49-F238E27FC236}">
                  <a16:creationId xmlns:a16="http://schemas.microsoft.com/office/drawing/2014/main" id="{AA0AB972-13AB-48BC-9159-5E09C8FE8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076325"/>
              <a:ext cx="793750" cy="1516063"/>
            </a:xfrm>
            <a:custGeom>
              <a:avLst/>
              <a:gdLst>
                <a:gd name="T0" fmla="*/ 2000 w 2000"/>
                <a:gd name="T1" fmla="*/ 47 h 3821"/>
                <a:gd name="T2" fmla="*/ 2000 w 2000"/>
                <a:gd name="T3" fmla="*/ 3407 h 3821"/>
                <a:gd name="T4" fmla="*/ 503 w 2000"/>
                <a:gd name="T5" fmla="*/ 3821 h 3821"/>
                <a:gd name="T6" fmla="*/ 370 w 2000"/>
                <a:gd name="T7" fmla="*/ 3782 h 3821"/>
                <a:gd name="T8" fmla="*/ 181 w 2000"/>
                <a:gd name="T9" fmla="*/ 3711 h 3821"/>
                <a:gd name="T10" fmla="*/ 59 w 2000"/>
                <a:gd name="T11" fmla="*/ 3658 h 3821"/>
                <a:gd name="T12" fmla="*/ 0 w 2000"/>
                <a:gd name="T13" fmla="*/ 3628 h 3821"/>
                <a:gd name="T14" fmla="*/ 0 w 2000"/>
                <a:gd name="T15" fmla="*/ 268 h 3821"/>
                <a:gd name="T16" fmla="*/ 1671 w 2000"/>
                <a:gd name="T17" fmla="*/ 0 h 3821"/>
                <a:gd name="T18" fmla="*/ 1671 w 2000"/>
                <a:gd name="T19" fmla="*/ 0 h 3821"/>
                <a:gd name="T20" fmla="*/ 1671 w 2000"/>
                <a:gd name="T21" fmla="*/ 0 h 3821"/>
                <a:gd name="T22" fmla="*/ 1699 w 2000"/>
                <a:gd name="T23" fmla="*/ 10 h 3821"/>
                <a:gd name="T24" fmla="*/ 1772 w 2000"/>
                <a:gd name="T25" fmla="*/ 27 h 3821"/>
                <a:gd name="T26" fmla="*/ 1903 w 2000"/>
                <a:gd name="T27" fmla="*/ 44 h 3821"/>
                <a:gd name="T28" fmla="*/ 2000 w 2000"/>
                <a:gd name="T29" fmla="*/ 47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0" h="3821">
                  <a:moveTo>
                    <a:pt x="2000" y="47"/>
                  </a:moveTo>
                  <a:lnTo>
                    <a:pt x="2000" y="3407"/>
                  </a:lnTo>
                  <a:lnTo>
                    <a:pt x="503" y="3821"/>
                  </a:lnTo>
                  <a:lnTo>
                    <a:pt x="370" y="3782"/>
                  </a:lnTo>
                  <a:lnTo>
                    <a:pt x="181" y="3711"/>
                  </a:lnTo>
                  <a:lnTo>
                    <a:pt x="59" y="3658"/>
                  </a:lnTo>
                  <a:lnTo>
                    <a:pt x="0" y="3628"/>
                  </a:lnTo>
                  <a:lnTo>
                    <a:pt x="0" y="268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99" y="10"/>
                  </a:lnTo>
                  <a:lnTo>
                    <a:pt x="1772" y="27"/>
                  </a:lnTo>
                  <a:lnTo>
                    <a:pt x="1903" y="44"/>
                  </a:lnTo>
                  <a:lnTo>
                    <a:pt x="200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4" name="Freeform 650">
              <a:extLst>
                <a:ext uri="{FF2B5EF4-FFF2-40B4-BE49-F238E27FC236}">
                  <a16:creationId xmlns:a16="http://schemas.microsoft.com/office/drawing/2014/main" id="{26CC4D9E-DC7D-4E69-BADB-6E1448CE6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182688"/>
              <a:ext cx="206375" cy="1409700"/>
            </a:xfrm>
            <a:custGeom>
              <a:avLst/>
              <a:gdLst>
                <a:gd name="T0" fmla="*/ 0 w 519"/>
                <a:gd name="T1" fmla="*/ 0 h 3553"/>
                <a:gd name="T2" fmla="*/ 27 w 519"/>
                <a:gd name="T3" fmla="*/ 3 h 3553"/>
                <a:gd name="T4" fmla="*/ 90 w 519"/>
                <a:gd name="T5" fmla="*/ 17 h 3553"/>
                <a:gd name="T6" fmla="*/ 201 w 519"/>
                <a:gd name="T7" fmla="*/ 56 h 3553"/>
                <a:gd name="T8" fmla="*/ 430 w 519"/>
                <a:gd name="T9" fmla="*/ 161 h 3553"/>
                <a:gd name="T10" fmla="*/ 519 w 519"/>
                <a:gd name="T11" fmla="*/ 200 h 3553"/>
                <a:gd name="T12" fmla="*/ 503 w 519"/>
                <a:gd name="T13" fmla="*/ 3553 h 3553"/>
                <a:gd name="T14" fmla="*/ 370 w 519"/>
                <a:gd name="T15" fmla="*/ 3514 h 3553"/>
                <a:gd name="T16" fmla="*/ 181 w 519"/>
                <a:gd name="T17" fmla="*/ 3443 h 3553"/>
                <a:gd name="T18" fmla="*/ 59 w 519"/>
                <a:gd name="T19" fmla="*/ 3390 h 3553"/>
                <a:gd name="T20" fmla="*/ 0 w 519"/>
                <a:gd name="T21" fmla="*/ 3360 h 3553"/>
                <a:gd name="T22" fmla="*/ 0 w 519"/>
                <a:gd name="T23" fmla="*/ 0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9" h="3553">
                  <a:moveTo>
                    <a:pt x="0" y="0"/>
                  </a:moveTo>
                  <a:lnTo>
                    <a:pt x="27" y="3"/>
                  </a:lnTo>
                  <a:lnTo>
                    <a:pt x="90" y="17"/>
                  </a:lnTo>
                  <a:lnTo>
                    <a:pt x="201" y="56"/>
                  </a:lnTo>
                  <a:lnTo>
                    <a:pt x="430" y="161"/>
                  </a:lnTo>
                  <a:lnTo>
                    <a:pt x="519" y="200"/>
                  </a:lnTo>
                  <a:lnTo>
                    <a:pt x="503" y="3553"/>
                  </a:lnTo>
                  <a:lnTo>
                    <a:pt x="370" y="3514"/>
                  </a:lnTo>
                  <a:lnTo>
                    <a:pt x="181" y="3443"/>
                  </a:lnTo>
                  <a:lnTo>
                    <a:pt x="59" y="3390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5" name="Freeform 651">
              <a:extLst>
                <a:ext uri="{FF2B5EF4-FFF2-40B4-BE49-F238E27FC236}">
                  <a16:creationId xmlns:a16="http://schemas.microsoft.com/office/drawing/2014/main" id="{014BCFCE-5D14-4F7F-BA43-2E9D8F6C2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076325"/>
              <a:ext cx="793750" cy="182563"/>
            </a:xfrm>
            <a:custGeom>
              <a:avLst/>
              <a:gdLst>
                <a:gd name="T0" fmla="*/ 1671 w 2000"/>
                <a:gd name="T1" fmla="*/ 0 h 461"/>
                <a:gd name="T2" fmla="*/ 0 w 2000"/>
                <a:gd name="T3" fmla="*/ 268 h 461"/>
                <a:gd name="T4" fmla="*/ 57 w 2000"/>
                <a:gd name="T5" fmla="*/ 297 h 461"/>
                <a:gd name="T6" fmla="*/ 177 w 2000"/>
                <a:gd name="T7" fmla="*/ 348 h 461"/>
                <a:gd name="T8" fmla="*/ 368 w 2000"/>
                <a:gd name="T9" fmla="*/ 420 h 461"/>
                <a:gd name="T10" fmla="*/ 503 w 2000"/>
                <a:gd name="T11" fmla="*/ 461 h 461"/>
                <a:gd name="T12" fmla="*/ 2000 w 2000"/>
                <a:gd name="T13" fmla="*/ 47 h 461"/>
                <a:gd name="T14" fmla="*/ 1903 w 2000"/>
                <a:gd name="T15" fmla="*/ 44 h 461"/>
                <a:gd name="T16" fmla="*/ 1772 w 2000"/>
                <a:gd name="T17" fmla="*/ 27 h 461"/>
                <a:gd name="T18" fmla="*/ 1699 w 2000"/>
                <a:gd name="T19" fmla="*/ 10 h 461"/>
                <a:gd name="T20" fmla="*/ 1671 w 2000"/>
                <a:gd name="T21" fmla="*/ 0 h 461"/>
                <a:gd name="T22" fmla="*/ 1671 w 2000"/>
                <a:gd name="T23" fmla="*/ 0 h 461"/>
                <a:gd name="T24" fmla="*/ 1671 w 200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0" h="461">
                  <a:moveTo>
                    <a:pt x="1671" y="0"/>
                  </a:moveTo>
                  <a:lnTo>
                    <a:pt x="0" y="268"/>
                  </a:lnTo>
                  <a:lnTo>
                    <a:pt x="57" y="297"/>
                  </a:lnTo>
                  <a:lnTo>
                    <a:pt x="177" y="348"/>
                  </a:lnTo>
                  <a:lnTo>
                    <a:pt x="368" y="420"/>
                  </a:lnTo>
                  <a:lnTo>
                    <a:pt x="503" y="461"/>
                  </a:lnTo>
                  <a:lnTo>
                    <a:pt x="2000" y="47"/>
                  </a:lnTo>
                  <a:lnTo>
                    <a:pt x="1903" y="44"/>
                  </a:lnTo>
                  <a:lnTo>
                    <a:pt x="1772" y="27"/>
                  </a:lnTo>
                  <a:lnTo>
                    <a:pt x="1699" y="1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6" name="Freeform 652">
              <a:extLst>
                <a:ext uri="{FF2B5EF4-FFF2-40B4-BE49-F238E27FC236}">
                  <a16:creationId xmlns:a16="http://schemas.microsoft.com/office/drawing/2014/main" id="{4FEA9DB2-4B91-49B6-AF7D-BB6B1CEC7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76" y="1093788"/>
              <a:ext cx="593725" cy="1498600"/>
            </a:xfrm>
            <a:custGeom>
              <a:avLst/>
              <a:gdLst>
                <a:gd name="T0" fmla="*/ 1497 w 1497"/>
                <a:gd name="T1" fmla="*/ 0 h 3774"/>
                <a:gd name="T2" fmla="*/ 1497 w 1497"/>
                <a:gd name="T3" fmla="*/ 3360 h 3774"/>
                <a:gd name="T4" fmla="*/ 0 w 1497"/>
                <a:gd name="T5" fmla="*/ 3774 h 3774"/>
                <a:gd name="T6" fmla="*/ 16 w 1497"/>
                <a:gd name="T7" fmla="*/ 421 h 3774"/>
                <a:gd name="T8" fmla="*/ 9 w 1497"/>
                <a:gd name="T9" fmla="*/ 418 h 3774"/>
                <a:gd name="T10" fmla="*/ 0 w 1497"/>
                <a:gd name="T11" fmla="*/ 414 h 3774"/>
                <a:gd name="T12" fmla="*/ 1497 w 1497"/>
                <a:gd name="T13" fmla="*/ 0 h 3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3774">
                  <a:moveTo>
                    <a:pt x="1497" y="0"/>
                  </a:moveTo>
                  <a:lnTo>
                    <a:pt x="1497" y="3360"/>
                  </a:lnTo>
                  <a:lnTo>
                    <a:pt x="0" y="3774"/>
                  </a:lnTo>
                  <a:lnTo>
                    <a:pt x="16" y="421"/>
                  </a:lnTo>
                  <a:lnTo>
                    <a:pt x="9" y="418"/>
                  </a:lnTo>
                  <a:lnTo>
                    <a:pt x="0" y="41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7" name="Freeform 653">
              <a:extLst>
                <a:ext uri="{FF2B5EF4-FFF2-40B4-BE49-F238E27FC236}">
                  <a16:creationId xmlns:a16="http://schemas.microsoft.com/office/drawing/2014/main" id="{BA536E3C-DD31-490B-8D3F-91F22369D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76325"/>
              <a:ext cx="793750" cy="1474788"/>
            </a:xfrm>
            <a:custGeom>
              <a:avLst/>
              <a:gdLst>
                <a:gd name="T0" fmla="*/ 329 w 1999"/>
                <a:gd name="T1" fmla="*/ 0 h 3719"/>
                <a:gd name="T2" fmla="*/ 1999 w 1999"/>
                <a:gd name="T3" fmla="*/ 268 h 3719"/>
                <a:gd name="T4" fmla="*/ 1999 w 1999"/>
                <a:gd name="T5" fmla="*/ 3628 h 3719"/>
                <a:gd name="T6" fmla="*/ 1988 w 1999"/>
                <a:gd name="T7" fmla="*/ 3640 h 3719"/>
                <a:gd name="T8" fmla="*/ 1953 w 1999"/>
                <a:gd name="T9" fmla="*/ 3665 h 3719"/>
                <a:gd name="T10" fmla="*/ 1904 w 1999"/>
                <a:gd name="T11" fmla="*/ 3689 h 3719"/>
                <a:gd name="T12" fmla="*/ 1839 w 1999"/>
                <a:gd name="T13" fmla="*/ 3710 h 3719"/>
                <a:gd name="T14" fmla="*/ 1800 w 1999"/>
                <a:gd name="T15" fmla="*/ 3719 h 3719"/>
                <a:gd name="T16" fmla="*/ 0 w 1999"/>
                <a:gd name="T17" fmla="*/ 3407 h 3719"/>
                <a:gd name="T18" fmla="*/ 0 w 1999"/>
                <a:gd name="T19" fmla="*/ 47 h 3719"/>
                <a:gd name="T20" fmla="*/ 96 w 1999"/>
                <a:gd name="T21" fmla="*/ 44 h 3719"/>
                <a:gd name="T22" fmla="*/ 227 w 1999"/>
                <a:gd name="T23" fmla="*/ 27 h 3719"/>
                <a:gd name="T24" fmla="*/ 299 w 1999"/>
                <a:gd name="T25" fmla="*/ 10 h 3719"/>
                <a:gd name="T26" fmla="*/ 329 w 1999"/>
                <a:gd name="T27" fmla="*/ 0 h 3719"/>
                <a:gd name="T28" fmla="*/ 329 w 1999"/>
                <a:gd name="T29" fmla="*/ 0 h 3719"/>
                <a:gd name="T30" fmla="*/ 329 w 1999"/>
                <a:gd name="T31" fmla="*/ 0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99" h="3719">
                  <a:moveTo>
                    <a:pt x="329" y="0"/>
                  </a:moveTo>
                  <a:lnTo>
                    <a:pt x="1999" y="268"/>
                  </a:lnTo>
                  <a:lnTo>
                    <a:pt x="1999" y="3628"/>
                  </a:lnTo>
                  <a:lnTo>
                    <a:pt x="1988" y="3640"/>
                  </a:lnTo>
                  <a:lnTo>
                    <a:pt x="1953" y="3665"/>
                  </a:lnTo>
                  <a:lnTo>
                    <a:pt x="1904" y="3689"/>
                  </a:lnTo>
                  <a:lnTo>
                    <a:pt x="1839" y="3710"/>
                  </a:lnTo>
                  <a:lnTo>
                    <a:pt x="1800" y="3719"/>
                  </a:lnTo>
                  <a:lnTo>
                    <a:pt x="0" y="3407"/>
                  </a:lnTo>
                  <a:lnTo>
                    <a:pt x="0" y="47"/>
                  </a:lnTo>
                  <a:lnTo>
                    <a:pt x="96" y="44"/>
                  </a:lnTo>
                  <a:lnTo>
                    <a:pt x="227" y="27"/>
                  </a:lnTo>
                  <a:lnTo>
                    <a:pt x="299" y="1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8" name="Freeform 654">
              <a:extLst>
                <a:ext uri="{FF2B5EF4-FFF2-40B4-BE49-F238E27FC236}">
                  <a16:creationId xmlns:a16="http://schemas.microsoft.com/office/drawing/2014/main" id="{B6BF524F-6DA0-49FF-9390-ED898282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551" y="1182688"/>
              <a:ext cx="88900" cy="1370013"/>
            </a:xfrm>
            <a:custGeom>
              <a:avLst/>
              <a:gdLst>
                <a:gd name="T0" fmla="*/ 222 w 222"/>
                <a:gd name="T1" fmla="*/ 0 h 3452"/>
                <a:gd name="T2" fmla="*/ 165 w 222"/>
                <a:gd name="T3" fmla="*/ 29 h 3452"/>
                <a:gd name="T4" fmla="*/ 60 w 222"/>
                <a:gd name="T5" fmla="*/ 75 h 3452"/>
                <a:gd name="T6" fmla="*/ 0 w 222"/>
                <a:gd name="T7" fmla="*/ 99 h 3452"/>
                <a:gd name="T8" fmla="*/ 18 w 222"/>
                <a:gd name="T9" fmla="*/ 3452 h 3452"/>
                <a:gd name="T10" fmla="*/ 49 w 222"/>
                <a:gd name="T11" fmla="*/ 3447 h 3452"/>
                <a:gd name="T12" fmla="*/ 105 w 222"/>
                <a:gd name="T13" fmla="*/ 3432 h 3452"/>
                <a:gd name="T14" fmla="*/ 157 w 222"/>
                <a:gd name="T15" fmla="*/ 3411 h 3452"/>
                <a:gd name="T16" fmla="*/ 202 w 222"/>
                <a:gd name="T17" fmla="*/ 3380 h 3452"/>
                <a:gd name="T18" fmla="*/ 222 w 222"/>
                <a:gd name="T19" fmla="*/ 3360 h 3452"/>
                <a:gd name="T20" fmla="*/ 222 w 222"/>
                <a:gd name="T21" fmla="*/ 0 h 3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3452">
                  <a:moveTo>
                    <a:pt x="222" y="0"/>
                  </a:moveTo>
                  <a:lnTo>
                    <a:pt x="165" y="29"/>
                  </a:lnTo>
                  <a:lnTo>
                    <a:pt x="60" y="75"/>
                  </a:lnTo>
                  <a:lnTo>
                    <a:pt x="0" y="99"/>
                  </a:lnTo>
                  <a:lnTo>
                    <a:pt x="18" y="3452"/>
                  </a:lnTo>
                  <a:lnTo>
                    <a:pt x="49" y="3447"/>
                  </a:lnTo>
                  <a:lnTo>
                    <a:pt x="105" y="3432"/>
                  </a:lnTo>
                  <a:lnTo>
                    <a:pt x="157" y="3411"/>
                  </a:lnTo>
                  <a:lnTo>
                    <a:pt x="202" y="3380"/>
                  </a:lnTo>
                  <a:lnTo>
                    <a:pt x="222" y="336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9" name="Freeform 655">
              <a:extLst>
                <a:ext uri="{FF2B5EF4-FFF2-40B4-BE49-F238E27FC236}">
                  <a16:creationId xmlns:a16="http://schemas.microsoft.com/office/drawing/2014/main" id="{468203D7-DCE6-4A75-A593-BA75C5358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76325"/>
              <a:ext cx="793750" cy="144463"/>
            </a:xfrm>
            <a:custGeom>
              <a:avLst/>
              <a:gdLst>
                <a:gd name="T0" fmla="*/ 329 w 1999"/>
                <a:gd name="T1" fmla="*/ 0 h 367"/>
                <a:gd name="T2" fmla="*/ 1999 w 1999"/>
                <a:gd name="T3" fmla="*/ 268 h 367"/>
                <a:gd name="T4" fmla="*/ 1892 w 1999"/>
                <a:gd name="T5" fmla="*/ 320 h 367"/>
                <a:gd name="T6" fmla="*/ 1777 w 1999"/>
                <a:gd name="T7" fmla="*/ 367 h 367"/>
                <a:gd name="T8" fmla="*/ 0 w 1999"/>
                <a:gd name="T9" fmla="*/ 47 h 367"/>
                <a:gd name="T10" fmla="*/ 96 w 1999"/>
                <a:gd name="T11" fmla="*/ 44 h 367"/>
                <a:gd name="T12" fmla="*/ 227 w 1999"/>
                <a:gd name="T13" fmla="*/ 27 h 367"/>
                <a:gd name="T14" fmla="*/ 299 w 1999"/>
                <a:gd name="T15" fmla="*/ 10 h 367"/>
                <a:gd name="T16" fmla="*/ 329 w 1999"/>
                <a:gd name="T17" fmla="*/ 0 h 367"/>
                <a:gd name="T18" fmla="*/ 329 w 1999"/>
                <a:gd name="T19" fmla="*/ 0 h 367"/>
                <a:gd name="T20" fmla="*/ 329 w 1999"/>
                <a:gd name="T21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9" h="367">
                  <a:moveTo>
                    <a:pt x="329" y="0"/>
                  </a:moveTo>
                  <a:lnTo>
                    <a:pt x="1999" y="268"/>
                  </a:lnTo>
                  <a:lnTo>
                    <a:pt x="1892" y="320"/>
                  </a:lnTo>
                  <a:lnTo>
                    <a:pt x="1777" y="367"/>
                  </a:lnTo>
                  <a:lnTo>
                    <a:pt x="0" y="47"/>
                  </a:lnTo>
                  <a:lnTo>
                    <a:pt x="96" y="44"/>
                  </a:lnTo>
                  <a:lnTo>
                    <a:pt x="227" y="27"/>
                  </a:lnTo>
                  <a:lnTo>
                    <a:pt x="299" y="1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0" name="Freeform 656">
              <a:extLst>
                <a:ext uri="{FF2B5EF4-FFF2-40B4-BE49-F238E27FC236}">
                  <a16:creationId xmlns:a16="http://schemas.microsoft.com/office/drawing/2014/main" id="{B0DC7BA6-3DA4-4191-9649-EA4C5091A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93788"/>
              <a:ext cx="712788" cy="1458913"/>
            </a:xfrm>
            <a:custGeom>
              <a:avLst/>
              <a:gdLst>
                <a:gd name="T0" fmla="*/ 0 w 1795"/>
                <a:gd name="T1" fmla="*/ 0 h 3673"/>
                <a:gd name="T2" fmla="*/ 0 w 1795"/>
                <a:gd name="T3" fmla="*/ 3360 h 3673"/>
                <a:gd name="T4" fmla="*/ 1795 w 1795"/>
                <a:gd name="T5" fmla="*/ 3673 h 3673"/>
                <a:gd name="T6" fmla="*/ 1777 w 1795"/>
                <a:gd name="T7" fmla="*/ 320 h 3673"/>
                <a:gd name="T8" fmla="*/ 1786 w 1795"/>
                <a:gd name="T9" fmla="*/ 316 h 3673"/>
                <a:gd name="T10" fmla="*/ 1795 w 1795"/>
                <a:gd name="T11" fmla="*/ 313 h 3673"/>
                <a:gd name="T12" fmla="*/ 0 w 1795"/>
                <a:gd name="T13" fmla="*/ 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5" h="3673">
                  <a:moveTo>
                    <a:pt x="0" y="0"/>
                  </a:moveTo>
                  <a:lnTo>
                    <a:pt x="0" y="3360"/>
                  </a:lnTo>
                  <a:lnTo>
                    <a:pt x="1795" y="3673"/>
                  </a:lnTo>
                  <a:lnTo>
                    <a:pt x="1777" y="320"/>
                  </a:lnTo>
                  <a:lnTo>
                    <a:pt x="1786" y="316"/>
                  </a:lnTo>
                  <a:lnTo>
                    <a:pt x="1795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1" name="Freeform 657">
              <a:extLst>
                <a:ext uri="{FF2B5EF4-FFF2-40B4-BE49-F238E27FC236}">
                  <a16:creationId xmlns:a16="http://schemas.microsoft.com/office/drawing/2014/main" id="{50CEC662-D292-4A68-A172-36E50312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93788"/>
              <a:ext cx="638175" cy="1508125"/>
            </a:xfrm>
            <a:custGeom>
              <a:avLst/>
              <a:gdLst>
                <a:gd name="T0" fmla="*/ 0 w 1608"/>
                <a:gd name="T1" fmla="*/ 0 h 3796"/>
                <a:gd name="T2" fmla="*/ 0 w 1608"/>
                <a:gd name="T3" fmla="*/ 3360 h 3796"/>
                <a:gd name="T4" fmla="*/ 1608 w 1608"/>
                <a:gd name="T5" fmla="*/ 3796 h 3796"/>
                <a:gd name="T6" fmla="*/ 1592 w 1608"/>
                <a:gd name="T7" fmla="*/ 443 h 3796"/>
                <a:gd name="T8" fmla="*/ 1599 w 1608"/>
                <a:gd name="T9" fmla="*/ 439 h 3796"/>
                <a:gd name="T10" fmla="*/ 1608 w 1608"/>
                <a:gd name="T11" fmla="*/ 436 h 3796"/>
                <a:gd name="T12" fmla="*/ 0 w 1608"/>
                <a:gd name="T13" fmla="*/ 0 h 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8" h="3796">
                  <a:moveTo>
                    <a:pt x="0" y="0"/>
                  </a:moveTo>
                  <a:lnTo>
                    <a:pt x="0" y="3360"/>
                  </a:lnTo>
                  <a:lnTo>
                    <a:pt x="1608" y="3796"/>
                  </a:lnTo>
                  <a:lnTo>
                    <a:pt x="1592" y="443"/>
                  </a:lnTo>
                  <a:lnTo>
                    <a:pt x="1599" y="439"/>
                  </a:lnTo>
                  <a:lnTo>
                    <a:pt x="1608" y="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2" name="Freeform 658">
              <a:extLst>
                <a:ext uri="{FF2B5EF4-FFF2-40B4-BE49-F238E27FC236}">
                  <a16:creationId xmlns:a16="http://schemas.microsoft.com/office/drawing/2014/main" id="{3D16575E-C1CC-4BFC-9E58-688E85036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257300"/>
              <a:ext cx="436563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3" name="Freeform 659">
              <a:extLst>
                <a:ext uri="{FF2B5EF4-FFF2-40B4-BE49-F238E27FC236}">
                  <a16:creationId xmlns:a16="http://schemas.microsoft.com/office/drawing/2014/main" id="{B6AD0B9F-D395-4511-8736-257F6C925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366838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4" name="Freeform 660">
              <a:extLst>
                <a:ext uri="{FF2B5EF4-FFF2-40B4-BE49-F238E27FC236}">
                  <a16:creationId xmlns:a16="http://schemas.microsoft.com/office/drawing/2014/main" id="{0C9D6321-D59E-485E-9739-D51CB180A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433513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5" name="Freeform 661">
              <a:extLst>
                <a:ext uri="{FF2B5EF4-FFF2-40B4-BE49-F238E27FC236}">
                  <a16:creationId xmlns:a16="http://schemas.microsoft.com/office/drawing/2014/main" id="{86F2DF7F-C09C-4F99-A77B-0316A1360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498600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6" name="Freeform 662">
              <a:extLst>
                <a:ext uri="{FF2B5EF4-FFF2-40B4-BE49-F238E27FC236}">
                  <a16:creationId xmlns:a16="http://schemas.microsoft.com/office/drawing/2014/main" id="{0C8BD15F-74CB-43C1-987A-E9E181867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565275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7" name="Freeform 663">
              <a:extLst>
                <a:ext uri="{FF2B5EF4-FFF2-40B4-BE49-F238E27FC236}">
                  <a16:creationId xmlns:a16="http://schemas.microsoft.com/office/drawing/2014/main" id="{20AF59C3-F399-44E4-B494-8AC663D35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630363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8" name="Freeform 664">
              <a:extLst>
                <a:ext uri="{FF2B5EF4-FFF2-40B4-BE49-F238E27FC236}">
                  <a16:creationId xmlns:a16="http://schemas.microsoft.com/office/drawing/2014/main" id="{17851AE2-74CD-405C-A2CF-9922F396C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697038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9" name="Freeform 665">
              <a:extLst>
                <a:ext uri="{FF2B5EF4-FFF2-40B4-BE49-F238E27FC236}">
                  <a16:creationId xmlns:a16="http://schemas.microsoft.com/office/drawing/2014/main" id="{239A933D-3DA2-4A46-A3CF-81BBA556D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6" y="1443038"/>
              <a:ext cx="160338" cy="404813"/>
            </a:xfrm>
            <a:custGeom>
              <a:avLst/>
              <a:gdLst>
                <a:gd name="T0" fmla="*/ 0 w 405"/>
                <a:gd name="T1" fmla="*/ 0 h 1020"/>
                <a:gd name="T2" fmla="*/ 0 w 405"/>
                <a:gd name="T3" fmla="*/ 910 h 1020"/>
                <a:gd name="T4" fmla="*/ 405 w 405"/>
                <a:gd name="T5" fmla="*/ 1020 h 1020"/>
                <a:gd name="T6" fmla="*/ 405 w 405"/>
                <a:gd name="T7" fmla="*/ 111 h 1020"/>
                <a:gd name="T8" fmla="*/ 0 w 405"/>
                <a:gd name="T9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20">
                  <a:moveTo>
                    <a:pt x="0" y="0"/>
                  </a:moveTo>
                  <a:lnTo>
                    <a:pt x="0" y="910"/>
                  </a:lnTo>
                  <a:lnTo>
                    <a:pt x="405" y="1020"/>
                  </a:lnTo>
                  <a:lnTo>
                    <a:pt x="40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0" name="Freeform 666">
              <a:extLst>
                <a:ext uri="{FF2B5EF4-FFF2-40B4-BE49-F238E27FC236}">
                  <a16:creationId xmlns:a16="http://schemas.microsoft.com/office/drawing/2014/main" id="{5429DCAB-A08D-451A-BA31-394D3EED0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936750"/>
              <a:ext cx="160338" cy="403225"/>
            </a:xfrm>
            <a:custGeom>
              <a:avLst/>
              <a:gdLst>
                <a:gd name="T0" fmla="*/ 0 w 405"/>
                <a:gd name="T1" fmla="*/ 0 h 1018"/>
                <a:gd name="T2" fmla="*/ 0 w 405"/>
                <a:gd name="T3" fmla="*/ 908 h 1018"/>
                <a:gd name="T4" fmla="*/ 405 w 405"/>
                <a:gd name="T5" fmla="*/ 1018 h 1018"/>
                <a:gd name="T6" fmla="*/ 405 w 405"/>
                <a:gd name="T7" fmla="*/ 109 h 1018"/>
                <a:gd name="T8" fmla="*/ 0 w 405"/>
                <a:gd name="T9" fmla="*/ 0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18">
                  <a:moveTo>
                    <a:pt x="0" y="0"/>
                  </a:moveTo>
                  <a:lnTo>
                    <a:pt x="0" y="908"/>
                  </a:lnTo>
                  <a:lnTo>
                    <a:pt x="405" y="1018"/>
                  </a:lnTo>
                  <a:lnTo>
                    <a:pt x="405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1" name="Freeform 667">
              <a:extLst>
                <a:ext uri="{FF2B5EF4-FFF2-40B4-BE49-F238E27FC236}">
                  <a16:creationId xmlns:a16="http://schemas.microsoft.com/office/drawing/2014/main" id="{E131C24B-B873-4ACD-A22D-4E2B9B5AE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825625"/>
              <a:ext cx="436563" cy="176213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50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50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2" name="Freeform 668">
              <a:extLst>
                <a:ext uri="{FF2B5EF4-FFF2-40B4-BE49-F238E27FC236}">
                  <a16:creationId xmlns:a16="http://schemas.microsoft.com/office/drawing/2014/main" id="{D5AEE808-CA37-44A1-96AD-1EC0AFBC8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1989138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3" name="Freeform 669">
              <a:extLst>
                <a:ext uri="{FF2B5EF4-FFF2-40B4-BE49-F238E27FC236}">
                  <a16:creationId xmlns:a16="http://schemas.microsoft.com/office/drawing/2014/main" id="{CCCC7B76-E363-4D57-9300-83EB92016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055813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4" name="Freeform 670">
              <a:extLst>
                <a:ext uri="{FF2B5EF4-FFF2-40B4-BE49-F238E27FC236}">
                  <a16:creationId xmlns:a16="http://schemas.microsoft.com/office/drawing/2014/main" id="{2AFFEC79-F0F3-4BB4-81F1-0F6806C9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120900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5" name="Freeform 671">
              <a:extLst>
                <a:ext uri="{FF2B5EF4-FFF2-40B4-BE49-F238E27FC236}">
                  <a16:creationId xmlns:a16="http://schemas.microsoft.com/office/drawing/2014/main" id="{6DDD1234-6EBF-4D00-9B7A-50213CCAF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187575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6" name="Freeform 672">
              <a:extLst>
                <a:ext uri="{FF2B5EF4-FFF2-40B4-BE49-F238E27FC236}">
                  <a16:creationId xmlns:a16="http://schemas.microsoft.com/office/drawing/2014/main" id="{0C280CDE-A582-4BDB-BFB1-33DF773F3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254250"/>
              <a:ext cx="239713" cy="96838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7" name="Freeform 673">
              <a:extLst>
                <a:ext uri="{FF2B5EF4-FFF2-40B4-BE49-F238E27FC236}">
                  <a16:creationId xmlns:a16="http://schemas.microsoft.com/office/drawing/2014/main" id="{24D3EE03-48E9-41F2-9B08-50A0A6BE5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319338"/>
              <a:ext cx="239713" cy="98425"/>
            </a:xfrm>
            <a:custGeom>
              <a:avLst/>
              <a:gdLst>
                <a:gd name="T0" fmla="*/ 0 w 604"/>
                <a:gd name="T1" fmla="*/ 0 h 244"/>
                <a:gd name="T2" fmla="*/ 0 w 604"/>
                <a:gd name="T3" fmla="*/ 81 h 244"/>
                <a:gd name="T4" fmla="*/ 604 w 604"/>
                <a:gd name="T5" fmla="*/ 244 h 244"/>
                <a:gd name="T6" fmla="*/ 604 w 604"/>
                <a:gd name="T7" fmla="*/ 163 h 244"/>
                <a:gd name="T8" fmla="*/ 0 w 60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4">
                  <a:moveTo>
                    <a:pt x="0" y="0"/>
                  </a:moveTo>
                  <a:lnTo>
                    <a:pt x="0" y="81"/>
                  </a:lnTo>
                  <a:lnTo>
                    <a:pt x="604" y="244"/>
                  </a:lnTo>
                  <a:lnTo>
                    <a:pt x="604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8" name="Freeform 674">
              <a:extLst>
                <a:ext uri="{FF2B5EF4-FFF2-40B4-BE49-F238E27FC236}">
                  <a16:creationId xmlns:a16="http://schemas.microsoft.com/office/drawing/2014/main" id="{8400A17C-1EF1-4E7F-8314-F92BFD865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265238"/>
              <a:ext cx="436563" cy="193675"/>
            </a:xfrm>
            <a:custGeom>
              <a:avLst/>
              <a:gdLst>
                <a:gd name="T0" fmla="*/ 0 w 1098"/>
                <a:gd name="T1" fmla="*/ 340 h 490"/>
                <a:gd name="T2" fmla="*/ 0 w 1098"/>
                <a:gd name="T3" fmla="*/ 490 h 490"/>
                <a:gd name="T4" fmla="*/ 1098 w 1098"/>
                <a:gd name="T5" fmla="*/ 151 h 490"/>
                <a:gd name="T6" fmla="*/ 1098 w 1098"/>
                <a:gd name="T7" fmla="*/ 0 h 490"/>
                <a:gd name="T8" fmla="*/ 0 w 1098"/>
                <a:gd name="T9" fmla="*/ 34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90">
                  <a:moveTo>
                    <a:pt x="0" y="340"/>
                  </a:moveTo>
                  <a:lnTo>
                    <a:pt x="0" y="490"/>
                  </a:lnTo>
                  <a:lnTo>
                    <a:pt x="1098" y="151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9" name="Freeform 675">
              <a:extLst>
                <a:ext uri="{FF2B5EF4-FFF2-40B4-BE49-F238E27FC236}">
                  <a16:creationId xmlns:a16="http://schemas.microsoft.com/office/drawing/2014/main" id="{075EA023-0C30-46A6-A992-891717EA1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435100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0" name="Freeform 676">
              <a:extLst>
                <a:ext uri="{FF2B5EF4-FFF2-40B4-BE49-F238E27FC236}">
                  <a16:creationId xmlns:a16="http://schemas.microsoft.com/office/drawing/2014/main" id="{59C73D76-AE68-4962-8295-53814E9D6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500188"/>
              <a:ext cx="239713" cy="107950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1" name="Freeform 677">
              <a:extLst>
                <a:ext uri="{FF2B5EF4-FFF2-40B4-BE49-F238E27FC236}">
                  <a16:creationId xmlns:a16="http://schemas.microsoft.com/office/drawing/2014/main" id="{21CBA566-F50A-4717-9382-015D3A879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566863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2" name="Freeform 678">
              <a:extLst>
                <a:ext uri="{FF2B5EF4-FFF2-40B4-BE49-F238E27FC236}">
                  <a16:creationId xmlns:a16="http://schemas.microsoft.com/office/drawing/2014/main" id="{988E44E9-9EF6-4F85-A1F2-BCE26E5A9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633538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3" name="Freeform 679">
              <a:extLst>
                <a:ext uri="{FF2B5EF4-FFF2-40B4-BE49-F238E27FC236}">
                  <a16:creationId xmlns:a16="http://schemas.microsoft.com/office/drawing/2014/main" id="{34B2EAA5-EB03-4D84-B801-2B466804C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698625"/>
              <a:ext cx="239713" cy="106363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2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4" name="Freeform 680">
              <a:extLst>
                <a:ext uri="{FF2B5EF4-FFF2-40B4-BE49-F238E27FC236}">
                  <a16:creationId xmlns:a16="http://schemas.microsoft.com/office/drawing/2014/main" id="{E5601DD9-02E7-46AB-AD4C-045061D72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765300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5" name="Freeform 681">
              <a:extLst>
                <a:ext uri="{FF2B5EF4-FFF2-40B4-BE49-F238E27FC236}">
                  <a16:creationId xmlns:a16="http://schemas.microsoft.com/office/drawing/2014/main" id="{45A113C3-429E-496B-AE2E-77ED8BC8B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1379538"/>
              <a:ext cx="160338" cy="409575"/>
            </a:xfrm>
            <a:custGeom>
              <a:avLst/>
              <a:gdLst>
                <a:gd name="T0" fmla="*/ 0 w 403"/>
                <a:gd name="T1" fmla="*/ 125 h 1035"/>
                <a:gd name="T2" fmla="*/ 0 w 403"/>
                <a:gd name="T3" fmla="*/ 1035 h 1035"/>
                <a:gd name="T4" fmla="*/ 403 w 403"/>
                <a:gd name="T5" fmla="*/ 909 h 1035"/>
                <a:gd name="T6" fmla="*/ 403 w 403"/>
                <a:gd name="T7" fmla="*/ 0 h 1035"/>
                <a:gd name="T8" fmla="*/ 0 w 403"/>
                <a:gd name="T9" fmla="*/ 12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035">
                  <a:moveTo>
                    <a:pt x="0" y="125"/>
                  </a:moveTo>
                  <a:lnTo>
                    <a:pt x="0" y="1035"/>
                  </a:lnTo>
                  <a:lnTo>
                    <a:pt x="403" y="909"/>
                  </a:lnTo>
                  <a:lnTo>
                    <a:pt x="403" y="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6" name="Freeform 682">
              <a:extLst>
                <a:ext uri="{FF2B5EF4-FFF2-40B4-BE49-F238E27FC236}">
                  <a16:creationId xmlns:a16="http://schemas.microsoft.com/office/drawing/2014/main" id="{35503D7B-3FF1-4244-96BF-6688E258B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351" y="2030413"/>
              <a:ext cx="160338" cy="411163"/>
            </a:xfrm>
            <a:custGeom>
              <a:avLst/>
              <a:gdLst>
                <a:gd name="T0" fmla="*/ 0 w 404"/>
                <a:gd name="T1" fmla="*/ 126 h 1036"/>
                <a:gd name="T2" fmla="*/ 0 w 404"/>
                <a:gd name="T3" fmla="*/ 1036 h 1036"/>
                <a:gd name="T4" fmla="*/ 404 w 404"/>
                <a:gd name="T5" fmla="*/ 910 h 1036"/>
                <a:gd name="T6" fmla="*/ 404 w 404"/>
                <a:gd name="T7" fmla="*/ 0 h 1036"/>
                <a:gd name="T8" fmla="*/ 0 w 404"/>
                <a:gd name="T9" fmla="*/ 126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36">
                  <a:moveTo>
                    <a:pt x="0" y="126"/>
                  </a:moveTo>
                  <a:lnTo>
                    <a:pt x="0" y="1036"/>
                  </a:lnTo>
                  <a:lnTo>
                    <a:pt x="404" y="910"/>
                  </a:lnTo>
                  <a:lnTo>
                    <a:pt x="404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7" name="Freeform 683">
              <a:extLst>
                <a:ext uri="{FF2B5EF4-FFF2-40B4-BE49-F238E27FC236}">
                  <a16:creationId xmlns:a16="http://schemas.microsoft.com/office/drawing/2014/main" id="{363FBA39-0860-45C7-BF11-8330EDC0A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833563"/>
              <a:ext cx="436563" cy="193675"/>
            </a:xfrm>
            <a:custGeom>
              <a:avLst/>
              <a:gdLst>
                <a:gd name="T0" fmla="*/ 0 w 1098"/>
                <a:gd name="T1" fmla="*/ 340 h 489"/>
                <a:gd name="T2" fmla="*/ 0 w 1098"/>
                <a:gd name="T3" fmla="*/ 489 h 489"/>
                <a:gd name="T4" fmla="*/ 1098 w 1098"/>
                <a:gd name="T5" fmla="*/ 149 h 489"/>
                <a:gd name="T6" fmla="*/ 1098 w 1098"/>
                <a:gd name="T7" fmla="*/ 0 h 489"/>
                <a:gd name="T8" fmla="*/ 0 w 1098"/>
                <a:gd name="T9" fmla="*/ 34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9">
                  <a:moveTo>
                    <a:pt x="0" y="340"/>
                  </a:moveTo>
                  <a:lnTo>
                    <a:pt x="0" y="489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8" name="Freeform 684">
              <a:extLst>
                <a:ext uri="{FF2B5EF4-FFF2-40B4-BE49-F238E27FC236}">
                  <a16:creationId xmlns:a16="http://schemas.microsoft.com/office/drawing/2014/main" id="{A4193EEC-A19B-48BE-8012-C1B27E506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1946275"/>
              <a:ext cx="239713" cy="107950"/>
            </a:xfrm>
            <a:custGeom>
              <a:avLst/>
              <a:gdLst>
                <a:gd name="T0" fmla="*/ 0 w 604"/>
                <a:gd name="T1" fmla="*/ 188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8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9" name="Freeform 685">
              <a:extLst>
                <a:ext uri="{FF2B5EF4-FFF2-40B4-BE49-F238E27FC236}">
                  <a16:creationId xmlns:a16="http://schemas.microsoft.com/office/drawing/2014/main" id="{28A3FE8E-8E53-4E95-A68F-35E4EBD14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012950"/>
              <a:ext cx="239713" cy="106363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0" name="Freeform 686">
              <a:extLst>
                <a:ext uri="{FF2B5EF4-FFF2-40B4-BE49-F238E27FC236}">
                  <a16:creationId xmlns:a16="http://schemas.microsoft.com/office/drawing/2014/main" id="{391FA2C8-00B0-4364-9730-771AB8C6B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079625"/>
              <a:ext cx="239713" cy="106363"/>
            </a:xfrm>
            <a:custGeom>
              <a:avLst/>
              <a:gdLst>
                <a:gd name="T0" fmla="*/ 0 w 604"/>
                <a:gd name="T1" fmla="*/ 187 h 268"/>
                <a:gd name="T2" fmla="*/ 0 w 604"/>
                <a:gd name="T3" fmla="*/ 268 h 268"/>
                <a:gd name="T4" fmla="*/ 604 w 604"/>
                <a:gd name="T5" fmla="*/ 82 h 268"/>
                <a:gd name="T6" fmla="*/ 604 w 604"/>
                <a:gd name="T7" fmla="*/ 0 h 268"/>
                <a:gd name="T8" fmla="*/ 0 w 604"/>
                <a:gd name="T9" fmla="*/ 18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8">
                  <a:moveTo>
                    <a:pt x="0" y="187"/>
                  </a:moveTo>
                  <a:lnTo>
                    <a:pt x="0" y="268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1" name="Freeform 687">
              <a:extLst>
                <a:ext uri="{FF2B5EF4-FFF2-40B4-BE49-F238E27FC236}">
                  <a16:creationId xmlns:a16="http://schemas.microsoft.com/office/drawing/2014/main" id="{219B8A11-A605-4465-9323-F31855806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144713"/>
              <a:ext cx="239713" cy="107950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2" name="Freeform 688">
              <a:extLst>
                <a:ext uri="{FF2B5EF4-FFF2-40B4-BE49-F238E27FC236}">
                  <a16:creationId xmlns:a16="http://schemas.microsoft.com/office/drawing/2014/main" id="{959532BC-4E9A-4F0F-895C-A2F5E00A3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211388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3" name="Freeform 689">
              <a:extLst>
                <a:ext uri="{FF2B5EF4-FFF2-40B4-BE49-F238E27FC236}">
                  <a16:creationId xmlns:a16="http://schemas.microsoft.com/office/drawing/2014/main" id="{1AF5F6E0-7EA8-47E5-9282-BD6DDDFCF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276475"/>
              <a:ext cx="239713" cy="107950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4" name="Freeform 690">
              <a:extLst>
                <a:ext uri="{FF2B5EF4-FFF2-40B4-BE49-F238E27FC236}">
                  <a16:creationId xmlns:a16="http://schemas.microsoft.com/office/drawing/2014/main" id="{71F966F5-5583-4A38-B2DD-6B063E2B9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1" y="2244725"/>
              <a:ext cx="84138" cy="214313"/>
            </a:xfrm>
            <a:custGeom>
              <a:avLst/>
              <a:gdLst>
                <a:gd name="T0" fmla="*/ 0 w 216"/>
                <a:gd name="T1" fmla="*/ 540 h 540"/>
                <a:gd name="T2" fmla="*/ 216 w 216"/>
                <a:gd name="T3" fmla="*/ 482 h 540"/>
                <a:gd name="T4" fmla="*/ 216 w 216"/>
                <a:gd name="T5" fmla="*/ 0 h 540"/>
                <a:gd name="T6" fmla="*/ 108 w 216"/>
                <a:gd name="T7" fmla="*/ 120 h 540"/>
                <a:gd name="T8" fmla="*/ 0 w 216"/>
                <a:gd name="T9" fmla="*/ 58 h 540"/>
                <a:gd name="T10" fmla="*/ 0 w 216"/>
                <a:gd name="T11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540">
                  <a:moveTo>
                    <a:pt x="0" y="540"/>
                  </a:moveTo>
                  <a:lnTo>
                    <a:pt x="216" y="482"/>
                  </a:lnTo>
                  <a:lnTo>
                    <a:pt x="216" y="0"/>
                  </a:lnTo>
                  <a:lnTo>
                    <a:pt x="108" y="120"/>
                  </a:lnTo>
                  <a:lnTo>
                    <a:pt x="0" y="58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BF2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5" name="Freeform 691">
              <a:extLst>
                <a:ext uri="{FF2B5EF4-FFF2-40B4-BE49-F238E27FC236}">
                  <a16:creationId xmlns:a16="http://schemas.microsoft.com/office/drawing/2014/main" id="{A9195E40-E6EE-4D2A-91AD-6D05AF722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923925"/>
              <a:ext cx="114300" cy="358775"/>
            </a:xfrm>
            <a:custGeom>
              <a:avLst/>
              <a:gdLst>
                <a:gd name="T0" fmla="*/ 153 w 287"/>
                <a:gd name="T1" fmla="*/ 0 h 904"/>
                <a:gd name="T2" fmla="*/ 153 w 287"/>
                <a:gd name="T3" fmla="*/ 0 h 904"/>
                <a:gd name="T4" fmla="*/ 181 w 287"/>
                <a:gd name="T5" fmla="*/ 1 h 904"/>
                <a:gd name="T6" fmla="*/ 228 w 287"/>
                <a:gd name="T7" fmla="*/ 19 h 904"/>
                <a:gd name="T8" fmla="*/ 266 w 287"/>
                <a:gd name="T9" fmla="*/ 54 h 904"/>
                <a:gd name="T10" fmla="*/ 287 w 287"/>
                <a:gd name="T11" fmla="*/ 99 h 904"/>
                <a:gd name="T12" fmla="*/ 287 w 287"/>
                <a:gd name="T13" fmla="*/ 127 h 904"/>
                <a:gd name="T14" fmla="*/ 261 w 287"/>
                <a:gd name="T15" fmla="*/ 771 h 904"/>
                <a:gd name="T16" fmla="*/ 258 w 287"/>
                <a:gd name="T17" fmla="*/ 797 h 904"/>
                <a:gd name="T18" fmla="*/ 239 w 287"/>
                <a:gd name="T19" fmla="*/ 843 h 904"/>
                <a:gd name="T20" fmla="*/ 205 w 287"/>
                <a:gd name="T21" fmla="*/ 879 h 904"/>
                <a:gd name="T22" fmla="*/ 161 w 287"/>
                <a:gd name="T23" fmla="*/ 902 h 904"/>
                <a:gd name="T24" fmla="*/ 134 w 287"/>
                <a:gd name="T25" fmla="*/ 904 h 904"/>
                <a:gd name="T26" fmla="*/ 134 w 287"/>
                <a:gd name="T27" fmla="*/ 904 h 904"/>
                <a:gd name="T28" fmla="*/ 108 w 287"/>
                <a:gd name="T29" fmla="*/ 903 h 904"/>
                <a:gd name="T30" fmla="*/ 61 w 287"/>
                <a:gd name="T31" fmla="*/ 885 h 904"/>
                <a:gd name="T32" fmla="*/ 25 w 287"/>
                <a:gd name="T33" fmla="*/ 850 h 904"/>
                <a:gd name="T34" fmla="*/ 3 w 287"/>
                <a:gd name="T35" fmla="*/ 804 h 904"/>
                <a:gd name="T36" fmla="*/ 0 w 287"/>
                <a:gd name="T37" fmla="*/ 777 h 904"/>
                <a:gd name="T38" fmla="*/ 28 w 287"/>
                <a:gd name="T39" fmla="*/ 133 h 904"/>
                <a:gd name="T40" fmla="*/ 30 w 287"/>
                <a:gd name="T41" fmla="*/ 107 h 904"/>
                <a:gd name="T42" fmla="*/ 50 w 287"/>
                <a:gd name="T43" fmla="*/ 61 h 904"/>
                <a:gd name="T44" fmla="*/ 82 w 287"/>
                <a:gd name="T45" fmla="*/ 24 h 904"/>
                <a:gd name="T46" fmla="*/ 127 w 287"/>
                <a:gd name="T47" fmla="*/ 2 h 904"/>
                <a:gd name="T48" fmla="*/ 153 w 287"/>
                <a:gd name="T49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904">
                  <a:moveTo>
                    <a:pt x="153" y="0"/>
                  </a:moveTo>
                  <a:lnTo>
                    <a:pt x="153" y="0"/>
                  </a:lnTo>
                  <a:lnTo>
                    <a:pt x="181" y="1"/>
                  </a:lnTo>
                  <a:lnTo>
                    <a:pt x="228" y="19"/>
                  </a:lnTo>
                  <a:lnTo>
                    <a:pt x="266" y="54"/>
                  </a:lnTo>
                  <a:lnTo>
                    <a:pt x="287" y="99"/>
                  </a:lnTo>
                  <a:lnTo>
                    <a:pt x="287" y="127"/>
                  </a:lnTo>
                  <a:lnTo>
                    <a:pt x="261" y="771"/>
                  </a:lnTo>
                  <a:lnTo>
                    <a:pt x="258" y="797"/>
                  </a:lnTo>
                  <a:lnTo>
                    <a:pt x="239" y="843"/>
                  </a:lnTo>
                  <a:lnTo>
                    <a:pt x="205" y="879"/>
                  </a:lnTo>
                  <a:lnTo>
                    <a:pt x="161" y="902"/>
                  </a:lnTo>
                  <a:lnTo>
                    <a:pt x="134" y="904"/>
                  </a:lnTo>
                  <a:lnTo>
                    <a:pt x="134" y="904"/>
                  </a:lnTo>
                  <a:lnTo>
                    <a:pt x="108" y="903"/>
                  </a:lnTo>
                  <a:lnTo>
                    <a:pt x="61" y="885"/>
                  </a:lnTo>
                  <a:lnTo>
                    <a:pt x="25" y="850"/>
                  </a:lnTo>
                  <a:lnTo>
                    <a:pt x="3" y="804"/>
                  </a:lnTo>
                  <a:lnTo>
                    <a:pt x="0" y="777"/>
                  </a:lnTo>
                  <a:lnTo>
                    <a:pt x="28" y="133"/>
                  </a:lnTo>
                  <a:lnTo>
                    <a:pt x="30" y="107"/>
                  </a:lnTo>
                  <a:lnTo>
                    <a:pt x="50" y="61"/>
                  </a:lnTo>
                  <a:lnTo>
                    <a:pt x="82" y="24"/>
                  </a:lnTo>
                  <a:lnTo>
                    <a:pt x="127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6" name="Freeform 692">
              <a:extLst>
                <a:ext uri="{FF2B5EF4-FFF2-40B4-BE49-F238E27FC236}">
                  <a16:creationId xmlns:a16="http://schemas.microsoft.com/office/drawing/2014/main" id="{938C66FB-0A65-45CA-A047-37E412C5F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608013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7" name="Freeform 693">
              <a:extLst>
                <a:ext uri="{FF2B5EF4-FFF2-40B4-BE49-F238E27FC236}">
                  <a16:creationId xmlns:a16="http://schemas.microsoft.com/office/drawing/2014/main" id="{BEF5DDD7-CC6E-415A-963D-E7C60083A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517525"/>
              <a:ext cx="319088" cy="22225"/>
            </a:xfrm>
            <a:custGeom>
              <a:avLst/>
              <a:gdLst>
                <a:gd name="T0" fmla="*/ 0 w 808"/>
                <a:gd name="T1" fmla="*/ 5 h 57"/>
                <a:gd name="T2" fmla="*/ 808 w 808"/>
                <a:gd name="T3" fmla="*/ 0 h 57"/>
                <a:gd name="T4" fmla="*/ 808 w 808"/>
                <a:gd name="T5" fmla="*/ 51 h 57"/>
                <a:gd name="T6" fmla="*/ 0 w 808"/>
                <a:gd name="T7" fmla="*/ 57 h 57"/>
                <a:gd name="T8" fmla="*/ 0 w 808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5"/>
                  </a:moveTo>
                  <a:lnTo>
                    <a:pt x="808" y="0"/>
                  </a:lnTo>
                  <a:lnTo>
                    <a:pt x="808" y="51"/>
                  </a:lnTo>
                  <a:lnTo>
                    <a:pt x="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8" name="Freeform 694">
              <a:extLst>
                <a:ext uri="{FF2B5EF4-FFF2-40B4-BE49-F238E27FC236}">
                  <a16:creationId xmlns:a16="http://schemas.microsoft.com/office/drawing/2014/main" id="{3B025B18-1C83-4F1A-9FC3-F5BA5AA3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27038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9" name="Freeform 695">
              <a:extLst>
                <a:ext uri="{FF2B5EF4-FFF2-40B4-BE49-F238E27FC236}">
                  <a16:creationId xmlns:a16="http://schemas.microsoft.com/office/drawing/2014/main" id="{D00D564D-DF88-40F7-BAB9-2936F155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338138"/>
              <a:ext cx="319088" cy="22225"/>
            </a:xfrm>
            <a:custGeom>
              <a:avLst/>
              <a:gdLst>
                <a:gd name="T0" fmla="*/ 0 w 808"/>
                <a:gd name="T1" fmla="*/ 7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7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0" name="Freeform 696">
              <a:extLst>
                <a:ext uri="{FF2B5EF4-FFF2-40B4-BE49-F238E27FC236}">
                  <a16:creationId xmlns:a16="http://schemas.microsoft.com/office/drawing/2014/main" id="{17F18377-0EFD-4F84-8C53-42F453CC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247650"/>
              <a:ext cx="319088" cy="22225"/>
            </a:xfrm>
            <a:custGeom>
              <a:avLst/>
              <a:gdLst>
                <a:gd name="T0" fmla="*/ 0 w 808"/>
                <a:gd name="T1" fmla="*/ 7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7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1" name="Freeform 697">
              <a:extLst>
                <a:ext uri="{FF2B5EF4-FFF2-40B4-BE49-F238E27FC236}">
                  <a16:creationId xmlns:a16="http://schemas.microsoft.com/office/drawing/2014/main" id="{07D93089-6322-4F02-88D4-F7EB9C20C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157163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1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1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2" name="Freeform 698">
              <a:extLst>
                <a:ext uri="{FF2B5EF4-FFF2-40B4-BE49-F238E27FC236}">
                  <a16:creationId xmlns:a16="http://schemas.microsoft.com/office/drawing/2014/main" id="{8BAE4572-E79B-40A2-994A-A6C2FEC47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66675"/>
              <a:ext cx="319088" cy="23813"/>
            </a:xfrm>
            <a:custGeom>
              <a:avLst/>
              <a:gdLst>
                <a:gd name="T0" fmla="*/ 0 w 808"/>
                <a:gd name="T1" fmla="*/ 6 h 58"/>
                <a:gd name="T2" fmla="*/ 808 w 808"/>
                <a:gd name="T3" fmla="*/ 0 h 58"/>
                <a:gd name="T4" fmla="*/ 808 w 808"/>
                <a:gd name="T5" fmla="*/ 52 h 58"/>
                <a:gd name="T6" fmla="*/ 0 w 808"/>
                <a:gd name="T7" fmla="*/ 58 h 58"/>
                <a:gd name="T8" fmla="*/ 0 w 808"/>
                <a:gd name="T9" fmla="*/ 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8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3" name="Rectangle 699">
              <a:extLst>
                <a:ext uri="{FF2B5EF4-FFF2-40B4-BE49-F238E27FC236}">
                  <a16:creationId xmlns:a16="http://schemas.microsoft.com/office/drawing/2014/main" id="{34341783-4E80-49E9-A4D3-9580753B0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1588"/>
              <a:ext cx="20638" cy="700088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4" name="Rectangle 700">
              <a:extLst>
                <a:ext uri="{FF2B5EF4-FFF2-40B4-BE49-F238E27FC236}">
                  <a16:creationId xmlns:a16="http://schemas.microsoft.com/office/drawing/2014/main" id="{A89D47E0-43F2-4E41-8EE6-BE5FB1496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0"/>
              <a:ext cx="20638" cy="701675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5" name="Rectangle 701">
              <a:extLst>
                <a:ext uri="{FF2B5EF4-FFF2-40B4-BE49-F238E27FC236}">
                  <a16:creationId xmlns:a16="http://schemas.microsoft.com/office/drawing/2014/main" id="{24A67616-4D33-4DC7-A7EB-4D662FD0E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0"/>
              <a:ext cx="20638" cy="700088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6" name="Rectangle 702">
              <a:extLst>
                <a:ext uri="{FF2B5EF4-FFF2-40B4-BE49-F238E27FC236}">
                  <a16:creationId xmlns:a16="http://schemas.microsoft.com/office/drawing/2014/main" id="{F5B081C3-83D8-4D4C-87A9-EB4E74D7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60960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7" name="Rectangle 703">
              <a:extLst>
                <a:ext uri="{FF2B5EF4-FFF2-40B4-BE49-F238E27FC236}">
                  <a16:creationId xmlns:a16="http://schemas.microsoft.com/office/drawing/2014/main" id="{F698F0A0-9C6F-42FB-8932-9DA1E924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6080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8" name="Rectangle 704">
              <a:extLst>
                <a:ext uri="{FF2B5EF4-FFF2-40B4-BE49-F238E27FC236}">
                  <a16:creationId xmlns:a16="http://schemas.microsoft.com/office/drawing/2014/main" id="{96ED2279-E70E-4D2F-9FBF-A4A43282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6080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9" name="Rectangle 705">
              <a:extLst>
                <a:ext uri="{FF2B5EF4-FFF2-40B4-BE49-F238E27FC236}">
                  <a16:creationId xmlns:a16="http://schemas.microsoft.com/office/drawing/2014/main" id="{2CE28FD2-96EA-4B61-80FE-97471C2FF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5191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0" name="Rectangle 706">
              <a:extLst>
                <a:ext uri="{FF2B5EF4-FFF2-40B4-BE49-F238E27FC236}">
                  <a16:creationId xmlns:a16="http://schemas.microsoft.com/office/drawing/2014/main" id="{CB8A8428-E854-4FA0-80D2-2EF71BFF7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5191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1" name="Rectangle 707">
              <a:extLst>
                <a:ext uri="{FF2B5EF4-FFF2-40B4-BE49-F238E27FC236}">
                  <a16:creationId xmlns:a16="http://schemas.microsoft.com/office/drawing/2014/main" id="{0E3BC283-BFB7-4FEC-8533-AF8BBBD23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517525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2" name="Freeform 708">
              <a:extLst>
                <a:ext uri="{FF2B5EF4-FFF2-40B4-BE49-F238E27FC236}">
                  <a16:creationId xmlns:a16="http://schemas.microsoft.com/office/drawing/2014/main" id="{3CCBC70F-E4C7-4C97-BC95-D57CC7B32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428625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3" name="Rectangle 709">
              <a:extLst>
                <a:ext uri="{FF2B5EF4-FFF2-40B4-BE49-F238E27FC236}">
                  <a16:creationId xmlns:a16="http://schemas.microsoft.com/office/drawing/2014/main" id="{10929178-134B-4396-8560-B9E0F219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428625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4" name="Rectangle 710">
              <a:extLst>
                <a:ext uri="{FF2B5EF4-FFF2-40B4-BE49-F238E27FC236}">
                  <a16:creationId xmlns:a16="http://schemas.microsoft.com/office/drawing/2014/main" id="{1C82A29C-94AF-4423-BA7F-3498E705F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428625"/>
              <a:ext cx="20638" cy="19050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5" name="Freeform 711">
              <a:extLst>
                <a:ext uri="{FF2B5EF4-FFF2-40B4-BE49-F238E27FC236}">
                  <a16:creationId xmlns:a16="http://schemas.microsoft.com/office/drawing/2014/main" id="{EA1FBB47-8F34-476E-928F-F8EE5FBCF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38138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6" name="Rectangle 712">
              <a:extLst>
                <a:ext uri="{FF2B5EF4-FFF2-40B4-BE49-F238E27FC236}">
                  <a16:creationId xmlns:a16="http://schemas.microsoft.com/office/drawing/2014/main" id="{9BADC4C8-9BC9-4E08-8BDC-C7B8AF9D9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338138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7" name="Rectangle 713">
              <a:extLst>
                <a:ext uri="{FF2B5EF4-FFF2-40B4-BE49-F238E27FC236}">
                  <a16:creationId xmlns:a16="http://schemas.microsoft.com/office/drawing/2014/main" id="{86F3A186-E2C6-4021-9530-C52F5393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338138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8" name="Freeform 714">
              <a:extLst>
                <a:ext uri="{FF2B5EF4-FFF2-40B4-BE49-F238E27FC236}">
                  <a16:creationId xmlns:a16="http://schemas.microsoft.com/office/drawing/2014/main" id="{EB403150-CF32-4C6D-B6BE-319190AE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249238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9" name="Rectangle 715">
              <a:extLst>
                <a:ext uri="{FF2B5EF4-FFF2-40B4-BE49-F238E27FC236}">
                  <a16:creationId xmlns:a16="http://schemas.microsoft.com/office/drawing/2014/main" id="{75FF6D91-65B8-4A1B-B4E7-EA06DB8FF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2476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0" name="Rectangle 716">
              <a:extLst>
                <a:ext uri="{FF2B5EF4-FFF2-40B4-BE49-F238E27FC236}">
                  <a16:creationId xmlns:a16="http://schemas.microsoft.com/office/drawing/2014/main" id="{319A6FA4-46CF-4B6D-B1E6-CD470915D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2476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1" name="Freeform 717">
              <a:extLst>
                <a:ext uri="{FF2B5EF4-FFF2-40B4-BE49-F238E27FC236}">
                  <a16:creationId xmlns:a16="http://schemas.microsoft.com/office/drawing/2014/main" id="{0CB33BF5-1659-4421-AE7D-5D6F489F5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158750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2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2" name="Rectangle 718">
              <a:extLst>
                <a:ext uri="{FF2B5EF4-FFF2-40B4-BE49-F238E27FC236}">
                  <a16:creationId xmlns:a16="http://schemas.microsoft.com/office/drawing/2014/main" id="{2B727F9B-38E3-4C78-BAC5-248E7142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1587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3" name="Rectangle 719">
              <a:extLst>
                <a:ext uri="{FF2B5EF4-FFF2-40B4-BE49-F238E27FC236}">
                  <a16:creationId xmlns:a16="http://schemas.microsoft.com/office/drawing/2014/main" id="{D7330EC0-2BFB-4A8F-8200-F31711987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1571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4" name="Freeform 720">
              <a:extLst>
                <a:ext uri="{FF2B5EF4-FFF2-40B4-BE49-F238E27FC236}">
                  <a16:creationId xmlns:a16="http://schemas.microsoft.com/office/drawing/2014/main" id="{78AD7E15-ED25-4C6D-89FC-35C291D35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68263"/>
              <a:ext cx="20638" cy="22225"/>
            </a:xfrm>
            <a:custGeom>
              <a:avLst/>
              <a:gdLst>
                <a:gd name="T0" fmla="*/ 51 w 51"/>
                <a:gd name="T1" fmla="*/ 0 h 53"/>
                <a:gd name="T2" fmla="*/ 51 w 51"/>
                <a:gd name="T3" fmla="*/ 51 h 53"/>
                <a:gd name="T4" fmla="*/ 0 w 51"/>
                <a:gd name="T5" fmla="*/ 53 h 53"/>
                <a:gd name="T6" fmla="*/ 0 w 51"/>
                <a:gd name="T7" fmla="*/ 1 h 53"/>
                <a:gd name="T8" fmla="*/ 51 w 51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3">
                  <a:moveTo>
                    <a:pt x="51" y="0"/>
                  </a:moveTo>
                  <a:lnTo>
                    <a:pt x="51" y="51"/>
                  </a:lnTo>
                  <a:lnTo>
                    <a:pt x="0" y="53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5" name="Rectangle 721">
              <a:extLst>
                <a:ext uri="{FF2B5EF4-FFF2-40B4-BE49-F238E27FC236}">
                  <a16:creationId xmlns:a16="http://schemas.microsoft.com/office/drawing/2014/main" id="{634873FC-7D21-4294-BBD8-B90165688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682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6" name="Rectangle 722">
              <a:extLst>
                <a:ext uri="{FF2B5EF4-FFF2-40B4-BE49-F238E27FC236}">
                  <a16:creationId xmlns:a16="http://schemas.microsoft.com/office/drawing/2014/main" id="{0BE2ACEA-FFA5-4203-901D-29B0787D7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682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240" name="그룹 1239">
            <a:extLst>
              <a:ext uri="{FF2B5EF4-FFF2-40B4-BE49-F238E27FC236}">
                <a16:creationId xmlns:a16="http://schemas.microsoft.com/office/drawing/2014/main" id="{02086FFC-1BDF-4B68-84CE-04BE33475D81}"/>
              </a:ext>
            </a:extLst>
          </p:cNvPr>
          <p:cNvGrpSpPr/>
          <p:nvPr/>
        </p:nvGrpSpPr>
        <p:grpSpPr>
          <a:xfrm>
            <a:off x="5083177" y="4906963"/>
            <a:ext cx="1927225" cy="1951038"/>
            <a:chOff x="3559176" y="4906963"/>
            <a:chExt cx="1927225" cy="1951038"/>
          </a:xfrm>
        </p:grpSpPr>
        <p:sp>
          <p:nvSpPr>
            <p:cNvPr id="907" name="Freeform 723">
              <a:extLst>
                <a:ext uri="{FF2B5EF4-FFF2-40B4-BE49-F238E27FC236}">
                  <a16:creationId xmlns:a16="http://schemas.microsoft.com/office/drawing/2014/main" id="{BA09CEF9-AD3F-420B-B04F-FA70E8E9B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6" y="5784850"/>
              <a:ext cx="317500" cy="96838"/>
            </a:xfrm>
            <a:custGeom>
              <a:avLst/>
              <a:gdLst>
                <a:gd name="T0" fmla="*/ 800 w 800"/>
                <a:gd name="T1" fmla="*/ 142 h 244"/>
                <a:gd name="T2" fmla="*/ 800 w 800"/>
                <a:gd name="T3" fmla="*/ 142 h 244"/>
                <a:gd name="T4" fmla="*/ 800 w 800"/>
                <a:gd name="T5" fmla="*/ 120 h 244"/>
                <a:gd name="T6" fmla="*/ 787 w 800"/>
                <a:gd name="T7" fmla="*/ 79 h 244"/>
                <a:gd name="T8" fmla="*/ 758 w 800"/>
                <a:gd name="T9" fmla="*/ 46 h 244"/>
                <a:gd name="T10" fmla="*/ 720 w 800"/>
                <a:gd name="T11" fmla="*/ 27 h 244"/>
                <a:gd name="T12" fmla="*/ 697 w 800"/>
                <a:gd name="T13" fmla="*/ 24 h 244"/>
                <a:gd name="T14" fmla="*/ 118 w 800"/>
                <a:gd name="T15" fmla="*/ 0 h 244"/>
                <a:gd name="T16" fmla="*/ 96 w 800"/>
                <a:gd name="T17" fmla="*/ 0 h 244"/>
                <a:gd name="T18" fmla="*/ 56 w 800"/>
                <a:gd name="T19" fmla="*/ 14 h 244"/>
                <a:gd name="T20" fmla="*/ 23 w 800"/>
                <a:gd name="T21" fmla="*/ 41 h 244"/>
                <a:gd name="T22" fmla="*/ 2 w 800"/>
                <a:gd name="T23" fmla="*/ 80 h 244"/>
                <a:gd name="T24" fmla="*/ 0 w 800"/>
                <a:gd name="T25" fmla="*/ 102 h 244"/>
                <a:gd name="T26" fmla="*/ 0 w 800"/>
                <a:gd name="T27" fmla="*/ 102 h 244"/>
                <a:gd name="T28" fmla="*/ 0 w 800"/>
                <a:gd name="T29" fmla="*/ 124 h 244"/>
                <a:gd name="T30" fmla="*/ 14 w 800"/>
                <a:gd name="T31" fmla="*/ 165 h 244"/>
                <a:gd name="T32" fmla="*/ 41 w 800"/>
                <a:gd name="T33" fmla="*/ 197 h 244"/>
                <a:gd name="T34" fmla="*/ 80 w 800"/>
                <a:gd name="T35" fmla="*/ 217 h 244"/>
                <a:gd name="T36" fmla="*/ 102 w 800"/>
                <a:gd name="T37" fmla="*/ 220 h 244"/>
                <a:gd name="T38" fmla="*/ 682 w 800"/>
                <a:gd name="T39" fmla="*/ 244 h 244"/>
                <a:gd name="T40" fmla="*/ 704 w 800"/>
                <a:gd name="T41" fmla="*/ 244 h 244"/>
                <a:gd name="T42" fmla="*/ 745 w 800"/>
                <a:gd name="T43" fmla="*/ 230 h 244"/>
                <a:gd name="T44" fmla="*/ 778 w 800"/>
                <a:gd name="T45" fmla="*/ 203 h 244"/>
                <a:gd name="T46" fmla="*/ 797 w 800"/>
                <a:gd name="T47" fmla="*/ 164 h 244"/>
                <a:gd name="T48" fmla="*/ 800 w 800"/>
                <a:gd name="T4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44">
                  <a:moveTo>
                    <a:pt x="800" y="142"/>
                  </a:moveTo>
                  <a:lnTo>
                    <a:pt x="800" y="142"/>
                  </a:lnTo>
                  <a:lnTo>
                    <a:pt x="800" y="120"/>
                  </a:lnTo>
                  <a:lnTo>
                    <a:pt x="787" y="79"/>
                  </a:lnTo>
                  <a:lnTo>
                    <a:pt x="758" y="46"/>
                  </a:lnTo>
                  <a:lnTo>
                    <a:pt x="720" y="27"/>
                  </a:lnTo>
                  <a:lnTo>
                    <a:pt x="697" y="24"/>
                  </a:lnTo>
                  <a:lnTo>
                    <a:pt x="118" y="0"/>
                  </a:lnTo>
                  <a:lnTo>
                    <a:pt x="96" y="0"/>
                  </a:lnTo>
                  <a:lnTo>
                    <a:pt x="56" y="14"/>
                  </a:lnTo>
                  <a:lnTo>
                    <a:pt x="23" y="41"/>
                  </a:lnTo>
                  <a:lnTo>
                    <a:pt x="2" y="80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14" y="165"/>
                  </a:lnTo>
                  <a:lnTo>
                    <a:pt x="41" y="197"/>
                  </a:lnTo>
                  <a:lnTo>
                    <a:pt x="80" y="217"/>
                  </a:lnTo>
                  <a:lnTo>
                    <a:pt x="102" y="220"/>
                  </a:lnTo>
                  <a:lnTo>
                    <a:pt x="682" y="244"/>
                  </a:lnTo>
                  <a:lnTo>
                    <a:pt x="704" y="244"/>
                  </a:lnTo>
                  <a:lnTo>
                    <a:pt x="745" y="230"/>
                  </a:lnTo>
                  <a:lnTo>
                    <a:pt x="778" y="203"/>
                  </a:lnTo>
                  <a:lnTo>
                    <a:pt x="797" y="164"/>
                  </a:lnTo>
                  <a:lnTo>
                    <a:pt x="800" y="142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8" name="Freeform 724">
              <a:extLst>
                <a:ext uri="{FF2B5EF4-FFF2-40B4-BE49-F238E27FC236}">
                  <a16:creationId xmlns:a16="http://schemas.microsoft.com/office/drawing/2014/main" id="{9461A132-0E00-4F94-B86D-8BCDD83A4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5829300"/>
              <a:ext cx="314325" cy="134938"/>
            </a:xfrm>
            <a:custGeom>
              <a:avLst/>
              <a:gdLst>
                <a:gd name="T0" fmla="*/ 787 w 791"/>
                <a:gd name="T1" fmla="*/ 253 h 339"/>
                <a:gd name="T2" fmla="*/ 787 w 791"/>
                <a:gd name="T3" fmla="*/ 253 h 339"/>
                <a:gd name="T4" fmla="*/ 791 w 791"/>
                <a:gd name="T5" fmla="*/ 231 h 339"/>
                <a:gd name="T6" fmla="*/ 783 w 791"/>
                <a:gd name="T7" fmla="*/ 188 h 339"/>
                <a:gd name="T8" fmla="*/ 761 w 791"/>
                <a:gd name="T9" fmla="*/ 151 h 339"/>
                <a:gd name="T10" fmla="*/ 726 w 791"/>
                <a:gd name="T11" fmla="*/ 126 h 339"/>
                <a:gd name="T12" fmla="*/ 705 w 791"/>
                <a:gd name="T13" fmla="*/ 120 h 339"/>
                <a:gd name="T14" fmla="*/ 136 w 791"/>
                <a:gd name="T15" fmla="*/ 4 h 339"/>
                <a:gd name="T16" fmla="*/ 114 w 791"/>
                <a:gd name="T17" fmla="*/ 0 h 339"/>
                <a:gd name="T18" fmla="*/ 71 w 791"/>
                <a:gd name="T19" fmla="*/ 8 h 339"/>
                <a:gd name="T20" fmla="*/ 35 w 791"/>
                <a:gd name="T21" fmla="*/ 30 h 339"/>
                <a:gd name="T22" fmla="*/ 10 w 791"/>
                <a:gd name="T23" fmla="*/ 64 h 339"/>
                <a:gd name="T24" fmla="*/ 4 w 791"/>
                <a:gd name="T25" fmla="*/ 86 h 339"/>
                <a:gd name="T26" fmla="*/ 4 w 791"/>
                <a:gd name="T27" fmla="*/ 86 h 339"/>
                <a:gd name="T28" fmla="*/ 0 w 791"/>
                <a:gd name="T29" fmla="*/ 108 h 339"/>
                <a:gd name="T30" fmla="*/ 7 w 791"/>
                <a:gd name="T31" fmla="*/ 151 h 339"/>
                <a:gd name="T32" fmla="*/ 29 w 791"/>
                <a:gd name="T33" fmla="*/ 187 h 339"/>
                <a:gd name="T34" fmla="*/ 64 w 791"/>
                <a:gd name="T35" fmla="*/ 212 h 339"/>
                <a:gd name="T36" fmla="*/ 86 w 791"/>
                <a:gd name="T37" fmla="*/ 219 h 339"/>
                <a:gd name="T38" fmla="*/ 653 w 791"/>
                <a:gd name="T39" fmla="*/ 335 h 339"/>
                <a:gd name="T40" fmla="*/ 675 w 791"/>
                <a:gd name="T41" fmla="*/ 339 h 339"/>
                <a:gd name="T42" fmla="*/ 718 w 791"/>
                <a:gd name="T43" fmla="*/ 331 h 339"/>
                <a:gd name="T44" fmla="*/ 754 w 791"/>
                <a:gd name="T45" fmla="*/ 309 h 339"/>
                <a:gd name="T46" fmla="*/ 780 w 791"/>
                <a:gd name="T47" fmla="*/ 275 h 339"/>
                <a:gd name="T48" fmla="*/ 787 w 791"/>
                <a:gd name="T49" fmla="*/ 25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1" h="339">
                  <a:moveTo>
                    <a:pt x="787" y="253"/>
                  </a:moveTo>
                  <a:lnTo>
                    <a:pt x="787" y="253"/>
                  </a:lnTo>
                  <a:lnTo>
                    <a:pt x="791" y="231"/>
                  </a:lnTo>
                  <a:lnTo>
                    <a:pt x="783" y="188"/>
                  </a:lnTo>
                  <a:lnTo>
                    <a:pt x="761" y="151"/>
                  </a:lnTo>
                  <a:lnTo>
                    <a:pt x="726" y="126"/>
                  </a:lnTo>
                  <a:lnTo>
                    <a:pt x="705" y="120"/>
                  </a:lnTo>
                  <a:lnTo>
                    <a:pt x="136" y="4"/>
                  </a:lnTo>
                  <a:lnTo>
                    <a:pt x="114" y="0"/>
                  </a:lnTo>
                  <a:lnTo>
                    <a:pt x="71" y="8"/>
                  </a:lnTo>
                  <a:lnTo>
                    <a:pt x="35" y="30"/>
                  </a:lnTo>
                  <a:lnTo>
                    <a:pt x="10" y="64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108"/>
                  </a:lnTo>
                  <a:lnTo>
                    <a:pt x="7" y="151"/>
                  </a:lnTo>
                  <a:lnTo>
                    <a:pt x="29" y="187"/>
                  </a:lnTo>
                  <a:lnTo>
                    <a:pt x="64" y="212"/>
                  </a:lnTo>
                  <a:lnTo>
                    <a:pt x="86" y="219"/>
                  </a:lnTo>
                  <a:lnTo>
                    <a:pt x="653" y="335"/>
                  </a:lnTo>
                  <a:lnTo>
                    <a:pt x="675" y="339"/>
                  </a:lnTo>
                  <a:lnTo>
                    <a:pt x="718" y="331"/>
                  </a:lnTo>
                  <a:lnTo>
                    <a:pt x="754" y="309"/>
                  </a:lnTo>
                  <a:lnTo>
                    <a:pt x="780" y="275"/>
                  </a:lnTo>
                  <a:lnTo>
                    <a:pt x="787" y="253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9" name="Freeform 725">
              <a:extLst>
                <a:ext uri="{FF2B5EF4-FFF2-40B4-BE49-F238E27FC236}">
                  <a16:creationId xmlns:a16="http://schemas.microsoft.com/office/drawing/2014/main" id="{214420BD-30CE-491C-953F-5151C3593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5740400"/>
              <a:ext cx="334963" cy="407988"/>
            </a:xfrm>
            <a:custGeom>
              <a:avLst/>
              <a:gdLst>
                <a:gd name="T0" fmla="*/ 147 w 843"/>
                <a:gd name="T1" fmla="*/ 1027 h 1027"/>
                <a:gd name="T2" fmla="*/ 0 w 843"/>
                <a:gd name="T3" fmla="*/ 324 h 1027"/>
                <a:gd name="T4" fmla="*/ 476 w 843"/>
                <a:gd name="T5" fmla="*/ 0 h 1027"/>
                <a:gd name="T6" fmla="*/ 843 w 843"/>
                <a:gd name="T7" fmla="*/ 67 h 1027"/>
                <a:gd name="T8" fmla="*/ 518 w 843"/>
                <a:gd name="T9" fmla="*/ 937 h 1027"/>
                <a:gd name="T10" fmla="*/ 147 w 843"/>
                <a:gd name="T11" fmla="*/ 1027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3" h="1027">
                  <a:moveTo>
                    <a:pt x="147" y="1027"/>
                  </a:moveTo>
                  <a:lnTo>
                    <a:pt x="0" y="324"/>
                  </a:lnTo>
                  <a:lnTo>
                    <a:pt x="476" y="0"/>
                  </a:lnTo>
                  <a:lnTo>
                    <a:pt x="843" y="67"/>
                  </a:lnTo>
                  <a:lnTo>
                    <a:pt x="518" y="937"/>
                  </a:lnTo>
                  <a:lnTo>
                    <a:pt x="147" y="1027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0" name="Freeform 726">
              <a:extLst>
                <a:ext uri="{FF2B5EF4-FFF2-40B4-BE49-F238E27FC236}">
                  <a16:creationId xmlns:a16="http://schemas.microsoft.com/office/drawing/2014/main" id="{D5BF7491-D2D7-4EC8-92C3-AF351AA27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601" y="5849938"/>
              <a:ext cx="292100" cy="192088"/>
            </a:xfrm>
            <a:custGeom>
              <a:avLst/>
              <a:gdLst>
                <a:gd name="T0" fmla="*/ 723 w 737"/>
                <a:gd name="T1" fmla="*/ 430 h 486"/>
                <a:gd name="T2" fmla="*/ 723 w 737"/>
                <a:gd name="T3" fmla="*/ 430 h 486"/>
                <a:gd name="T4" fmla="*/ 732 w 737"/>
                <a:gd name="T5" fmla="*/ 409 h 486"/>
                <a:gd name="T6" fmla="*/ 737 w 737"/>
                <a:gd name="T7" fmla="*/ 367 h 486"/>
                <a:gd name="T8" fmla="*/ 726 w 737"/>
                <a:gd name="T9" fmla="*/ 325 h 486"/>
                <a:gd name="T10" fmla="*/ 700 w 737"/>
                <a:gd name="T11" fmla="*/ 291 h 486"/>
                <a:gd name="T12" fmla="*/ 680 w 737"/>
                <a:gd name="T13" fmla="*/ 280 h 486"/>
                <a:gd name="T14" fmla="*/ 164 w 737"/>
                <a:gd name="T15" fmla="*/ 14 h 486"/>
                <a:gd name="T16" fmla="*/ 144 w 737"/>
                <a:gd name="T17" fmla="*/ 5 h 486"/>
                <a:gd name="T18" fmla="*/ 101 w 737"/>
                <a:gd name="T19" fmla="*/ 0 h 486"/>
                <a:gd name="T20" fmla="*/ 61 w 737"/>
                <a:gd name="T21" fmla="*/ 12 h 486"/>
                <a:gd name="T22" fmla="*/ 27 w 737"/>
                <a:gd name="T23" fmla="*/ 37 h 486"/>
                <a:gd name="T24" fmla="*/ 14 w 737"/>
                <a:gd name="T25" fmla="*/ 57 h 486"/>
                <a:gd name="T26" fmla="*/ 14 w 737"/>
                <a:gd name="T27" fmla="*/ 57 h 486"/>
                <a:gd name="T28" fmla="*/ 5 w 737"/>
                <a:gd name="T29" fmla="*/ 76 h 486"/>
                <a:gd name="T30" fmla="*/ 0 w 737"/>
                <a:gd name="T31" fmla="*/ 119 h 486"/>
                <a:gd name="T32" fmla="*/ 11 w 737"/>
                <a:gd name="T33" fmla="*/ 161 h 486"/>
                <a:gd name="T34" fmla="*/ 39 w 737"/>
                <a:gd name="T35" fmla="*/ 194 h 486"/>
                <a:gd name="T36" fmla="*/ 57 w 737"/>
                <a:gd name="T37" fmla="*/ 207 h 486"/>
                <a:gd name="T38" fmla="*/ 573 w 737"/>
                <a:gd name="T39" fmla="*/ 473 h 486"/>
                <a:gd name="T40" fmla="*/ 594 w 737"/>
                <a:gd name="T41" fmla="*/ 482 h 486"/>
                <a:gd name="T42" fmla="*/ 636 w 737"/>
                <a:gd name="T43" fmla="*/ 486 h 486"/>
                <a:gd name="T44" fmla="*/ 676 w 737"/>
                <a:gd name="T45" fmla="*/ 475 h 486"/>
                <a:gd name="T46" fmla="*/ 710 w 737"/>
                <a:gd name="T47" fmla="*/ 450 h 486"/>
                <a:gd name="T48" fmla="*/ 723 w 737"/>
                <a:gd name="T49" fmla="*/ 43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7" h="486">
                  <a:moveTo>
                    <a:pt x="723" y="430"/>
                  </a:moveTo>
                  <a:lnTo>
                    <a:pt x="723" y="430"/>
                  </a:lnTo>
                  <a:lnTo>
                    <a:pt x="732" y="409"/>
                  </a:lnTo>
                  <a:lnTo>
                    <a:pt x="737" y="367"/>
                  </a:lnTo>
                  <a:lnTo>
                    <a:pt x="726" y="325"/>
                  </a:lnTo>
                  <a:lnTo>
                    <a:pt x="700" y="291"/>
                  </a:lnTo>
                  <a:lnTo>
                    <a:pt x="680" y="280"/>
                  </a:lnTo>
                  <a:lnTo>
                    <a:pt x="164" y="14"/>
                  </a:lnTo>
                  <a:lnTo>
                    <a:pt x="144" y="5"/>
                  </a:lnTo>
                  <a:lnTo>
                    <a:pt x="101" y="0"/>
                  </a:lnTo>
                  <a:lnTo>
                    <a:pt x="61" y="12"/>
                  </a:lnTo>
                  <a:lnTo>
                    <a:pt x="27" y="3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5" y="76"/>
                  </a:lnTo>
                  <a:lnTo>
                    <a:pt x="0" y="119"/>
                  </a:lnTo>
                  <a:lnTo>
                    <a:pt x="11" y="161"/>
                  </a:lnTo>
                  <a:lnTo>
                    <a:pt x="39" y="194"/>
                  </a:lnTo>
                  <a:lnTo>
                    <a:pt x="57" y="207"/>
                  </a:lnTo>
                  <a:lnTo>
                    <a:pt x="573" y="473"/>
                  </a:lnTo>
                  <a:lnTo>
                    <a:pt x="594" y="482"/>
                  </a:lnTo>
                  <a:lnTo>
                    <a:pt x="636" y="486"/>
                  </a:lnTo>
                  <a:lnTo>
                    <a:pt x="676" y="475"/>
                  </a:lnTo>
                  <a:lnTo>
                    <a:pt x="710" y="450"/>
                  </a:lnTo>
                  <a:lnTo>
                    <a:pt x="723" y="43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1" name="Freeform 727">
              <a:extLst>
                <a:ext uri="{FF2B5EF4-FFF2-40B4-BE49-F238E27FC236}">
                  <a16:creationId xmlns:a16="http://schemas.microsoft.com/office/drawing/2014/main" id="{60E3CD98-683B-468B-9C22-6A547EA39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6000750"/>
              <a:ext cx="269875" cy="298450"/>
            </a:xfrm>
            <a:custGeom>
              <a:avLst/>
              <a:gdLst>
                <a:gd name="T0" fmla="*/ 70 w 679"/>
                <a:gd name="T1" fmla="*/ 197 h 752"/>
                <a:gd name="T2" fmla="*/ 56 w 679"/>
                <a:gd name="T3" fmla="*/ 212 h 752"/>
                <a:gd name="T4" fmla="*/ 33 w 679"/>
                <a:gd name="T5" fmla="*/ 246 h 752"/>
                <a:gd name="T6" fmla="*/ 16 w 679"/>
                <a:gd name="T7" fmla="*/ 282 h 752"/>
                <a:gd name="T8" fmla="*/ 5 w 679"/>
                <a:gd name="T9" fmla="*/ 321 h 752"/>
                <a:gd name="T10" fmla="*/ 0 w 679"/>
                <a:gd name="T11" fmla="*/ 382 h 752"/>
                <a:gd name="T12" fmla="*/ 12 w 679"/>
                <a:gd name="T13" fmla="*/ 466 h 752"/>
                <a:gd name="T14" fmla="*/ 42 w 679"/>
                <a:gd name="T15" fmla="*/ 548 h 752"/>
                <a:gd name="T16" fmla="*/ 83 w 679"/>
                <a:gd name="T17" fmla="*/ 622 h 752"/>
                <a:gd name="T18" fmla="*/ 134 w 679"/>
                <a:gd name="T19" fmla="*/ 682 h 752"/>
                <a:gd name="T20" fmla="*/ 191 w 679"/>
                <a:gd name="T21" fmla="*/ 727 h 752"/>
                <a:gd name="T22" fmla="*/ 221 w 679"/>
                <a:gd name="T23" fmla="*/ 738 h 752"/>
                <a:gd name="T24" fmla="*/ 249 w 679"/>
                <a:gd name="T25" fmla="*/ 747 h 752"/>
                <a:gd name="T26" fmla="*/ 309 w 679"/>
                <a:gd name="T27" fmla="*/ 752 h 752"/>
                <a:gd name="T28" fmla="*/ 370 w 679"/>
                <a:gd name="T29" fmla="*/ 741 h 752"/>
                <a:gd name="T30" fmla="*/ 428 w 679"/>
                <a:gd name="T31" fmla="*/ 716 h 752"/>
                <a:gd name="T32" fmla="*/ 485 w 679"/>
                <a:gd name="T33" fmla="*/ 677 h 752"/>
                <a:gd name="T34" fmla="*/ 537 w 679"/>
                <a:gd name="T35" fmla="*/ 627 h 752"/>
                <a:gd name="T36" fmla="*/ 585 w 679"/>
                <a:gd name="T37" fmla="*/ 565 h 752"/>
                <a:gd name="T38" fmla="*/ 628 w 679"/>
                <a:gd name="T39" fmla="*/ 493 h 752"/>
                <a:gd name="T40" fmla="*/ 644 w 679"/>
                <a:gd name="T41" fmla="*/ 453 h 752"/>
                <a:gd name="T42" fmla="*/ 660 w 679"/>
                <a:gd name="T43" fmla="*/ 414 h 752"/>
                <a:gd name="T44" fmla="*/ 677 w 679"/>
                <a:gd name="T45" fmla="*/ 335 h 752"/>
                <a:gd name="T46" fmla="*/ 679 w 679"/>
                <a:gd name="T47" fmla="*/ 261 h 752"/>
                <a:gd name="T48" fmla="*/ 669 w 679"/>
                <a:gd name="T49" fmla="*/ 191 h 752"/>
                <a:gd name="T50" fmla="*/ 650 w 679"/>
                <a:gd name="T51" fmla="*/ 130 h 752"/>
                <a:gd name="T52" fmla="*/ 624 w 679"/>
                <a:gd name="T53" fmla="*/ 79 h 752"/>
                <a:gd name="T54" fmla="*/ 593 w 679"/>
                <a:gd name="T55" fmla="*/ 40 h 752"/>
                <a:gd name="T56" fmla="*/ 560 w 679"/>
                <a:gd name="T57" fmla="*/ 14 h 752"/>
                <a:gd name="T58" fmla="*/ 545 w 679"/>
                <a:gd name="T59" fmla="*/ 7 h 752"/>
                <a:gd name="T60" fmla="*/ 528 w 679"/>
                <a:gd name="T61" fmla="*/ 2 h 752"/>
                <a:gd name="T62" fmla="*/ 485 w 679"/>
                <a:gd name="T63" fmla="*/ 0 h 752"/>
                <a:gd name="T64" fmla="*/ 432 w 679"/>
                <a:gd name="T65" fmla="*/ 6 h 752"/>
                <a:gd name="T66" fmla="*/ 371 w 679"/>
                <a:gd name="T67" fmla="*/ 20 h 752"/>
                <a:gd name="T68" fmla="*/ 305 w 679"/>
                <a:gd name="T69" fmla="*/ 42 h 752"/>
                <a:gd name="T70" fmla="*/ 236 w 679"/>
                <a:gd name="T71" fmla="*/ 75 h 752"/>
                <a:gd name="T72" fmla="*/ 169 w 679"/>
                <a:gd name="T73" fmla="*/ 116 h 752"/>
                <a:gd name="T74" fmla="*/ 101 w 679"/>
                <a:gd name="T75" fmla="*/ 167 h 752"/>
                <a:gd name="T76" fmla="*/ 70 w 679"/>
                <a:gd name="T77" fmla="*/ 197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9" h="752">
                  <a:moveTo>
                    <a:pt x="70" y="197"/>
                  </a:moveTo>
                  <a:lnTo>
                    <a:pt x="56" y="212"/>
                  </a:lnTo>
                  <a:lnTo>
                    <a:pt x="33" y="246"/>
                  </a:lnTo>
                  <a:lnTo>
                    <a:pt x="16" y="282"/>
                  </a:lnTo>
                  <a:lnTo>
                    <a:pt x="5" y="321"/>
                  </a:lnTo>
                  <a:lnTo>
                    <a:pt x="0" y="382"/>
                  </a:lnTo>
                  <a:lnTo>
                    <a:pt x="12" y="466"/>
                  </a:lnTo>
                  <a:lnTo>
                    <a:pt x="42" y="548"/>
                  </a:lnTo>
                  <a:lnTo>
                    <a:pt x="83" y="622"/>
                  </a:lnTo>
                  <a:lnTo>
                    <a:pt x="134" y="682"/>
                  </a:lnTo>
                  <a:lnTo>
                    <a:pt x="191" y="727"/>
                  </a:lnTo>
                  <a:lnTo>
                    <a:pt x="221" y="738"/>
                  </a:lnTo>
                  <a:lnTo>
                    <a:pt x="249" y="747"/>
                  </a:lnTo>
                  <a:lnTo>
                    <a:pt x="309" y="752"/>
                  </a:lnTo>
                  <a:lnTo>
                    <a:pt x="370" y="741"/>
                  </a:lnTo>
                  <a:lnTo>
                    <a:pt x="428" y="716"/>
                  </a:lnTo>
                  <a:lnTo>
                    <a:pt x="485" y="677"/>
                  </a:lnTo>
                  <a:lnTo>
                    <a:pt x="537" y="627"/>
                  </a:lnTo>
                  <a:lnTo>
                    <a:pt x="585" y="565"/>
                  </a:lnTo>
                  <a:lnTo>
                    <a:pt x="628" y="493"/>
                  </a:lnTo>
                  <a:lnTo>
                    <a:pt x="644" y="453"/>
                  </a:lnTo>
                  <a:lnTo>
                    <a:pt x="660" y="414"/>
                  </a:lnTo>
                  <a:lnTo>
                    <a:pt x="677" y="335"/>
                  </a:lnTo>
                  <a:lnTo>
                    <a:pt x="679" y="261"/>
                  </a:lnTo>
                  <a:lnTo>
                    <a:pt x="669" y="191"/>
                  </a:lnTo>
                  <a:lnTo>
                    <a:pt x="650" y="130"/>
                  </a:lnTo>
                  <a:lnTo>
                    <a:pt x="624" y="79"/>
                  </a:lnTo>
                  <a:lnTo>
                    <a:pt x="593" y="40"/>
                  </a:lnTo>
                  <a:lnTo>
                    <a:pt x="560" y="14"/>
                  </a:lnTo>
                  <a:lnTo>
                    <a:pt x="545" y="7"/>
                  </a:lnTo>
                  <a:lnTo>
                    <a:pt x="528" y="2"/>
                  </a:lnTo>
                  <a:lnTo>
                    <a:pt x="485" y="0"/>
                  </a:lnTo>
                  <a:lnTo>
                    <a:pt x="432" y="6"/>
                  </a:lnTo>
                  <a:lnTo>
                    <a:pt x="371" y="20"/>
                  </a:lnTo>
                  <a:lnTo>
                    <a:pt x="305" y="42"/>
                  </a:lnTo>
                  <a:lnTo>
                    <a:pt x="236" y="75"/>
                  </a:lnTo>
                  <a:lnTo>
                    <a:pt x="169" y="116"/>
                  </a:lnTo>
                  <a:lnTo>
                    <a:pt x="101" y="167"/>
                  </a:lnTo>
                  <a:lnTo>
                    <a:pt x="70" y="197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2" name="Freeform 728">
              <a:extLst>
                <a:ext uri="{FF2B5EF4-FFF2-40B4-BE49-F238E27FC236}">
                  <a16:creationId xmlns:a16="http://schemas.microsoft.com/office/drawing/2014/main" id="{2289B110-DDB8-44CD-9C7D-3269BA3F3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651" y="5821363"/>
              <a:ext cx="157163" cy="373063"/>
            </a:xfrm>
            <a:custGeom>
              <a:avLst/>
              <a:gdLst>
                <a:gd name="T0" fmla="*/ 287 w 396"/>
                <a:gd name="T1" fmla="*/ 941 h 941"/>
                <a:gd name="T2" fmla="*/ 287 w 396"/>
                <a:gd name="T3" fmla="*/ 941 h 941"/>
                <a:gd name="T4" fmla="*/ 311 w 396"/>
                <a:gd name="T5" fmla="*/ 939 h 941"/>
                <a:gd name="T6" fmla="*/ 352 w 396"/>
                <a:gd name="T7" fmla="*/ 920 h 941"/>
                <a:gd name="T8" fmla="*/ 383 w 396"/>
                <a:gd name="T9" fmla="*/ 889 h 941"/>
                <a:gd name="T10" fmla="*/ 395 w 396"/>
                <a:gd name="T11" fmla="*/ 859 h 941"/>
                <a:gd name="T12" fmla="*/ 396 w 396"/>
                <a:gd name="T13" fmla="*/ 838 h 941"/>
                <a:gd name="T14" fmla="*/ 395 w 396"/>
                <a:gd name="T15" fmla="*/ 827 h 941"/>
                <a:gd name="T16" fmla="*/ 220 w 396"/>
                <a:gd name="T17" fmla="*/ 107 h 941"/>
                <a:gd name="T18" fmla="*/ 215 w 396"/>
                <a:gd name="T19" fmla="*/ 85 h 941"/>
                <a:gd name="T20" fmla="*/ 194 w 396"/>
                <a:gd name="T21" fmla="*/ 47 h 941"/>
                <a:gd name="T22" fmla="*/ 166 w 396"/>
                <a:gd name="T23" fmla="*/ 17 h 941"/>
                <a:gd name="T24" fmla="*/ 128 w 396"/>
                <a:gd name="T25" fmla="*/ 1 h 941"/>
                <a:gd name="T26" fmla="*/ 106 w 396"/>
                <a:gd name="T27" fmla="*/ 0 h 941"/>
                <a:gd name="T28" fmla="*/ 106 w 396"/>
                <a:gd name="T29" fmla="*/ 0 h 941"/>
                <a:gd name="T30" fmla="*/ 84 w 396"/>
                <a:gd name="T31" fmla="*/ 2 h 941"/>
                <a:gd name="T32" fmla="*/ 45 w 396"/>
                <a:gd name="T33" fmla="*/ 21 h 941"/>
                <a:gd name="T34" fmla="*/ 15 w 396"/>
                <a:gd name="T35" fmla="*/ 52 h 941"/>
                <a:gd name="T36" fmla="*/ 0 w 396"/>
                <a:gd name="T37" fmla="*/ 92 h 941"/>
                <a:gd name="T38" fmla="*/ 0 w 396"/>
                <a:gd name="T39" fmla="*/ 114 h 941"/>
                <a:gd name="T40" fmla="*/ 173 w 396"/>
                <a:gd name="T41" fmla="*/ 834 h 941"/>
                <a:gd name="T42" fmla="*/ 180 w 396"/>
                <a:gd name="T43" fmla="*/ 856 h 941"/>
                <a:gd name="T44" fmla="*/ 199 w 396"/>
                <a:gd name="T45" fmla="*/ 895 h 941"/>
                <a:gd name="T46" fmla="*/ 228 w 396"/>
                <a:gd name="T47" fmla="*/ 924 h 941"/>
                <a:gd name="T48" fmla="*/ 265 w 396"/>
                <a:gd name="T49" fmla="*/ 941 h 941"/>
                <a:gd name="T50" fmla="*/ 287 w 396"/>
                <a:gd name="T51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6" h="941">
                  <a:moveTo>
                    <a:pt x="287" y="941"/>
                  </a:moveTo>
                  <a:lnTo>
                    <a:pt x="287" y="941"/>
                  </a:lnTo>
                  <a:lnTo>
                    <a:pt x="311" y="939"/>
                  </a:lnTo>
                  <a:lnTo>
                    <a:pt x="352" y="920"/>
                  </a:lnTo>
                  <a:lnTo>
                    <a:pt x="383" y="889"/>
                  </a:lnTo>
                  <a:lnTo>
                    <a:pt x="395" y="859"/>
                  </a:lnTo>
                  <a:lnTo>
                    <a:pt x="396" y="838"/>
                  </a:lnTo>
                  <a:lnTo>
                    <a:pt x="395" y="827"/>
                  </a:lnTo>
                  <a:lnTo>
                    <a:pt x="220" y="107"/>
                  </a:lnTo>
                  <a:lnTo>
                    <a:pt x="215" y="85"/>
                  </a:lnTo>
                  <a:lnTo>
                    <a:pt x="194" y="47"/>
                  </a:lnTo>
                  <a:lnTo>
                    <a:pt x="166" y="17"/>
                  </a:lnTo>
                  <a:lnTo>
                    <a:pt x="128" y="1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4" y="2"/>
                  </a:lnTo>
                  <a:lnTo>
                    <a:pt x="45" y="21"/>
                  </a:lnTo>
                  <a:lnTo>
                    <a:pt x="15" y="52"/>
                  </a:lnTo>
                  <a:lnTo>
                    <a:pt x="0" y="92"/>
                  </a:lnTo>
                  <a:lnTo>
                    <a:pt x="0" y="114"/>
                  </a:lnTo>
                  <a:lnTo>
                    <a:pt x="173" y="834"/>
                  </a:lnTo>
                  <a:lnTo>
                    <a:pt x="180" y="856"/>
                  </a:lnTo>
                  <a:lnTo>
                    <a:pt x="199" y="895"/>
                  </a:lnTo>
                  <a:lnTo>
                    <a:pt x="228" y="924"/>
                  </a:lnTo>
                  <a:lnTo>
                    <a:pt x="265" y="941"/>
                  </a:lnTo>
                  <a:lnTo>
                    <a:pt x="287" y="94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3" name="Freeform 729">
              <a:extLst>
                <a:ext uri="{FF2B5EF4-FFF2-40B4-BE49-F238E27FC236}">
                  <a16:creationId xmlns:a16="http://schemas.microsoft.com/office/drawing/2014/main" id="{A5083421-085B-4409-AD4F-D45100F7A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826" y="5700713"/>
              <a:ext cx="234950" cy="206375"/>
            </a:xfrm>
            <a:custGeom>
              <a:avLst/>
              <a:gdLst>
                <a:gd name="T0" fmla="*/ 567 w 593"/>
                <a:gd name="T1" fmla="*/ 38 h 520"/>
                <a:gd name="T2" fmla="*/ 567 w 593"/>
                <a:gd name="T3" fmla="*/ 38 h 520"/>
                <a:gd name="T4" fmla="*/ 550 w 593"/>
                <a:gd name="T5" fmla="*/ 22 h 520"/>
                <a:gd name="T6" fmla="*/ 512 w 593"/>
                <a:gd name="T7" fmla="*/ 4 h 520"/>
                <a:gd name="T8" fmla="*/ 470 w 593"/>
                <a:gd name="T9" fmla="*/ 0 h 520"/>
                <a:gd name="T10" fmla="*/ 428 w 593"/>
                <a:gd name="T11" fmla="*/ 13 h 520"/>
                <a:gd name="T12" fmla="*/ 410 w 593"/>
                <a:gd name="T13" fmla="*/ 28 h 520"/>
                <a:gd name="T14" fmla="*/ 38 w 593"/>
                <a:gd name="T15" fmla="*/ 326 h 520"/>
                <a:gd name="T16" fmla="*/ 22 w 593"/>
                <a:gd name="T17" fmla="*/ 341 h 520"/>
                <a:gd name="T18" fmla="*/ 3 w 593"/>
                <a:gd name="T19" fmla="*/ 380 h 520"/>
                <a:gd name="T20" fmla="*/ 0 w 593"/>
                <a:gd name="T21" fmla="*/ 423 h 520"/>
                <a:gd name="T22" fmla="*/ 13 w 593"/>
                <a:gd name="T23" fmla="*/ 464 h 520"/>
                <a:gd name="T24" fmla="*/ 26 w 593"/>
                <a:gd name="T25" fmla="*/ 482 h 520"/>
                <a:gd name="T26" fmla="*/ 26 w 593"/>
                <a:gd name="T27" fmla="*/ 482 h 520"/>
                <a:gd name="T28" fmla="*/ 43 w 593"/>
                <a:gd name="T29" fmla="*/ 498 h 520"/>
                <a:gd name="T30" fmla="*/ 82 w 593"/>
                <a:gd name="T31" fmla="*/ 517 h 520"/>
                <a:gd name="T32" fmla="*/ 124 w 593"/>
                <a:gd name="T33" fmla="*/ 520 h 520"/>
                <a:gd name="T34" fmla="*/ 165 w 593"/>
                <a:gd name="T35" fmla="*/ 507 h 520"/>
                <a:gd name="T36" fmla="*/ 183 w 593"/>
                <a:gd name="T37" fmla="*/ 493 h 520"/>
                <a:gd name="T38" fmla="*/ 555 w 593"/>
                <a:gd name="T39" fmla="*/ 195 h 520"/>
                <a:gd name="T40" fmla="*/ 572 w 593"/>
                <a:gd name="T41" fmla="*/ 179 h 520"/>
                <a:gd name="T42" fmla="*/ 590 w 593"/>
                <a:gd name="T43" fmla="*/ 140 h 520"/>
                <a:gd name="T44" fmla="*/ 593 w 593"/>
                <a:gd name="T45" fmla="*/ 98 h 520"/>
                <a:gd name="T46" fmla="*/ 580 w 593"/>
                <a:gd name="T47" fmla="*/ 56 h 520"/>
                <a:gd name="T48" fmla="*/ 567 w 593"/>
                <a:gd name="T49" fmla="*/ 38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3" h="520">
                  <a:moveTo>
                    <a:pt x="567" y="38"/>
                  </a:moveTo>
                  <a:lnTo>
                    <a:pt x="567" y="38"/>
                  </a:lnTo>
                  <a:lnTo>
                    <a:pt x="550" y="22"/>
                  </a:lnTo>
                  <a:lnTo>
                    <a:pt x="512" y="4"/>
                  </a:lnTo>
                  <a:lnTo>
                    <a:pt x="470" y="0"/>
                  </a:lnTo>
                  <a:lnTo>
                    <a:pt x="428" y="13"/>
                  </a:lnTo>
                  <a:lnTo>
                    <a:pt x="410" y="28"/>
                  </a:lnTo>
                  <a:lnTo>
                    <a:pt x="38" y="326"/>
                  </a:lnTo>
                  <a:lnTo>
                    <a:pt x="22" y="341"/>
                  </a:lnTo>
                  <a:lnTo>
                    <a:pt x="3" y="380"/>
                  </a:lnTo>
                  <a:lnTo>
                    <a:pt x="0" y="423"/>
                  </a:lnTo>
                  <a:lnTo>
                    <a:pt x="13" y="464"/>
                  </a:lnTo>
                  <a:lnTo>
                    <a:pt x="26" y="482"/>
                  </a:lnTo>
                  <a:lnTo>
                    <a:pt x="26" y="482"/>
                  </a:lnTo>
                  <a:lnTo>
                    <a:pt x="43" y="498"/>
                  </a:lnTo>
                  <a:lnTo>
                    <a:pt x="82" y="517"/>
                  </a:lnTo>
                  <a:lnTo>
                    <a:pt x="124" y="520"/>
                  </a:lnTo>
                  <a:lnTo>
                    <a:pt x="165" y="507"/>
                  </a:lnTo>
                  <a:lnTo>
                    <a:pt x="183" y="493"/>
                  </a:lnTo>
                  <a:lnTo>
                    <a:pt x="555" y="195"/>
                  </a:lnTo>
                  <a:lnTo>
                    <a:pt x="572" y="179"/>
                  </a:lnTo>
                  <a:lnTo>
                    <a:pt x="590" y="140"/>
                  </a:lnTo>
                  <a:lnTo>
                    <a:pt x="593" y="98"/>
                  </a:lnTo>
                  <a:lnTo>
                    <a:pt x="580" y="56"/>
                  </a:lnTo>
                  <a:lnTo>
                    <a:pt x="567" y="3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4" name="Freeform 730">
              <a:extLst>
                <a:ext uri="{FF2B5EF4-FFF2-40B4-BE49-F238E27FC236}">
                  <a16:creationId xmlns:a16="http://schemas.microsoft.com/office/drawing/2014/main" id="{B81D199A-F6B1-42DA-90D6-BC1B5E692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5681663"/>
              <a:ext cx="317500" cy="103188"/>
            </a:xfrm>
            <a:custGeom>
              <a:avLst/>
              <a:gdLst>
                <a:gd name="T0" fmla="*/ 800 w 800"/>
                <a:gd name="T1" fmla="*/ 106 h 259"/>
                <a:gd name="T2" fmla="*/ 800 w 800"/>
                <a:gd name="T3" fmla="*/ 106 h 259"/>
                <a:gd name="T4" fmla="*/ 797 w 800"/>
                <a:gd name="T5" fmla="*/ 84 h 259"/>
                <a:gd name="T6" fmla="*/ 779 w 800"/>
                <a:gd name="T7" fmla="*/ 45 h 259"/>
                <a:gd name="T8" fmla="*/ 748 w 800"/>
                <a:gd name="T9" fmla="*/ 15 h 259"/>
                <a:gd name="T10" fmla="*/ 708 w 800"/>
                <a:gd name="T11" fmla="*/ 0 h 259"/>
                <a:gd name="T12" fmla="*/ 686 w 800"/>
                <a:gd name="T13" fmla="*/ 0 h 259"/>
                <a:gd name="T14" fmla="*/ 106 w 800"/>
                <a:gd name="T15" fmla="*/ 37 h 259"/>
                <a:gd name="T16" fmla="*/ 84 w 800"/>
                <a:gd name="T17" fmla="*/ 41 h 259"/>
                <a:gd name="T18" fmla="*/ 45 w 800"/>
                <a:gd name="T19" fmla="*/ 59 h 259"/>
                <a:gd name="T20" fmla="*/ 15 w 800"/>
                <a:gd name="T21" fmla="*/ 89 h 259"/>
                <a:gd name="T22" fmla="*/ 0 w 800"/>
                <a:gd name="T23" fmla="*/ 129 h 259"/>
                <a:gd name="T24" fmla="*/ 0 w 800"/>
                <a:gd name="T25" fmla="*/ 153 h 259"/>
                <a:gd name="T26" fmla="*/ 0 w 800"/>
                <a:gd name="T27" fmla="*/ 153 h 259"/>
                <a:gd name="T28" fmla="*/ 2 w 800"/>
                <a:gd name="T29" fmla="*/ 175 h 259"/>
                <a:gd name="T30" fmla="*/ 21 w 800"/>
                <a:gd name="T31" fmla="*/ 214 h 259"/>
                <a:gd name="T32" fmla="*/ 52 w 800"/>
                <a:gd name="T33" fmla="*/ 242 h 259"/>
                <a:gd name="T34" fmla="*/ 92 w 800"/>
                <a:gd name="T35" fmla="*/ 258 h 259"/>
                <a:gd name="T36" fmla="*/ 114 w 800"/>
                <a:gd name="T37" fmla="*/ 259 h 259"/>
                <a:gd name="T38" fmla="*/ 692 w 800"/>
                <a:gd name="T39" fmla="*/ 221 h 259"/>
                <a:gd name="T40" fmla="*/ 715 w 800"/>
                <a:gd name="T41" fmla="*/ 217 h 259"/>
                <a:gd name="T42" fmla="*/ 754 w 800"/>
                <a:gd name="T43" fmla="*/ 199 h 259"/>
                <a:gd name="T44" fmla="*/ 783 w 800"/>
                <a:gd name="T45" fmla="*/ 168 h 259"/>
                <a:gd name="T46" fmla="*/ 798 w 800"/>
                <a:gd name="T47" fmla="*/ 129 h 259"/>
                <a:gd name="T48" fmla="*/ 800 w 800"/>
                <a:gd name="T49" fmla="*/ 10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9">
                  <a:moveTo>
                    <a:pt x="800" y="106"/>
                  </a:moveTo>
                  <a:lnTo>
                    <a:pt x="800" y="106"/>
                  </a:lnTo>
                  <a:lnTo>
                    <a:pt x="797" y="84"/>
                  </a:lnTo>
                  <a:lnTo>
                    <a:pt x="779" y="45"/>
                  </a:lnTo>
                  <a:lnTo>
                    <a:pt x="748" y="15"/>
                  </a:lnTo>
                  <a:lnTo>
                    <a:pt x="708" y="0"/>
                  </a:lnTo>
                  <a:lnTo>
                    <a:pt x="686" y="0"/>
                  </a:lnTo>
                  <a:lnTo>
                    <a:pt x="106" y="37"/>
                  </a:lnTo>
                  <a:lnTo>
                    <a:pt x="84" y="41"/>
                  </a:lnTo>
                  <a:lnTo>
                    <a:pt x="45" y="59"/>
                  </a:lnTo>
                  <a:lnTo>
                    <a:pt x="15" y="89"/>
                  </a:lnTo>
                  <a:lnTo>
                    <a:pt x="0" y="129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5"/>
                  </a:lnTo>
                  <a:lnTo>
                    <a:pt x="21" y="214"/>
                  </a:lnTo>
                  <a:lnTo>
                    <a:pt x="52" y="242"/>
                  </a:lnTo>
                  <a:lnTo>
                    <a:pt x="92" y="258"/>
                  </a:lnTo>
                  <a:lnTo>
                    <a:pt x="114" y="259"/>
                  </a:lnTo>
                  <a:lnTo>
                    <a:pt x="692" y="221"/>
                  </a:lnTo>
                  <a:lnTo>
                    <a:pt x="715" y="217"/>
                  </a:lnTo>
                  <a:lnTo>
                    <a:pt x="754" y="199"/>
                  </a:lnTo>
                  <a:lnTo>
                    <a:pt x="783" y="168"/>
                  </a:lnTo>
                  <a:lnTo>
                    <a:pt x="798" y="129"/>
                  </a:lnTo>
                  <a:lnTo>
                    <a:pt x="800" y="106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5" name="Freeform 731">
              <a:extLst>
                <a:ext uri="{FF2B5EF4-FFF2-40B4-BE49-F238E27FC236}">
                  <a16:creationId xmlns:a16="http://schemas.microsoft.com/office/drawing/2014/main" id="{22A4E7E8-1494-4AE1-A9F6-E1F2AB8D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5837238"/>
              <a:ext cx="222250" cy="346075"/>
            </a:xfrm>
            <a:custGeom>
              <a:avLst/>
              <a:gdLst>
                <a:gd name="T0" fmla="*/ 192 w 558"/>
                <a:gd name="T1" fmla="*/ 0 h 871"/>
                <a:gd name="T2" fmla="*/ 197 w 558"/>
                <a:gd name="T3" fmla="*/ 49 h 871"/>
                <a:gd name="T4" fmla="*/ 217 w 558"/>
                <a:gd name="T5" fmla="*/ 169 h 871"/>
                <a:gd name="T6" fmla="*/ 241 w 558"/>
                <a:gd name="T7" fmla="*/ 254 h 871"/>
                <a:gd name="T8" fmla="*/ 273 w 558"/>
                <a:gd name="T9" fmla="*/ 334 h 871"/>
                <a:gd name="T10" fmla="*/ 304 w 558"/>
                <a:gd name="T11" fmla="*/ 384 h 871"/>
                <a:gd name="T12" fmla="*/ 329 w 558"/>
                <a:gd name="T13" fmla="*/ 408 h 871"/>
                <a:gd name="T14" fmla="*/ 356 w 558"/>
                <a:gd name="T15" fmla="*/ 426 h 871"/>
                <a:gd name="T16" fmla="*/ 387 w 558"/>
                <a:gd name="T17" fmla="*/ 434 h 871"/>
                <a:gd name="T18" fmla="*/ 422 w 558"/>
                <a:gd name="T19" fmla="*/ 433 h 871"/>
                <a:gd name="T20" fmla="*/ 460 w 558"/>
                <a:gd name="T21" fmla="*/ 420 h 871"/>
                <a:gd name="T22" fmla="*/ 481 w 558"/>
                <a:gd name="T23" fmla="*/ 407 h 871"/>
                <a:gd name="T24" fmla="*/ 500 w 558"/>
                <a:gd name="T25" fmla="*/ 395 h 871"/>
                <a:gd name="T26" fmla="*/ 530 w 558"/>
                <a:gd name="T27" fmla="*/ 385 h 871"/>
                <a:gd name="T28" fmla="*/ 549 w 558"/>
                <a:gd name="T29" fmla="*/ 390 h 871"/>
                <a:gd name="T30" fmla="*/ 558 w 558"/>
                <a:gd name="T31" fmla="*/ 407 h 871"/>
                <a:gd name="T32" fmla="*/ 558 w 558"/>
                <a:gd name="T33" fmla="*/ 451 h 871"/>
                <a:gd name="T34" fmla="*/ 535 w 558"/>
                <a:gd name="T35" fmla="*/ 537 h 871"/>
                <a:gd name="T36" fmla="*/ 475 w 558"/>
                <a:gd name="T37" fmla="*/ 688 h 871"/>
                <a:gd name="T38" fmla="*/ 396 w 558"/>
                <a:gd name="T39" fmla="*/ 851 h 871"/>
                <a:gd name="T40" fmla="*/ 387 w 558"/>
                <a:gd name="T41" fmla="*/ 871 h 871"/>
                <a:gd name="T42" fmla="*/ 37 w 558"/>
                <a:gd name="T43" fmla="*/ 617 h 871"/>
                <a:gd name="T44" fmla="*/ 32 w 558"/>
                <a:gd name="T45" fmla="*/ 604 h 871"/>
                <a:gd name="T46" fmla="*/ 11 w 558"/>
                <a:gd name="T47" fmla="*/ 516 h 871"/>
                <a:gd name="T48" fmla="*/ 0 w 558"/>
                <a:gd name="T49" fmla="*/ 433 h 871"/>
                <a:gd name="T50" fmla="*/ 0 w 558"/>
                <a:gd name="T51" fmla="*/ 337 h 871"/>
                <a:gd name="T52" fmla="*/ 13 w 558"/>
                <a:gd name="T53" fmla="*/ 261 h 871"/>
                <a:gd name="T54" fmla="*/ 27 w 558"/>
                <a:gd name="T55" fmla="*/ 209 h 871"/>
                <a:gd name="T56" fmla="*/ 49 w 558"/>
                <a:gd name="T57" fmla="*/ 158 h 871"/>
                <a:gd name="T58" fmla="*/ 79 w 558"/>
                <a:gd name="T59" fmla="*/ 109 h 871"/>
                <a:gd name="T60" fmla="*/ 116 w 558"/>
                <a:gd name="T61" fmla="*/ 62 h 871"/>
                <a:gd name="T62" fmla="*/ 163 w 558"/>
                <a:gd name="T63" fmla="*/ 19 h 871"/>
                <a:gd name="T64" fmla="*/ 192 w 558"/>
                <a:gd name="T6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8" h="871">
                  <a:moveTo>
                    <a:pt x="192" y="0"/>
                  </a:moveTo>
                  <a:lnTo>
                    <a:pt x="197" y="49"/>
                  </a:lnTo>
                  <a:lnTo>
                    <a:pt x="217" y="169"/>
                  </a:lnTo>
                  <a:lnTo>
                    <a:pt x="241" y="254"/>
                  </a:lnTo>
                  <a:lnTo>
                    <a:pt x="273" y="334"/>
                  </a:lnTo>
                  <a:lnTo>
                    <a:pt x="304" y="384"/>
                  </a:lnTo>
                  <a:lnTo>
                    <a:pt x="329" y="408"/>
                  </a:lnTo>
                  <a:lnTo>
                    <a:pt x="356" y="426"/>
                  </a:lnTo>
                  <a:lnTo>
                    <a:pt x="387" y="434"/>
                  </a:lnTo>
                  <a:lnTo>
                    <a:pt x="422" y="433"/>
                  </a:lnTo>
                  <a:lnTo>
                    <a:pt x="460" y="420"/>
                  </a:lnTo>
                  <a:lnTo>
                    <a:pt x="481" y="407"/>
                  </a:lnTo>
                  <a:lnTo>
                    <a:pt x="500" y="395"/>
                  </a:lnTo>
                  <a:lnTo>
                    <a:pt x="530" y="385"/>
                  </a:lnTo>
                  <a:lnTo>
                    <a:pt x="549" y="390"/>
                  </a:lnTo>
                  <a:lnTo>
                    <a:pt x="558" y="407"/>
                  </a:lnTo>
                  <a:lnTo>
                    <a:pt x="558" y="451"/>
                  </a:lnTo>
                  <a:lnTo>
                    <a:pt x="535" y="537"/>
                  </a:lnTo>
                  <a:lnTo>
                    <a:pt x="475" y="688"/>
                  </a:lnTo>
                  <a:lnTo>
                    <a:pt x="396" y="851"/>
                  </a:lnTo>
                  <a:lnTo>
                    <a:pt x="387" y="871"/>
                  </a:lnTo>
                  <a:lnTo>
                    <a:pt x="37" y="617"/>
                  </a:lnTo>
                  <a:lnTo>
                    <a:pt x="32" y="604"/>
                  </a:lnTo>
                  <a:lnTo>
                    <a:pt x="11" y="516"/>
                  </a:lnTo>
                  <a:lnTo>
                    <a:pt x="0" y="433"/>
                  </a:lnTo>
                  <a:lnTo>
                    <a:pt x="0" y="337"/>
                  </a:lnTo>
                  <a:lnTo>
                    <a:pt x="13" y="261"/>
                  </a:lnTo>
                  <a:lnTo>
                    <a:pt x="27" y="209"/>
                  </a:lnTo>
                  <a:lnTo>
                    <a:pt x="49" y="158"/>
                  </a:lnTo>
                  <a:lnTo>
                    <a:pt x="79" y="109"/>
                  </a:lnTo>
                  <a:lnTo>
                    <a:pt x="116" y="62"/>
                  </a:lnTo>
                  <a:lnTo>
                    <a:pt x="163" y="1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6" name="Freeform 732">
              <a:extLst>
                <a:ext uri="{FF2B5EF4-FFF2-40B4-BE49-F238E27FC236}">
                  <a16:creationId xmlns:a16="http://schemas.microsoft.com/office/drawing/2014/main" id="{302E43C1-6040-4DF4-B8BB-9FEB2F089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5837238"/>
              <a:ext cx="222250" cy="346075"/>
            </a:xfrm>
            <a:custGeom>
              <a:avLst/>
              <a:gdLst>
                <a:gd name="T0" fmla="*/ 192 w 558"/>
                <a:gd name="T1" fmla="*/ 0 h 871"/>
                <a:gd name="T2" fmla="*/ 197 w 558"/>
                <a:gd name="T3" fmla="*/ 49 h 871"/>
                <a:gd name="T4" fmla="*/ 217 w 558"/>
                <a:gd name="T5" fmla="*/ 169 h 871"/>
                <a:gd name="T6" fmla="*/ 241 w 558"/>
                <a:gd name="T7" fmla="*/ 254 h 871"/>
                <a:gd name="T8" fmla="*/ 273 w 558"/>
                <a:gd name="T9" fmla="*/ 334 h 871"/>
                <a:gd name="T10" fmla="*/ 304 w 558"/>
                <a:gd name="T11" fmla="*/ 384 h 871"/>
                <a:gd name="T12" fmla="*/ 329 w 558"/>
                <a:gd name="T13" fmla="*/ 408 h 871"/>
                <a:gd name="T14" fmla="*/ 356 w 558"/>
                <a:gd name="T15" fmla="*/ 426 h 871"/>
                <a:gd name="T16" fmla="*/ 387 w 558"/>
                <a:gd name="T17" fmla="*/ 434 h 871"/>
                <a:gd name="T18" fmla="*/ 422 w 558"/>
                <a:gd name="T19" fmla="*/ 433 h 871"/>
                <a:gd name="T20" fmla="*/ 460 w 558"/>
                <a:gd name="T21" fmla="*/ 420 h 871"/>
                <a:gd name="T22" fmla="*/ 481 w 558"/>
                <a:gd name="T23" fmla="*/ 407 h 871"/>
                <a:gd name="T24" fmla="*/ 500 w 558"/>
                <a:gd name="T25" fmla="*/ 395 h 871"/>
                <a:gd name="T26" fmla="*/ 530 w 558"/>
                <a:gd name="T27" fmla="*/ 385 h 871"/>
                <a:gd name="T28" fmla="*/ 549 w 558"/>
                <a:gd name="T29" fmla="*/ 390 h 871"/>
                <a:gd name="T30" fmla="*/ 558 w 558"/>
                <a:gd name="T31" fmla="*/ 407 h 871"/>
                <a:gd name="T32" fmla="*/ 558 w 558"/>
                <a:gd name="T33" fmla="*/ 451 h 871"/>
                <a:gd name="T34" fmla="*/ 535 w 558"/>
                <a:gd name="T35" fmla="*/ 537 h 871"/>
                <a:gd name="T36" fmla="*/ 475 w 558"/>
                <a:gd name="T37" fmla="*/ 688 h 871"/>
                <a:gd name="T38" fmla="*/ 396 w 558"/>
                <a:gd name="T39" fmla="*/ 851 h 871"/>
                <a:gd name="T40" fmla="*/ 387 w 558"/>
                <a:gd name="T41" fmla="*/ 871 h 871"/>
                <a:gd name="T42" fmla="*/ 37 w 558"/>
                <a:gd name="T43" fmla="*/ 617 h 871"/>
                <a:gd name="T44" fmla="*/ 32 w 558"/>
                <a:gd name="T45" fmla="*/ 604 h 871"/>
                <a:gd name="T46" fmla="*/ 11 w 558"/>
                <a:gd name="T47" fmla="*/ 516 h 871"/>
                <a:gd name="T48" fmla="*/ 0 w 558"/>
                <a:gd name="T49" fmla="*/ 433 h 871"/>
                <a:gd name="T50" fmla="*/ 0 w 558"/>
                <a:gd name="T51" fmla="*/ 337 h 871"/>
                <a:gd name="T52" fmla="*/ 13 w 558"/>
                <a:gd name="T53" fmla="*/ 261 h 871"/>
                <a:gd name="T54" fmla="*/ 27 w 558"/>
                <a:gd name="T55" fmla="*/ 209 h 871"/>
                <a:gd name="T56" fmla="*/ 49 w 558"/>
                <a:gd name="T57" fmla="*/ 158 h 871"/>
                <a:gd name="T58" fmla="*/ 79 w 558"/>
                <a:gd name="T59" fmla="*/ 109 h 871"/>
                <a:gd name="T60" fmla="*/ 116 w 558"/>
                <a:gd name="T61" fmla="*/ 62 h 871"/>
                <a:gd name="T62" fmla="*/ 163 w 558"/>
                <a:gd name="T63" fmla="*/ 19 h 871"/>
                <a:gd name="T64" fmla="*/ 192 w 558"/>
                <a:gd name="T6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8" h="871">
                  <a:moveTo>
                    <a:pt x="192" y="0"/>
                  </a:moveTo>
                  <a:lnTo>
                    <a:pt x="197" y="49"/>
                  </a:lnTo>
                  <a:lnTo>
                    <a:pt x="217" y="169"/>
                  </a:lnTo>
                  <a:lnTo>
                    <a:pt x="241" y="254"/>
                  </a:lnTo>
                  <a:lnTo>
                    <a:pt x="273" y="334"/>
                  </a:lnTo>
                  <a:lnTo>
                    <a:pt x="304" y="384"/>
                  </a:lnTo>
                  <a:lnTo>
                    <a:pt x="329" y="408"/>
                  </a:lnTo>
                  <a:lnTo>
                    <a:pt x="356" y="426"/>
                  </a:lnTo>
                  <a:lnTo>
                    <a:pt x="387" y="434"/>
                  </a:lnTo>
                  <a:lnTo>
                    <a:pt x="422" y="433"/>
                  </a:lnTo>
                  <a:lnTo>
                    <a:pt x="460" y="420"/>
                  </a:lnTo>
                  <a:lnTo>
                    <a:pt x="481" y="407"/>
                  </a:lnTo>
                  <a:lnTo>
                    <a:pt x="500" y="395"/>
                  </a:lnTo>
                  <a:lnTo>
                    <a:pt x="530" y="385"/>
                  </a:lnTo>
                  <a:lnTo>
                    <a:pt x="549" y="390"/>
                  </a:lnTo>
                  <a:lnTo>
                    <a:pt x="558" y="407"/>
                  </a:lnTo>
                  <a:lnTo>
                    <a:pt x="558" y="451"/>
                  </a:lnTo>
                  <a:lnTo>
                    <a:pt x="535" y="537"/>
                  </a:lnTo>
                  <a:lnTo>
                    <a:pt x="475" y="688"/>
                  </a:lnTo>
                  <a:lnTo>
                    <a:pt x="396" y="851"/>
                  </a:lnTo>
                  <a:lnTo>
                    <a:pt x="387" y="871"/>
                  </a:lnTo>
                  <a:lnTo>
                    <a:pt x="37" y="617"/>
                  </a:lnTo>
                  <a:lnTo>
                    <a:pt x="32" y="604"/>
                  </a:lnTo>
                  <a:lnTo>
                    <a:pt x="11" y="516"/>
                  </a:lnTo>
                  <a:lnTo>
                    <a:pt x="0" y="433"/>
                  </a:lnTo>
                  <a:lnTo>
                    <a:pt x="0" y="337"/>
                  </a:lnTo>
                  <a:lnTo>
                    <a:pt x="13" y="261"/>
                  </a:lnTo>
                  <a:lnTo>
                    <a:pt x="27" y="209"/>
                  </a:lnTo>
                  <a:lnTo>
                    <a:pt x="49" y="158"/>
                  </a:lnTo>
                  <a:lnTo>
                    <a:pt x="79" y="109"/>
                  </a:lnTo>
                  <a:lnTo>
                    <a:pt x="116" y="62"/>
                  </a:lnTo>
                  <a:lnTo>
                    <a:pt x="163" y="19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7" name="Freeform 733">
              <a:extLst>
                <a:ext uri="{FF2B5EF4-FFF2-40B4-BE49-F238E27FC236}">
                  <a16:creationId xmlns:a16="http://schemas.microsoft.com/office/drawing/2014/main" id="{7F8809F6-8D68-4DC9-A489-DFAA98D92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526" y="6148388"/>
              <a:ext cx="304800" cy="423863"/>
            </a:xfrm>
            <a:custGeom>
              <a:avLst/>
              <a:gdLst>
                <a:gd name="T0" fmla="*/ 767 w 767"/>
                <a:gd name="T1" fmla="*/ 118 h 1068"/>
                <a:gd name="T2" fmla="*/ 534 w 767"/>
                <a:gd name="T3" fmla="*/ 1039 h 1068"/>
                <a:gd name="T4" fmla="*/ 161 w 767"/>
                <a:gd name="T5" fmla="*/ 1068 h 1068"/>
                <a:gd name="T6" fmla="*/ 0 w 767"/>
                <a:gd name="T7" fmla="*/ 652 h 1068"/>
                <a:gd name="T8" fmla="*/ 166 w 767"/>
                <a:gd name="T9" fmla="*/ 0 h 1068"/>
                <a:gd name="T10" fmla="*/ 767 w 767"/>
                <a:gd name="T11" fmla="*/ 11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1068">
                  <a:moveTo>
                    <a:pt x="767" y="118"/>
                  </a:moveTo>
                  <a:lnTo>
                    <a:pt x="534" y="1039"/>
                  </a:lnTo>
                  <a:lnTo>
                    <a:pt x="161" y="1068"/>
                  </a:lnTo>
                  <a:lnTo>
                    <a:pt x="0" y="652"/>
                  </a:lnTo>
                  <a:lnTo>
                    <a:pt x="166" y="0"/>
                  </a:lnTo>
                  <a:lnTo>
                    <a:pt x="767" y="11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8" name="Freeform 734">
              <a:extLst>
                <a:ext uri="{FF2B5EF4-FFF2-40B4-BE49-F238E27FC236}">
                  <a16:creationId xmlns:a16="http://schemas.microsoft.com/office/drawing/2014/main" id="{3BB02596-3CC8-45FB-8FBE-9901B978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6278563"/>
              <a:ext cx="461963" cy="579438"/>
            </a:xfrm>
            <a:custGeom>
              <a:avLst/>
              <a:gdLst>
                <a:gd name="T0" fmla="*/ 1163 w 1163"/>
                <a:gd name="T1" fmla="*/ 154 h 1461"/>
                <a:gd name="T2" fmla="*/ 938 w 1163"/>
                <a:gd name="T3" fmla="*/ 1461 h 1461"/>
                <a:gd name="T4" fmla="*/ 0 w 1163"/>
                <a:gd name="T5" fmla="*/ 1461 h 1461"/>
                <a:gd name="T6" fmla="*/ 244 w 1163"/>
                <a:gd name="T7" fmla="*/ 0 h 1461"/>
                <a:gd name="T8" fmla="*/ 1163 w 1163"/>
                <a:gd name="T9" fmla="*/ 154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3" h="1461">
                  <a:moveTo>
                    <a:pt x="1163" y="154"/>
                  </a:moveTo>
                  <a:lnTo>
                    <a:pt x="938" y="1461"/>
                  </a:lnTo>
                  <a:lnTo>
                    <a:pt x="0" y="1461"/>
                  </a:lnTo>
                  <a:lnTo>
                    <a:pt x="244" y="0"/>
                  </a:lnTo>
                  <a:lnTo>
                    <a:pt x="1163" y="154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9" name="Freeform 735">
              <a:extLst>
                <a:ext uri="{FF2B5EF4-FFF2-40B4-BE49-F238E27FC236}">
                  <a16:creationId xmlns:a16="http://schemas.microsoft.com/office/drawing/2014/main" id="{041C5CBB-4F77-4D86-9CFA-9FFC72C72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126" y="4906963"/>
              <a:ext cx="1527175" cy="1069975"/>
            </a:xfrm>
            <a:custGeom>
              <a:avLst/>
              <a:gdLst>
                <a:gd name="T0" fmla="*/ 0 w 3846"/>
                <a:gd name="T1" fmla="*/ 557 h 2695"/>
                <a:gd name="T2" fmla="*/ 0 w 3846"/>
                <a:gd name="T3" fmla="*/ 2138 h 2695"/>
                <a:gd name="T4" fmla="*/ 3 w 3846"/>
                <a:gd name="T5" fmla="*/ 2195 h 2695"/>
                <a:gd name="T6" fmla="*/ 25 w 3846"/>
                <a:gd name="T7" fmla="*/ 2304 h 2695"/>
                <a:gd name="T8" fmla="*/ 67 w 3846"/>
                <a:gd name="T9" fmla="*/ 2403 h 2695"/>
                <a:gd name="T10" fmla="*/ 127 w 3846"/>
                <a:gd name="T11" fmla="*/ 2491 h 2695"/>
                <a:gd name="T12" fmla="*/ 203 w 3846"/>
                <a:gd name="T13" fmla="*/ 2568 h 2695"/>
                <a:gd name="T14" fmla="*/ 292 w 3846"/>
                <a:gd name="T15" fmla="*/ 2628 h 2695"/>
                <a:gd name="T16" fmla="*/ 391 w 3846"/>
                <a:gd name="T17" fmla="*/ 2670 h 2695"/>
                <a:gd name="T18" fmla="*/ 500 w 3846"/>
                <a:gd name="T19" fmla="*/ 2692 h 2695"/>
                <a:gd name="T20" fmla="*/ 557 w 3846"/>
                <a:gd name="T21" fmla="*/ 2695 h 2695"/>
                <a:gd name="T22" fmla="*/ 3288 w 3846"/>
                <a:gd name="T23" fmla="*/ 2695 h 2695"/>
                <a:gd name="T24" fmla="*/ 3345 w 3846"/>
                <a:gd name="T25" fmla="*/ 2692 h 2695"/>
                <a:gd name="T26" fmla="*/ 3454 w 3846"/>
                <a:gd name="T27" fmla="*/ 2670 h 2695"/>
                <a:gd name="T28" fmla="*/ 3554 w 3846"/>
                <a:gd name="T29" fmla="*/ 2628 h 2695"/>
                <a:gd name="T30" fmla="*/ 3642 w 3846"/>
                <a:gd name="T31" fmla="*/ 2568 h 2695"/>
                <a:gd name="T32" fmla="*/ 3719 w 3846"/>
                <a:gd name="T33" fmla="*/ 2491 h 2695"/>
                <a:gd name="T34" fmla="*/ 3778 w 3846"/>
                <a:gd name="T35" fmla="*/ 2403 h 2695"/>
                <a:gd name="T36" fmla="*/ 3821 w 3846"/>
                <a:gd name="T37" fmla="*/ 2304 h 2695"/>
                <a:gd name="T38" fmla="*/ 3843 w 3846"/>
                <a:gd name="T39" fmla="*/ 2195 h 2695"/>
                <a:gd name="T40" fmla="*/ 3846 w 3846"/>
                <a:gd name="T41" fmla="*/ 2138 h 2695"/>
                <a:gd name="T42" fmla="*/ 3846 w 3846"/>
                <a:gd name="T43" fmla="*/ 557 h 2695"/>
                <a:gd name="T44" fmla="*/ 3843 w 3846"/>
                <a:gd name="T45" fmla="*/ 500 h 2695"/>
                <a:gd name="T46" fmla="*/ 3821 w 3846"/>
                <a:gd name="T47" fmla="*/ 391 h 2695"/>
                <a:gd name="T48" fmla="*/ 3778 w 3846"/>
                <a:gd name="T49" fmla="*/ 291 h 2695"/>
                <a:gd name="T50" fmla="*/ 3719 w 3846"/>
                <a:gd name="T51" fmla="*/ 202 h 2695"/>
                <a:gd name="T52" fmla="*/ 3642 w 3846"/>
                <a:gd name="T53" fmla="*/ 127 h 2695"/>
                <a:gd name="T54" fmla="*/ 3554 w 3846"/>
                <a:gd name="T55" fmla="*/ 66 h 2695"/>
                <a:gd name="T56" fmla="*/ 3454 w 3846"/>
                <a:gd name="T57" fmla="*/ 24 h 2695"/>
                <a:gd name="T58" fmla="*/ 3345 w 3846"/>
                <a:gd name="T59" fmla="*/ 1 h 2695"/>
                <a:gd name="T60" fmla="*/ 3288 w 3846"/>
                <a:gd name="T61" fmla="*/ 0 h 2695"/>
                <a:gd name="T62" fmla="*/ 557 w 3846"/>
                <a:gd name="T63" fmla="*/ 0 h 2695"/>
                <a:gd name="T64" fmla="*/ 500 w 3846"/>
                <a:gd name="T65" fmla="*/ 1 h 2695"/>
                <a:gd name="T66" fmla="*/ 391 w 3846"/>
                <a:gd name="T67" fmla="*/ 24 h 2695"/>
                <a:gd name="T68" fmla="*/ 292 w 3846"/>
                <a:gd name="T69" fmla="*/ 66 h 2695"/>
                <a:gd name="T70" fmla="*/ 203 w 3846"/>
                <a:gd name="T71" fmla="*/ 127 h 2695"/>
                <a:gd name="T72" fmla="*/ 127 w 3846"/>
                <a:gd name="T73" fmla="*/ 202 h 2695"/>
                <a:gd name="T74" fmla="*/ 67 w 3846"/>
                <a:gd name="T75" fmla="*/ 291 h 2695"/>
                <a:gd name="T76" fmla="*/ 25 w 3846"/>
                <a:gd name="T77" fmla="*/ 391 h 2695"/>
                <a:gd name="T78" fmla="*/ 3 w 3846"/>
                <a:gd name="T79" fmla="*/ 500 h 2695"/>
                <a:gd name="T80" fmla="*/ 0 w 3846"/>
                <a:gd name="T81" fmla="*/ 557 h 2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46" h="2695">
                  <a:moveTo>
                    <a:pt x="0" y="557"/>
                  </a:moveTo>
                  <a:lnTo>
                    <a:pt x="0" y="2138"/>
                  </a:lnTo>
                  <a:lnTo>
                    <a:pt x="3" y="2195"/>
                  </a:lnTo>
                  <a:lnTo>
                    <a:pt x="25" y="2304"/>
                  </a:lnTo>
                  <a:lnTo>
                    <a:pt x="67" y="2403"/>
                  </a:lnTo>
                  <a:lnTo>
                    <a:pt x="127" y="2491"/>
                  </a:lnTo>
                  <a:lnTo>
                    <a:pt x="203" y="2568"/>
                  </a:lnTo>
                  <a:lnTo>
                    <a:pt x="292" y="2628"/>
                  </a:lnTo>
                  <a:lnTo>
                    <a:pt x="391" y="2670"/>
                  </a:lnTo>
                  <a:lnTo>
                    <a:pt x="500" y="2692"/>
                  </a:lnTo>
                  <a:lnTo>
                    <a:pt x="557" y="2695"/>
                  </a:lnTo>
                  <a:lnTo>
                    <a:pt x="3288" y="2695"/>
                  </a:lnTo>
                  <a:lnTo>
                    <a:pt x="3345" y="2692"/>
                  </a:lnTo>
                  <a:lnTo>
                    <a:pt x="3454" y="2670"/>
                  </a:lnTo>
                  <a:lnTo>
                    <a:pt x="3554" y="2628"/>
                  </a:lnTo>
                  <a:lnTo>
                    <a:pt x="3642" y="2568"/>
                  </a:lnTo>
                  <a:lnTo>
                    <a:pt x="3719" y="2491"/>
                  </a:lnTo>
                  <a:lnTo>
                    <a:pt x="3778" y="2403"/>
                  </a:lnTo>
                  <a:lnTo>
                    <a:pt x="3821" y="2304"/>
                  </a:lnTo>
                  <a:lnTo>
                    <a:pt x="3843" y="2195"/>
                  </a:lnTo>
                  <a:lnTo>
                    <a:pt x="3846" y="2138"/>
                  </a:lnTo>
                  <a:lnTo>
                    <a:pt x="3846" y="557"/>
                  </a:lnTo>
                  <a:lnTo>
                    <a:pt x="3843" y="500"/>
                  </a:lnTo>
                  <a:lnTo>
                    <a:pt x="3821" y="391"/>
                  </a:lnTo>
                  <a:lnTo>
                    <a:pt x="3778" y="291"/>
                  </a:lnTo>
                  <a:lnTo>
                    <a:pt x="3719" y="202"/>
                  </a:lnTo>
                  <a:lnTo>
                    <a:pt x="3642" y="127"/>
                  </a:lnTo>
                  <a:lnTo>
                    <a:pt x="3554" y="66"/>
                  </a:lnTo>
                  <a:lnTo>
                    <a:pt x="3454" y="24"/>
                  </a:lnTo>
                  <a:lnTo>
                    <a:pt x="3345" y="1"/>
                  </a:lnTo>
                  <a:lnTo>
                    <a:pt x="3288" y="0"/>
                  </a:lnTo>
                  <a:lnTo>
                    <a:pt x="557" y="0"/>
                  </a:lnTo>
                  <a:lnTo>
                    <a:pt x="500" y="1"/>
                  </a:lnTo>
                  <a:lnTo>
                    <a:pt x="391" y="24"/>
                  </a:lnTo>
                  <a:lnTo>
                    <a:pt x="292" y="66"/>
                  </a:lnTo>
                  <a:lnTo>
                    <a:pt x="203" y="127"/>
                  </a:lnTo>
                  <a:lnTo>
                    <a:pt x="127" y="202"/>
                  </a:lnTo>
                  <a:lnTo>
                    <a:pt x="67" y="291"/>
                  </a:lnTo>
                  <a:lnTo>
                    <a:pt x="25" y="391"/>
                  </a:lnTo>
                  <a:lnTo>
                    <a:pt x="3" y="500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1A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0" name="Freeform 736">
              <a:extLst>
                <a:ext uri="{FF2B5EF4-FFF2-40B4-BE49-F238E27FC236}">
                  <a16:creationId xmlns:a16="http://schemas.microsoft.com/office/drawing/2014/main" id="{8786B7C8-5047-4B5C-9322-D98BB3BEC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4983163"/>
              <a:ext cx="1257300" cy="917575"/>
            </a:xfrm>
            <a:custGeom>
              <a:avLst/>
              <a:gdLst>
                <a:gd name="T0" fmla="*/ 0 w 3168"/>
                <a:gd name="T1" fmla="*/ 9 h 2313"/>
                <a:gd name="T2" fmla="*/ 0 w 3168"/>
                <a:gd name="T3" fmla="*/ 2305 h 2313"/>
                <a:gd name="T4" fmla="*/ 1 w 3168"/>
                <a:gd name="T5" fmla="*/ 2312 h 2313"/>
                <a:gd name="T6" fmla="*/ 7 w 3168"/>
                <a:gd name="T7" fmla="*/ 2313 h 2313"/>
                <a:gd name="T8" fmla="*/ 3160 w 3168"/>
                <a:gd name="T9" fmla="*/ 2313 h 2313"/>
                <a:gd name="T10" fmla="*/ 3166 w 3168"/>
                <a:gd name="T11" fmla="*/ 2312 h 2313"/>
                <a:gd name="T12" fmla="*/ 3168 w 3168"/>
                <a:gd name="T13" fmla="*/ 2305 h 2313"/>
                <a:gd name="T14" fmla="*/ 3168 w 3168"/>
                <a:gd name="T15" fmla="*/ 9 h 2313"/>
                <a:gd name="T16" fmla="*/ 3166 w 3168"/>
                <a:gd name="T17" fmla="*/ 3 h 2313"/>
                <a:gd name="T18" fmla="*/ 3160 w 3168"/>
                <a:gd name="T19" fmla="*/ 0 h 2313"/>
                <a:gd name="T20" fmla="*/ 7 w 3168"/>
                <a:gd name="T21" fmla="*/ 0 h 2313"/>
                <a:gd name="T22" fmla="*/ 1 w 3168"/>
                <a:gd name="T23" fmla="*/ 3 h 2313"/>
                <a:gd name="T24" fmla="*/ 0 w 3168"/>
                <a:gd name="T25" fmla="*/ 9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68" h="2313">
                  <a:moveTo>
                    <a:pt x="0" y="9"/>
                  </a:moveTo>
                  <a:lnTo>
                    <a:pt x="0" y="2305"/>
                  </a:lnTo>
                  <a:lnTo>
                    <a:pt x="1" y="2312"/>
                  </a:lnTo>
                  <a:lnTo>
                    <a:pt x="7" y="2313"/>
                  </a:lnTo>
                  <a:lnTo>
                    <a:pt x="3160" y="2313"/>
                  </a:lnTo>
                  <a:lnTo>
                    <a:pt x="3166" y="2312"/>
                  </a:lnTo>
                  <a:lnTo>
                    <a:pt x="3168" y="2305"/>
                  </a:lnTo>
                  <a:lnTo>
                    <a:pt x="3168" y="9"/>
                  </a:lnTo>
                  <a:lnTo>
                    <a:pt x="3166" y="3"/>
                  </a:lnTo>
                  <a:lnTo>
                    <a:pt x="3160" y="0"/>
                  </a:lnTo>
                  <a:lnTo>
                    <a:pt x="7" y="0"/>
                  </a:lnTo>
                  <a:lnTo>
                    <a:pt x="1" y="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1" name="Freeform 737">
              <a:extLst>
                <a:ext uri="{FF2B5EF4-FFF2-40B4-BE49-F238E27FC236}">
                  <a16:creationId xmlns:a16="http://schemas.microsoft.com/office/drawing/2014/main" id="{B01A9B86-09D8-4D2C-8F04-4355DA32F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5334000"/>
              <a:ext cx="28575" cy="214313"/>
            </a:xfrm>
            <a:custGeom>
              <a:avLst/>
              <a:gdLst>
                <a:gd name="T0" fmla="*/ 0 w 69"/>
                <a:gd name="T1" fmla="*/ 33 h 539"/>
                <a:gd name="T2" fmla="*/ 0 w 69"/>
                <a:gd name="T3" fmla="*/ 505 h 539"/>
                <a:gd name="T4" fmla="*/ 2 w 69"/>
                <a:gd name="T5" fmla="*/ 518 h 539"/>
                <a:gd name="T6" fmla="*/ 21 w 69"/>
                <a:gd name="T7" fmla="*/ 538 h 539"/>
                <a:gd name="T8" fmla="*/ 35 w 69"/>
                <a:gd name="T9" fmla="*/ 539 h 539"/>
                <a:gd name="T10" fmla="*/ 35 w 69"/>
                <a:gd name="T11" fmla="*/ 539 h 539"/>
                <a:gd name="T12" fmla="*/ 48 w 69"/>
                <a:gd name="T13" fmla="*/ 538 h 539"/>
                <a:gd name="T14" fmla="*/ 66 w 69"/>
                <a:gd name="T15" fmla="*/ 518 h 539"/>
                <a:gd name="T16" fmla="*/ 69 w 69"/>
                <a:gd name="T17" fmla="*/ 505 h 539"/>
                <a:gd name="T18" fmla="*/ 69 w 69"/>
                <a:gd name="T19" fmla="*/ 33 h 539"/>
                <a:gd name="T20" fmla="*/ 66 w 69"/>
                <a:gd name="T21" fmla="*/ 19 h 539"/>
                <a:gd name="T22" fmla="*/ 48 w 69"/>
                <a:gd name="T23" fmla="*/ 1 h 539"/>
                <a:gd name="T24" fmla="*/ 35 w 69"/>
                <a:gd name="T25" fmla="*/ 0 h 539"/>
                <a:gd name="T26" fmla="*/ 35 w 69"/>
                <a:gd name="T27" fmla="*/ 0 h 539"/>
                <a:gd name="T28" fmla="*/ 21 w 69"/>
                <a:gd name="T29" fmla="*/ 1 h 539"/>
                <a:gd name="T30" fmla="*/ 2 w 69"/>
                <a:gd name="T31" fmla="*/ 19 h 539"/>
                <a:gd name="T32" fmla="*/ 0 w 69"/>
                <a:gd name="T33" fmla="*/ 3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539">
                  <a:moveTo>
                    <a:pt x="0" y="33"/>
                  </a:moveTo>
                  <a:lnTo>
                    <a:pt x="0" y="505"/>
                  </a:lnTo>
                  <a:lnTo>
                    <a:pt x="2" y="518"/>
                  </a:lnTo>
                  <a:lnTo>
                    <a:pt x="21" y="538"/>
                  </a:lnTo>
                  <a:lnTo>
                    <a:pt x="35" y="539"/>
                  </a:lnTo>
                  <a:lnTo>
                    <a:pt x="35" y="539"/>
                  </a:lnTo>
                  <a:lnTo>
                    <a:pt x="48" y="538"/>
                  </a:lnTo>
                  <a:lnTo>
                    <a:pt x="66" y="518"/>
                  </a:lnTo>
                  <a:lnTo>
                    <a:pt x="69" y="505"/>
                  </a:lnTo>
                  <a:lnTo>
                    <a:pt x="69" y="33"/>
                  </a:lnTo>
                  <a:lnTo>
                    <a:pt x="66" y="19"/>
                  </a:lnTo>
                  <a:lnTo>
                    <a:pt x="4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1" y="1"/>
                  </a:lnTo>
                  <a:lnTo>
                    <a:pt x="2" y="19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AF8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2" name="Freeform 738">
              <a:extLst>
                <a:ext uri="{FF2B5EF4-FFF2-40B4-BE49-F238E27FC236}">
                  <a16:creationId xmlns:a16="http://schemas.microsoft.com/office/drawing/2014/main" id="{73D639CB-BA6C-4120-A467-BDC077DE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588" y="5402263"/>
              <a:ext cx="79375" cy="77788"/>
            </a:xfrm>
            <a:custGeom>
              <a:avLst/>
              <a:gdLst>
                <a:gd name="T0" fmla="*/ 0 w 197"/>
                <a:gd name="T1" fmla="*/ 98 h 197"/>
                <a:gd name="T2" fmla="*/ 1 w 197"/>
                <a:gd name="T3" fmla="*/ 118 h 197"/>
                <a:gd name="T4" fmla="*/ 15 w 197"/>
                <a:gd name="T5" fmla="*/ 154 h 197"/>
                <a:gd name="T6" fmla="*/ 42 w 197"/>
                <a:gd name="T7" fmla="*/ 180 h 197"/>
                <a:gd name="T8" fmla="*/ 77 w 197"/>
                <a:gd name="T9" fmla="*/ 195 h 197"/>
                <a:gd name="T10" fmla="*/ 98 w 197"/>
                <a:gd name="T11" fmla="*/ 197 h 197"/>
                <a:gd name="T12" fmla="*/ 118 w 197"/>
                <a:gd name="T13" fmla="*/ 195 h 197"/>
                <a:gd name="T14" fmla="*/ 154 w 197"/>
                <a:gd name="T15" fmla="*/ 180 h 197"/>
                <a:gd name="T16" fmla="*/ 180 w 197"/>
                <a:gd name="T17" fmla="*/ 154 h 197"/>
                <a:gd name="T18" fmla="*/ 195 w 197"/>
                <a:gd name="T19" fmla="*/ 118 h 197"/>
                <a:gd name="T20" fmla="*/ 197 w 197"/>
                <a:gd name="T21" fmla="*/ 98 h 197"/>
                <a:gd name="T22" fmla="*/ 195 w 197"/>
                <a:gd name="T23" fmla="*/ 78 h 197"/>
                <a:gd name="T24" fmla="*/ 180 w 197"/>
                <a:gd name="T25" fmla="*/ 43 h 197"/>
                <a:gd name="T26" fmla="*/ 154 w 197"/>
                <a:gd name="T27" fmla="*/ 15 h 197"/>
                <a:gd name="T28" fmla="*/ 118 w 197"/>
                <a:gd name="T29" fmla="*/ 1 h 197"/>
                <a:gd name="T30" fmla="*/ 98 w 197"/>
                <a:gd name="T31" fmla="*/ 0 h 197"/>
                <a:gd name="T32" fmla="*/ 77 w 197"/>
                <a:gd name="T33" fmla="*/ 1 h 197"/>
                <a:gd name="T34" fmla="*/ 42 w 197"/>
                <a:gd name="T35" fmla="*/ 15 h 197"/>
                <a:gd name="T36" fmla="*/ 15 w 197"/>
                <a:gd name="T37" fmla="*/ 43 h 197"/>
                <a:gd name="T38" fmla="*/ 1 w 197"/>
                <a:gd name="T39" fmla="*/ 78 h 197"/>
                <a:gd name="T40" fmla="*/ 0 w 197"/>
                <a:gd name="T41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7" h="197">
                  <a:moveTo>
                    <a:pt x="0" y="98"/>
                  </a:moveTo>
                  <a:lnTo>
                    <a:pt x="1" y="118"/>
                  </a:lnTo>
                  <a:lnTo>
                    <a:pt x="15" y="154"/>
                  </a:lnTo>
                  <a:lnTo>
                    <a:pt x="42" y="180"/>
                  </a:lnTo>
                  <a:lnTo>
                    <a:pt x="77" y="195"/>
                  </a:lnTo>
                  <a:lnTo>
                    <a:pt x="98" y="197"/>
                  </a:lnTo>
                  <a:lnTo>
                    <a:pt x="118" y="195"/>
                  </a:lnTo>
                  <a:lnTo>
                    <a:pt x="154" y="180"/>
                  </a:lnTo>
                  <a:lnTo>
                    <a:pt x="180" y="154"/>
                  </a:lnTo>
                  <a:lnTo>
                    <a:pt x="195" y="118"/>
                  </a:lnTo>
                  <a:lnTo>
                    <a:pt x="197" y="98"/>
                  </a:lnTo>
                  <a:lnTo>
                    <a:pt x="195" y="78"/>
                  </a:lnTo>
                  <a:lnTo>
                    <a:pt x="180" y="43"/>
                  </a:lnTo>
                  <a:lnTo>
                    <a:pt x="154" y="15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77" y="1"/>
                  </a:lnTo>
                  <a:lnTo>
                    <a:pt x="42" y="15"/>
                  </a:lnTo>
                  <a:lnTo>
                    <a:pt x="15" y="43"/>
                  </a:lnTo>
                  <a:lnTo>
                    <a:pt x="1" y="7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AF8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3" name="Freeform 739">
              <a:extLst>
                <a:ext uri="{FF2B5EF4-FFF2-40B4-BE49-F238E27FC236}">
                  <a16:creationId xmlns:a16="http://schemas.microsoft.com/office/drawing/2014/main" id="{5305E446-5AC0-4A55-A6D5-96626058B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601" y="5751513"/>
              <a:ext cx="209550" cy="334963"/>
            </a:xfrm>
            <a:custGeom>
              <a:avLst/>
              <a:gdLst>
                <a:gd name="T0" fmla="*/ 64 w 526"/>
                <a:gd name="T1" fmla="*/ 829 h 846"/>
                <a:gd name="T2" fmla="*/ 64 w 526"/>
                <a:gd name="T3" fmla="*/ 829 h 846"/>
                <a:gd name="T4" fmla="*/ 89 w 526"/>
                <a:gd name="T5" fmla="*/ 841 h 846"/>
                <a:gd name="T6" fmla="*/ 141 w 526"/>
                <a:gd name="T7" fmla="*/ 846 h 846"/>
                <a:gd name="T8" fmla="*/ 189 w 526"/>
                <a:gd name="T9" fmla="*/ 833 h 846"/>
                <a:gd name="T10" fmla="*/ 229 w 526"/>
                <a:gd name="T11" fmla="*/ 801 h 846"/>
                <a:gd name="T12" fmla="*/ 242 w 526"/>
                <a:gd name="T13" fmla="*/ 779 h 846"/>
                <a:gd name="T14" fmla="*/ 512 w 526"/>
                <a:gd name="T15" fmla="*/ 193 h 846"/>
                <a:gd name="T16" fmla="*/ 521 w 526"/>
                <a:gd name="T17" fmla="*/ 169 h 846"/>
                <a:gd name="T18" fmla="*/ 526 w 526"/>
                <a:gd name="T19" fmla="*/ 118 h 846"/>
                <a:gd name="T20" fmla="*/ 513 w 526"/>
                <a:gd name="T21" fmla="*/ 70 h 846"/>
                <a:gd name="T22" fmla="*/ 482 w 526"/>
                <a:gd name="T23" fmla="*/ 31 h 846"/>
                <a:gd name="T24" fmla="*/ 460 w 526"/>
                <a:gd name="T25" fmla="*/ 17 h 846"/>
                <a:gd name="T26" fmla="*/ 460 w 526"/>
                <a:gd name="T27" fmla="*/ 17 h 846"/>
                <a:gd name="T28" fmla="*/ 436 w 526"/>
                <a:gd name="T29" fmla="*/ 5 h 846"/>
                <a:gd name="T30" fmla="*/ 386 w 526"/>
                <a:gd name="T31" fmla="*/ 0 h 846"/>
                <a:gd name="T32" fmla="*/ 338 w 526"/>
                <a:gd name="T33" fmla="*/ 14 h 846"/>
                <a:gd name="T34" fmla="*/ 298 w 526"/>
                <a:gd name="T35" fmla="*/ 45 h 846"/>
                <a:gd name="T36" fmla="*/ 283 w 526"/>
                <a:gd name="T37" fmla="*/ 69 h 846"/>
                <a:gd name="T38" fmla="*/ 14 w 526"/>
                <a:gd name="T39" fmla="*/ 653 h 846"/>
                <a:gd name="T40" fmla="*/ 3 w 526"/>
                <a:gd name="T41" fmla="*/ 678 h 846"/>
                <a:gd name="T42" fmla="*/ 0 w 526"/>
                <a:gd name="T43" fmla="*/ 728 h 846"/>
                <a:gd name="T44" fmla="*/ 13 w 526"/>
                <a:gd name="T45" fmla="*/ 776 h 846"/>
                <a:gd name="T46" fmla="*/ 42 w 526"/>
                <a:gd name="T47" fmla="*/ 815 h 846"/>
                <a:gd name="T48" fmla="*/ 64 w 526"/>
                <a:gd name="T49" fmla="*/ 829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6" h="846">
                  <a:moveTo>
                    <a:pt x="64" y="829"/>
                  </a:moveTo>
                  <a:lnTo>
                    <a:pt x="64" y="829"/>
                  </a:lnTo>
                  <a:lnTo>
                    <a:pt x="89" y="841"/>
                  </a:lnTo>
                  <a:lnTo>
                    <a:pt x="141" y="846"/>
                  </a:lnTo>
                  <a:lnTo>
                    <a:pt x="189" y="833"/>
                  </a:lnTo>
                  <a:lnTo>
                    <a:pt x="229" y="801"/>
                  </a:lnTo>
                  <a:lnTo>
                    <a:pt x="242" y="779"/>
                  </a:lnTo>
                  <a:lnTo>
                    <a:pt x="512" y="193"/>
                  </a:lnTo>
                  <a:lnTo>
                    <a:pt x="521" y="169"/>
                  </a:lnTo>
                  <a:lnTo>
                    <a:pt x="526" y="118"/>
                  </a:lnTo>
                  <a:lnTo>
                    <a:pt x="513" y="70"/>
                  </a:lnTo>
                  <a:lnTo>
                    <a:pt x="482" y="31"/>
                  </a:lnTo>
                  <a:lnTo>
                    <a:pt x="460" y="17"/>
                  </a:lnTo>
                  <a:lnTo>
                    <a:pt x="460" y="17"/>
                  </a:lnTo>
                  <a:lnTo>
                    <a:pt x="436" y="5"/>
                  </a:lnTo>
                  <a:lnTo>
                    <a:pt x="386" y="0"/>
                  </a:lnTo>
                  <a:lnTo>
                    <a:pt x="338" y="14"/>
                  </a:lnTo>
                  <a:lnTo>
                    <a:pt x="298" y="45"/>
                  </a:lnTo>
                  <a:lnTo>
                    <a:pt x="283" y="69"/>
                  </a:lnTo>
                  <a:lnTo>
                    <a:pt x="14" y="653"/>
                  </a:lnTo>
                  <a:lnTo>
                    <a:pt x="3" y="678"/>
                  </a:lnTo>
                  <a:lnTo>
                    <a:pt x="0" y="728"/>
                  </a:lnTo>
                  <a:lnTo>
                    <a:pt x="13" y="776"/>
                  </a:lnTo>
                  <a:lnTo>
                    <a:pt x="42" y="815"/>
                  </a:lnTo>
                  <a:lnTo>
                    <a:pt x="64" y="829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4" name="Rectangle 740">
              <a:extLst>
                <a:ext uri="{FF2B5EF4-FFF2-40B4-BE49-F238E27FC236}">
                  <a16:creationId xmlns:a16="http://schemas.microsoft.com/office/drawing/2014/main" id="{03ADC2FD-83B0-4936-928A-6D26C747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087938"/>
              <a:ext cx="822325" cy="8572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5" name="Rectangle 741">
              <a:extLst>
                <a:ext uri="{FF2B5EF4-FFF2-40B4-BE49-F238E27FC236}">
                  <a16:creationId xmlns:a16="http://schemas.microsoft.com/office/drawing/2014/main" id="{94AED88D-D2E5-4436-BF99-826DFFBF8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208588"/>
              <a:ext cx="952500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6" name="Rectangle 742">
              <a:extLst>
                <a:ext uri="{FF2B5EF4-FFF2-40B4-BE49-F238E27FC236}">
                  <a16:creationId xmlns:a16="http://schemas.microsoft.com/office/drawing/2014/main" id="{BB5A06DC-7F77-46DE-A41E-3E5A7570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276850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7" name="Rectangle 743">
              <a:extLst>
                <a:ext uri="{FF2B5EF4-FFF2-40B4-BE49-F238E27FC236}">
                  <a16:creationId xmlns:a16="http://schemas.microsoft.com/office/drawing/2014/main" id="{F8D31398-0E4D-4B34-AD78-6B71477E5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345113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8" name="Rectangle 744">
              <a:extLst>
                <a:ext uri="{FF2B5EF4-FFF2-40B4-BE49-F238E27FC236}">
                  <a16:creationId xmlns:a16="http://schemas.microsoft.com/office/drawing/2014/main" id="{6D21D46A-C005-4B4D-924E-3A6BB734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413375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9" name="Rectangle 745">
              <a:extLst>
                <a:ext uri="{FF2B5EF4-FFF2-40B4-BE49-F238E27FC236}">
                  <a16:creationId xmlns:a16="http://schemas.microsoft.com/office/drawing/2014/main" id="{363D9D67-AE90-460E-B246-23963C524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481638"/>
              <a:ext cx="952500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0" name="Rectangle 746">
              <a:extLst>
                <a:ext uri="{FF2B5EF4-FFF2-40B4-BE49-F238E27FC236}">
                  <a16:creationId xmlns:a16="http://schemas.microsoft.com/office/drawing/2014/main" id="{32E83C5B-FC0C-4D9D-9FD0-2E786F8DF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549900"/>
              <a:ext cx="952500" cy="2857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1" name="Rectangle 747">
              <a:extLst>
                <a:ext uri="{FF2B5EF4-FFF2-40B4-BE49-F238E27FC236}">
                  <a16:creationId xmlns:a16="http://schemas.microsoft.com/office/drawing/2014/main" id="{130169AA-9615-4DA8-A085-A8B6A7FAF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616575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2" name="Rectangle 748">
              <a:extLst>
                <a:ext uri="{FF2B5EF4-FFF2-40B4-BE49-F238E27FC236}">
                  <a16:creationId xmlns:a16="http://schemas.microsoft.com/office/drawing/2014/main" id="{98AE1C66-55DE-418E-9698-8F96F162E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684838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3" name="Rectangle 749">
              <a:extLst>
                <a:ext uri="{FF2B5EF4-FFF2-40B4-BE49-F238E27FC236}">
                  <a16:creationId xmlns:a16="http://schemas.microsoft.com/office/drawing/2014/main" id="{3009F5FB-E7AC-4573-989C-A32112205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753100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4" name="Rectangle 750">
              <a:extLst>
                <a:ext uri="{FF2B5EF4-FFF2-40B4-BE49-F238E27FC236}">
                  <a16:creationId xmlns:a16="http://schemas.microsoft.com/office/drawing/2014/main" id="{1ABFB985-930B-42E3-BE79-10EB7AA77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821363"/>
              <a:ext cx="952500" cy="2857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5" name="Rectangle 751">
              <a:extLst>
                <a:ext uri="{FF2B5EF4-FFF2-40B4-BE49-F238E27FC236}">
                  <a16:creationId xmlns:a16="http://schemas.microsoft.com/office/drawing/2014/main" id="{87E0E3A6-254A-4F75-9FE1-E60E95C29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5276850"/>
              <a:ext cx="317500" cy="166688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6" name="Rectangle 752">
              <a:extLst>
                <a:ext uri="{FF2B5EF4-FFF2-40B4-BE49-F238E27FC236}">
                  <a16:creationId xmlns:a16="http://schemas.microsoft.com/office/drawing/2014/main" id="{6ED5C523-D4D4-4289-B521-2CCA2AB6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5616575"/>
              <a:ext cx="317500" cy="166688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7" name="Freeform 753">
              <a:extLst>
                <a:ext uri="{FF2B5EF4-FFF2-40B4-BE49-F238E27FC236}">
                  <a16:creationId xmlns:a16="http://schemas.microsoft.com/office/drawing/2014/main" id="{8481BD2E-4D90-4CDC-B0DC-C5895DA7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938" y="6073775"/>
              <a:ext cx="290513" cy="376238"/>
            </a:xfrm>
            <a:custGeom>
              <a:avLst/>
              <a:gdLst>
                <a:gd name="T0" fmla="*/ 628 w 730"/>
                <a:gd name="T1" fmla="*/ 0 h 950"/>
                <a:gd name="T2" fmla="*/ 0 w 730"/>
                <a:gd name="T3" fmla="*/ 72 h 950"/>
                <a:gd name="T4" fmla="*/ 100 w 730"/>
                <a:gd name="T5" fmla="*/ 950 h 950"/>
                <a:gd name="T6" fmla="*/ 730 w 730"/>
                <a:gd name="T7" fmla="*/ 878 h 950"/>
                <a:gd name="T8" fmla="*/ 628 w 730"/>
                <a:gd name="T9" fmla="*/ 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950">
                  <a:moveTo>
                    <a:pt x="628" y="0"/>
                  </a:moveTo>
                  <a:lnTo>
                    <a:pt x="0" y="72"/>
                  </a:lnTo>
                  <a:lnTo>
                    <a:pt x="100" y="950"/>
                  </a:lnTo>
                  <a:lnTo>
                    <a:pt x="730" y="87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8" name="Freeform 754">
              <a:extLst>
                <a:ext uri="{FF2B5EF4-FFF2-40B4-BE49-F238E27FC236}">
                  <a16:creationId xmlns:a16="http://schemas.microsoft.com/office/drawing/2014/main" id="{1B6D6C98-D22B-4DB7-97B9-B8D680C6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5473700"/>
              <a:ext cx="573088" cy="717550"/>
            </a:xfrm>
            <a:custGeom>
              <a:avLst/>
              <a:gdLst>
                <a:gd name="T0" fmla="*/ 501 w 1442"/>
                <a:gd name="T1" fmla="*/ 1099 h 1808"/>
                <a:gd name="T2" fmla="*/ 271 w 1442"/>
                <a:gd name="T3" fmla="*/ 950 h 1808"/>
                <a:gd name="T4" fmla="*/ 211 w 1442"/>
                <a:gd name="T5" fmla="*/ 898 h 1808"/>
                <a:gd name="T6" fmla="*/ 131 w 1442"/>
                <a:gd name="T7" fmla="*/ 883 h 1808"/>
                <a:gd name="T8" fmla="*/ 61 w 1442"/>
                <a:gd name="T9" fmla="*/ 910 h 1808"/>
                <a:gd name="T10" fmla="*/ 0 w 1442"/>
                <a:gd name="T11" fmla="*/ 971 h 1808"/>
                <a:gd name="T12" fmla="*/ 517 w 1442"/>
                <a:gd name="T13" fmla="*/ 1703 h 1808"/>
                <a:gd name="T14" fmla="*/ 597 w 1442"/>
                <a:gd name="T15" fmla="*/ 1760 h 1808"/>
                <a:gd name="T16" fmla="*/ 733 w 1442"/>
                <a:gd name="T17" fmla="*/ 1800 h 1808"/>
                <a:gd name="T18" fmla="*/ 921 w 1442"/>
                <a:gd name="T19" fmla="*/ 1804 h 1808"/>
                <a:gd name="T20" fmla="*/ 1073 w 1442"/>
                <a:gd name="T21" fmla="*/ 1774 h 1808"/>
                <a:gd name="T22" fmla="*/ 1175 w 1442"/>
                <a:gd name="T23" fmla="*/ 1726 h 1808"/>
                <a:gd name="T24" fmla="*/ 1261 w 1442"/>
                <a:gd name="T25" fmla="*/ 1658 h 1808"/>
                <a:gd name="T26" fmla="*/ 1328 w 1442"/>
                <a:gd name="T27" fmla="*/ 1570 h 1808"/>
                <a:gd name="T28" fmla="*/ 1376 w 1442"/>
                <a:gd name="T29" fmla="*/ 1459 h 1808"/>
                <a:gd name="T30" fmla="*/ 1410 w 1442"/>
                <a:gd name="T31" fmla="*/ 1294 h 1808"/>
                <a:gd name="T32" fmla="*/ 1407 w 1442"/>
                <a:gd name="T33" fmla="*/ 1049 h 1808"/>
                <a:gd name="T34" fmla="*/ 1442 w 1442"/>
                <a:gd name="T35" fmla="*/ 647 h 1808"/>
                <a:gd name="T36" fmla="*/ 1400 w 1442"/>
                <a:gd name="T37" fmla="*/ 569 h 1808"/>
                <a:gd name="T38" fmla="*/ 1320 w 1442"/>
                <a:gd name="T39" fmla="*/ 548 h 1808"/>
                <a:gd name="T40" fmla="*/ 1247 w 1442"/>
                <a:gd name="T41" fmla="*/ 587 h 1808"/>
                <a:gd name="T42" fmla="*/ 1221 w 1442"/>
                <a:gd name="T43" fmla="*/ 659 h 1808"/>
                <a:gd name="T44" fmla="*/ 1196 w 1442"/>
                <a:gd name="T45" fmla="*/ 805 h 1808"/>
                <a:gd name="T46" fmla="*/ 1173 w 1442"/>
                <a:gd name="T47" fmla="*/ 486 h 1808"/>
                <a:gd name="T48" fmla="*/ 1152 w 1442"/>
                <a:gd name="T49" fmla="*/ 415 h 1808"/>
                <a:gd name="T50" fmla="*/ 1081 w 1442"/>
                <a:gd name="T51" fmla="*/ 375 h 1808"/>
                <a:gd name="T52" fmla="*/ 1000 w 1442"/>
                <a:gd name="T53" fmla="*/ 393 h 1808"/>
                <a:gd name="T54" fmla="*/ 952 w 1442"/>
                <a:gd name="T55" fmla="*/ 460 h 1808"/>
                <a:gd name="T56" fmla="*/ 952 w 1442"/>
                <a:gd name="T57" fmla="*/ 742 h 1808"/>
                <a:gd name="T58" fmla="*/ 928 w 1442"/>
                <a:gd name="T59" fmla="*/ 743 h 1808"/>
                <a:gd name="T60" fmla="*/ 894 w 1442"/>
                <a:gd name="T61" fmla="*/ 390 h 1808"/>
                <a:gd name="T62" fmla="*/ 838 w 1442"/>
                <a:gd name="T63" fmla="*/ 327 h 1808"/>
                <a:gd name="T64" fmla="*/ 757 w 1442"/>
                <a:gd name="T65" fmla="*/ 320 h 1808"/>
                <a:gd name="T66" fmla="*/ 690 w 1442"/>
                <a:gd name="T67" fmla="*/ 368 h 1808"/>
                <a:gd name="T68" fmla="*/ 678 w 1442"/>
                <a:gd name="T69" fmla="*/ 438 h 1808"/>
                <a:gd name="T70" fmla="*/ 697 w 1442"/>
                <a:gd name="T71" fmla="*/ 824 h 1808"/>
                <a:gd name="T72" fmla="*/ 538 w 1442"/>
                <a:gd name="T73" fmla="*/ 90 h 1808"/>
                <a:gd name="T74" fmla="*/ 505 w 1442"/>
                <a:gd name="T75" fmla="*/ 28 h 1808"/>
                <a:gd name="T76" fmla="*/ 427 w 1442"/>
                <a:gd name="T77" fmla="*/ 0 h 1808"/>
                <a:gd name="T78" fmla="*/ 351 w 1442"/>
                <a:gd name="T79" fmla="*/ 29 h 1808"/>
                <a:gd name="T80" fmla="*/ 316 w 1442"/>
                <a:gd name="T81" fmla="*/ 107 h 1808"/>
                <a:gd name="T82" fmla="*/ 486 w 1442"/>
                <a:gd name="T83" fmla="*/ 980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2" h="1808">
                  <a:moveTo>
                    <a:pt x="486" y="980"/>
                  </a:moveTo>
                  <a:lnTo>
                    <a:pt x="501" y="1099"/>
                  </a:lnTo>
                  <a:lnTo>
                    <a:pt x="518" y="1252"/>
                  </a:lnTo>
                  <a:lnTo>
                    <a:pt x="271" y="950"/>
                  </a:lnTo>
                  <a:lnTo>
                    <a:pt x="251" y="928"/>
                  </a:lnTo>
                  <a:lnTo>
                    <a:pt x="211" y="898"/>
                  </a:lnTo>
                  <a:lnTo>
                    <a:pt x="169" y="884"/>
                  </a:lnTo>
                  <a:lnTo>
                    <a:pt x="131" y="883"/>
                  </a:lnTo>
                  <a:lnTo>
                    <a:pt x="94" y="893"/>
                  </a:lnTo>
                  <a:lnTo>
                    <a:pt x="61" y="910"/>
                  </a:lnTo>
                  <a:lnTo>
                    <a:pt x="18" y="945"/>
                  </a:lnTo>
                  <a:lnTo>
                    <a:pt x="0" y="971"/>
                  </a:lnTo>
                  <a:lnTo>
                    <a:pt x="504" y="1685"/>
                  </a:lnTo>
                  <a:lnTo>
                    <a:pt x="517" y="1703"/>
                  </a:lnTo>
                  <a:lnTo>
                    <a:pt x="553" y="1734"/>
                  </a:lnTo>
                  <a:lnTo>
                    <a:pt x="597" y="1760"/>
                  </a:lnTo>
                  <a:lnTo>
                    <a:pt x="648" y="1779"/>
                  </a:lnTo>
                  <a:lnTo>
                    <a:pt x="733" y="1800"/>
                  </a:lnTo>
                  <a:lnTo>
                    <a:pt x="858" y="1808"/>
                  </a:lnTo>
                  <a:lnTo>
                    <a:pt x="921" y="1804"/>
                  </a:lnTo>
                  <a:lnTo>
                    <a:pt x="985" y="1796"/>
                  </a:lnTo>
                  <a:lnTo>
                    <a:pt x="1073" y="1774"/>
                  </a:lnTo>
                  <a:lnTo>
                    <a:pt x="1126" y="1752"/>
                  </a:lnTo>
                  <a:lnTo>
                    <a:pt x="1175" y="1726"/>
                  </a:lnTo>
                  <a:lnTo>
                    <a:pt x="1219" y="1695"/>
                  </a:lnTo>
                  <a:lnTo>
                    <a:pt x="1261" y="1658"/>
                  </a:lnTo>
                  <a:lnTo>
                    <a:pt x="1296" y="1616"/>
                  </a:lnTo>
                  <a:lnTo>
                    <a:pt x="1328" y="1570"/>
                  </a:lnTo>
                  <a:lnTo>
                    <a:pt x="1354" y="1516"/>
                  </a:lnTo>
                  <a:lnTo>
                    <a:pt x="1376" y="1459"/>
                  </a:lnTo>
                  <a:lnTo>
                    <a:pt x="1393" y="1396"/>
                  </a:lnTo>
                  <a:lnTo>
                    <a:pt x="1410" y="1294"/>
                  </a:lnTo>
                  <a:lnTo>
                    <a:pt x="1414" y="1135"/>
                  </a:lnTo>
                  <a:lnTo>
                    <a:pt x="1407" y="1049"/>
                  </a:lnTo>
                  <a:lnTo>
                    <a:pt x="1442" y="675"/>
                  </a:lnTo>
                  <a:lnTo>
                    <a:pt x="1442" y="647"/>
                  </a:lnTo>
                  <a:lnTo>
                    <a:pt x="1428" y="600"/>
                  </a:lnTo>
                  <a:lnTo>
                    <a:pt x="1400" y="569"/>
                  </a:lnTo>
                  <a:lnTo>
                    <a:pt x="1362" y="551"/>
                  </a:lnTo>
                  <a:lnTo>
                    <a:pt x="1320" y="548"/>
                  </a:lnTo>
                  <a:lnTo>
                    <a:pt x="1280" y="560"/>
                  </a:lnTo>
                  <a:lnTo>
                    <a:pt x="1247" y="587"/>
                  </a:lnTo>
                  <a:lnTo>
                    <a:pt x="1225" y="630"/>
                  </a:lnTo>
                  <a:lnTo>
                    <a:pt x="1221" y="659"/>
                  </a:lnTo>
                  <a:lnTo>
                    <a:pt x="1208" y="815"/>
                  </a:lnTo>
                  <a:lnTo>
                    <a:pt x="1196" y="805"/>
                  </a:lnTo>
                  <a:lnTo>
                    <a:pt x="1180" y="796"/>
                  </a:lnTo>
                  <a:lnTo>
                    <a:pt x="1173" y="486"/>
                  </a:lnTo>
                  <a:lnTo>
                    <a:pt x="1170" y="458"/>
                  </a:lnTo>
                  <a:lnTo>
                    <a:pt x="1152" y="415"/>
                  </a:lnTo>
                  <a:lnTo>
                    <a:pt x="1120" y="388"/>
                  </a:lnTo>
                  <a:lnTo>
                    <a:pt x="1081" y="375"/>
                  </a:lnTo>
                  <a:lnTo>
                    <a:pt x="1039" y="377"/>
                  </a:lnTo>
                  <a:lnTo>
                    <a:pt x="1000" y="393"/>
                  </a:lnTo>
                  <a:lnTo>
                    <a:pt x="969" y="420"/>
                  </a:lnTo>
                  <a:lnTo>
                    <a:pt x="952" y="460"/>
                  </a:lnTo>
                  <a:lnTo>
                    <a:pt x="950" y="485"/>
                  </a:lnTo>
                  <a:lnTo>
                    <a:pt x="952" y="742"/>
                  </a:lnTo>
                  <a:lnTo>
                    <a:pt x="939" y="742"/>
                  </a:lnTo>
                  <a:lnTo>
                    <a:pt x="928" y="743"/>
                  </a:lnTo>
                  <a:lnTo>
                    <a:pt x="898" y="418"/>
                  </a:lnTo>
                  <a:lnTo>
                    <a:pt x="894" y="390"/>
                  </a:lnTo>
                  <a:lnTo>
                    <a:pt x="872" y="351"/>
                  </a:lnTo>
                  <a:lnTo>
                    <a:pt x="838" y="327"/>
                  </a:lnTo>
                  <a:lnTo>
                    <a:pt x="798" y="316"/>
                  </a:lnTo>
                  <a:lnTo>
                    <a:pt x="757" y="320"/>
                  </a:lnTo>
                  <a:lnTo>
                    <a:pt x="719" y="339"/>
                  </a:lnTo>
                  <a:lnTo>
                    <a:pt x="690" y="368"/>
                  </a:lnTo>
                  <a:lnTo>
                    <a:pt x="676" y="411"/>
                  </a:lnTo>
                  <a:lnTo>
                    <a:pt x="678" y="438"/>
                  </a:lnTo>
                  <a:lnTo>
                    <a:pt x="711" y="815"/>
                  </a:lnTo>
                  <a:lnTo>
                    <a:pt x="697" y="824"/>
                  </a:lnTo>
                  <a:lnTo>
                    <a:pt x="684" y="835"/>
                  </a:lnTo>
                  <a:lnTo>
                    <a:pt x="538" y="90"/>
                  </a:lnTo>
                  <a:lnTo>
                    <a:pt x="531" y="65"/>
                  </a:lnTo>
                  <a:lnTo>
                    <a:pt x="505" y="28"/>
                  </a:lnTo>
                  <a:lnTo>
                    <a:pt x="469" y="7"/>
                  </a:lnTo>
                  <a:lnTo>
                    <a:pt x="427" y="0"/>
                  </a:lnTo>
                  <a:lnTo>
                    <a:pt x="387" y="8"/>
                  </a:lnTo>
                  <a:lnTo>
                    <a:pt x="351" y="29"/>
                  </a:lnTo>
                  <a:lnTo>
                    <a:pt x="326" y="63"/>
                  </a:lnTo>
                  <a:lnTo>
                    <a:pt x="316" y="107"/>
                  </a:lnTo>
                  <a:lnTo>
                    <a:pt x="320" y="134"/>
                  </a:lnTo>
                  <a:lnTo>
                    <a:pt x="486" y="98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9" name="Freeform 755">
              <a:extLst>
                <a:ext uri="{FF2B5EF4-FFF2-40B4-BE49-F238E27FC236}">
                  <a16:creationId xmlns:a16="http://schemas.microsoft.com/office/drawing/2014/main" id="{22ED1016-794A-4433-BA96-BDE397E3F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6218238"/>
              <a:ext cx="439738" cy="639763"/>
            </a:xfrm>
            <a:custGeom>
              <a:avLst/>
              <a:gdLst>
                <a:gd name="T0" fmla="*/ 172 w 1109"/>
                <a:gd name="T1" fmla="*/ 1614 h 1614"/>
                <a:gd name="T2" fmla="*/ 0 w 1109"/>
                <a:gd name="T3" fmla="*/ 106 h 1614"/>
                <a:gd name="T4" fmla="*/ 925 w 1109"/>
                <a:gd name="T5" fmla="*/ 0 h 1614"/>
                <a:gd name="T6" fmla="*/ 1109 w 1109"/>
                <a:gd name="T7" fmla="*/ 1614 h 1614"/>
                <a:gd name="T8" fmla="*/ 172 w 1109"/>
                <a:gd name="T9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1614">
                  <a:moveTo>
                    <a:pt x="172" y="1614"/>
                  </a:moveTo>
                  <a:lnTo>
                    <a:pt x="0" y="106"/>
                  </a:lnTo>
                  <a:lnTo>
                    <a:pt x="925" y="0"/>
                  </a:lnTo>
                  <a:lnTo>
                    <a:pt x="1109" y="1614"/>
                  </a:lnTo>
                  <a:lnTo>
                    <a:pt x="172" y="1614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0" name="Freeform 756">
              <a:extLst>
                <a:ext uri="{FF2B5EF4-FFF2-40B4-BE49-F238E27FC236}">
                  <a16:creationId xmlns:a16="http://schemas.microsoft.com/office/drawing/2014/main" id="{075F8BC4-6137-43EA-8EB3-2CD936A94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888" y="4983163"/>
              <a:ext cx="85725" cy="190500"/>
            </a:xfrm>
            <a:custGeom>
              <a:avLst/>
              <a:gdLst>
                <a:gd name="T0" fmla="*/ 0 w 215"/>
                <a:gd name="T1" fmla="*/ 0 h 483"/>
                <a:gd name="T2" fmla="*/ 215 w 215"/>
                <a:gd name="T3" fmla="*/ 0 h 483"/>
                <a:gd name="T4" fmla="*/ 215 w 215"/>
                <a:gd name="T5" fmla="*/ 483 h 483"/>
                <a:gd name="T6" fmla="*/ 107 w 215"/>
                <a:gd name="T7" fmla="*/ 391 h 483"/>
                <a:gd name="T8" fmla="*/ 0 w 215"/>
                <a:gd name="T9" fmla="*/ 483 h 483"/>
                <a:gd name="T10" fmla="*/ 0 w 215"/>
                <a:gd name="T11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483">
                  <a:moveTo>
                    <a:pt x="0" y="0"/>
                  </a:moveTo>
                  <a:lnTo>
                    <a:pt x="215" y="0"/>
                  </a:lnTo>
                  <a:lnTo>
                    <a:pt x="215" y="483"/>
                  </a:lnTo>
                  <a:lnTo>
                    <a:pt x="107" y="391"/>
                  </a:lnTo>
                  <a:lnTo>
                    <a:pt x="0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1" name="Freeform 757">
              <a:extLst>
                <a:ext uri="{FF2B5EF4-FFF2-40B4-BE49-F238E27FC236}">
                  <a16:creationId xmlns:a16="http://schemas.microsoft.com/office/drawing/2014/main" id="{7C710529-8EE0-405B-B3EA-1FCDF3820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951" y="6340475"/>
              <a:ext cx="374650" cy="112713"/>
            </a:xfrm>
            <a:custGeom>
              <a:avLst/>
              <a:gdLst>
                <a:gd name="T0" fmla="*/ 0 w 946"/>
                <a:gd name="T1" fmla="*/ 105 h 285"/>
                <a:gd name="T2" fmla="*/ 925 w 946"/>
                <a:gd name="T3" fmla="*/ 0 h 285"/>
                <a:gd name="T4" fmla="*/ 946 w 946"/>
                <a:gd name="T5" fmla="*/ 180 h 285"/>
                <a:gd name="T6" fmla="*/ 21 w 946"/>
                <a:gd name="T7" fmla="*/ 285 h 285"/>
                <a:gd name="T8" fmla="*/ 0 w 946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285">
                  <a:moveTo>
                    <a:pt x="0" y="105"/>
                  </a:moveTo>
                  <a:lnTo>
                    <a:pt x="925" y="0"/>
                  </a:lnTo>
                  <a:lnTo>
                    <a:pt x="946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2" name="Freeform 758">
              <a:extLst>
                <a:ext uri="{FF2B5EF4-FFF2-40B4-BE49-F238E27FC236}">
                  <a16:creationId xmlns:a16="http://schemas.microsoft.com/office/drawing/2014/main" id="{26DEE456-E6C4-401E-8C27-DBA2B27C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1" y="6515100"/>
              <a:ext cx="376238" cy="112713"/>
            </a:xfrm>
            <a:custGeom>
              <a:avLst/>
              <a:gdLst>
                <a:gd name="T0" fmla="*/ 0 w 947"/>
                <a:gd name="T1" fmla="*/ 105 h 285"/>
                <a:gd name="T2" fmla="*/ 926 w 947"/>
                <a:gd name="T3" fmla="*/ 0 h 285"/>
                <a:gd name="T4" fmla="*/ 947 w 947"/>
                <a:gd name="T5" fmla="*/ 180 h 285"/>
                <a:gd name="T6" fmla="*/ 21 w 947"/>
                <a:gd name="T7" fmla="*/ 285 h 285"/>
                <a:gd name="T8" fmla="*/ 0 w 947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7" h="285">
                  <a:moveTo>
                    <a:pt x="0" y="105"/>
                  </a:moveTo>
                  <a:lnTo>
                    <a:pt x="926" y="0"/>
                  </a:lnTo>
                  <a:lnTo>
                    <a:pt x="947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3" name="Freeform 759">
              <a:extLst>
                <a:ext uri="{FF2B5EF4-FFF2-40B4-BE49-F238E27FC236}">
                  <a16:creationId xmlns:a16="http://schemas.microsoft.com/office/drawing/2014/main" id="{592E229E-185D-41D0-B020-F10CC54A7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638" y="6689725"/>
              <a:ext cx="376238" cy="112713"/>
            </a:xfrm>
            <a:custGeom>
              <a:avLst/>
              <a:gdLst>
                <a:gd name="T0" fmla="*/ 0 w 946"/>
                <a:gd name="T1" fmla="*/ 105 h 285"/>
                <a:gd name="T2" fmla="*/ 925 w 946"/>
                <a:gd name="T3" fmla="*/ 0 h 285"/>
                <a:gd name="T4" fmla="*/ 946 w 946"/>
                <a:gd name="T5" fmla="*/ 180 h 285"/>
                <a:gd name="T6" fmla="*/ 21 w 946"/>
                <a:gd name="T7" fmla="*/ 285 h 285"/>
                <a:gd name="T8" fmla="*/ 0 w 946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285">
                  <a:moveTo>
                    <a:pt x="0" y="105"/>
                  </a:moveTo>
                  <a:lnTo>
                    <a:pt x="925" y="0"/>
                  </a:lnTo>
                  <a:lnTo>
                    <a:pt x="946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4" name="Freeform 760">
              <a:extLst>
                <a:ext uri="{FF2B5EF4-FFF2-40B4-BE49-F238E27FC236}">
                  <a16:creationId xmlns:a16="http://schemas.microsoft.com/office/drawing/2014/main" id="{B91E0C62-7B35-46FB-92AD-849F433A4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201" y="6354763"/>
              <a:ext cx="376238" cy="131763"/>
            </a:xfrm>
            <a:custGeom>
              <a:avLst/>
              <a:gdLst>
                <a:gd name="T0" fmla="*/ 949 w 949"/>
                <a:gd name="T1" fmla="*/ 153 h 332"/>
                <a:gd name="T2" fmla="*/ 30 w 949"/>
                <a:gd name="T3" fmla="*/ 0 h 332"/>
                <a:gd name="T4" fmla="*/ 0 w 949"/>
                <a:gd name="T5" fmla="*/ 179 h 332"/>
                <a:gd name="T6" fmla="*/ 919 w 949"/>
                <a:gd name="T7" fmla="*/ 332 h 332"/>
                <a:gd name="T8" fmla="*/ 949 w 949"/>
                <a:gd name="T9" fmla="*/ 15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332">
                  <a:moveTo>
                    <a:pt x="949" y="153"/>
                  </a:moveTo>
                  <a:lnTo>
                    <a:pt x="30" y="0"/>
                  </a:lnTo>
                  <a:lnTo>
                    <a:pt x="0" y="179"/>
                  </a:lnTo>
                  <a:lnTo>
                    <a:pt x="919" y="332"/>
                  </a:lnTo>
                  <a:lnTo>
                    <a:pt x="949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5" name="Freeform 761">
              <a:extLst>
                <a:ext uri="{FF2B5EF4-FFF2-40B4-BE49-F238E27FC236}">
                  <a16:creationId xmlns:a16="http://schemas.microsoft.com/office/drawing/2014/main" id="{6F24A38E-1A30-414F-A700-973E513D5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6" y="6529388"/>
              <a:ext cx="376238" cy="131763"/>
            </a:xfrm>
            <a:custGeom>
              <a:avLst/>
              <a:gdLst>
                <a:gd name="T0" fmla="*/ 947 w 947"/>
                <a:gd name="T1" fmla="*/ 153 h 331"/>
                <a:gd name="T2" fmla="*/ 29 w 947"/>
                <a:gd name="T3" fmla="*/ 0 h 331"/>
                <a:gd name="T4" fmla="*/ 0 w 947"/>
                <a:gd name="T5" fmla="*/ 178 h 331"/>
                <a:gd name="T6" fmla="*/ 917 w 947"/>
                <a:gd name="T7" fmla="*/ 331 h 331"/>
                <a:gd name="T8" fmla="*/ 947 w 947"/>
                <a:gd name="T9" fmla="*/ 15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7" h="331">
                  <a:moveTo>
                    <a:pt x="947" y="153"/>
                  </a:moveTo>
                  <a:lnTo>
                    <a:pt x="29" y="0"/>
                  </a:lnTo>
                  <a:lnTo>
                    <a:pt x="0" y="178"/>
                  </a:lnTo>
                  <a:lnTo>
                    <a:pt x="917" y="331"/>
                  </a:lnTo>
                  <a:lnTo>
                    <a:pt x="947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6" name="Freeform 762">
              <a:extLst>
                <a:ext uri="{FF2B5EF4-FFF2-40B4-BE49-F238E27FC236}">
                  <a16:creationId xmlns:a16="http://schemas.microsoft.com/office/drawing/2014/main" id="{FDD3ECCC-585E-441F-B682-4A8DF1346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6702425"/>
              <a:ext cx="376238" cy="131763"/>
            </a:xfrm>
            <a:custGeom>
              <a:avLst/>
              <a:gdLst>
                <a:gd name="T0" fmla="*/ 949 w 949"/>
                <a:gd name="T1" fmla="*/ 153 h 331"/>
                <a:gd name="T2" fmla="*/ 29 w 949"/>
                <a:gd name="T3" fmla="*/ 0 h 331"/>
                <a:gd name="T4" fmla="*/ 0 w 949"/>
                <a:gd name="T5" fmla="*/ 178 h 331"/>
                <a:gd name="T6" fmla="*/ 919 w 949"/>
                <a:gd name="T7" fmla="*/ 331 h 331"/>
                <a:gd name="T8" fmla="*/ 949 w 949"/>
                <a:gd name="T9" fmla="*/ 15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331">
                  <a:moveTo>
                    <a:pt x="949" y="153"/>
                  </a:moveTo>
                  <a:lnTo>
                    <a:pt x="29" y="0"/>
                  </a:lnTo>
                  <a:lnTo>
                    <a:pt x="0" y="178"/>
                  </a:lnTo>
                  <a:lnTo>
                    <a:pt x="919" y="331"/>
                  </a:lnTo>
                  <a:lnTo>
                    <a:pt x="949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pic>
        <p:nvPicPr>
          <p:cNvPr id="1243" name="그림 1242">
            <a:extLst>
              <a:ext uri="{FF2B5EF4-FFF2-40B4-BE49-F238E27FC236}">
                <a16:creationId xmlns:a16="http://schemas.microsoft.com/office/drawing/2014/main" id="{149F78E0-AFB8-440B-8426-D2D727A1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461" y="4500765"/>
            <a:ext cx="1769650" cy="2357449"/>
          </a:xfrm>
          <a:prstGeom prst="rect">
            <a:avLst/>
          </a:prstGeom>
        </p:spPr>
      </p:pic>
      <p:sp>
        <p:nvSpPr>
          <p:cNvPr id="1244" name="TextBox 1243">
            <a:extLst>
              <a:ext uri="{FF2B5EF4-FFF2-40B4-BE49-F238E27FC236}">
                <a16:creationId xmlns:a16="http://schemas.microsoft.com/office/drawing/2014/main" id="{7BF1A08D-507D-4A09-AD0C-576EE3875310}"/>
              </a:ext>
            </a:extLst>
          </p:cNvPr>
          <p:cNvSpPr txBox="1"/>
          <p:nvPr/>
        </p:nvSpPr>
        <p:spPr>
          <a:xfrm>
            <a:off x="3951198" y="2571075"/>
            <a:ext cx="4856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9C784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오늘 </a:t>
            </a:r>
            <a:r>
              <a:rPr lang="ko-KR" altLang="en-US" sz="6000" dirty="0" err="1">
                <a:solidFill>
                  <a:srgbClr val="9C784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몇권</a:t>
            </a:r>
            <a:endParaRPr lang="ko-KR" altLang="en-US" sz="6000" dirty="0">
              <a:solidFill>
                <a:srgbClr val="9C784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C09FDF0B-3AB9-4B07-88C0-A76453A94FA3}"/>
              </a:ext>
            </a:extLst>
          </p:cNvPr>
          <p:cNvSpPr txBox="1"/>
          <p:nvPr/>
        </p:nvSpPr>
        <p:spPr>
          <a:xfrm>
            <a:off x="4829008" y="3912085"/>
            <a:ext cx="2759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윤보경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2017125044</a:t>
            </a:r>
          </a:p>
          <a:p>
            <a:pPr algn="ctr"/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전예림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2017126106</a:t>
            </a:r>
          </a:p>
          <a:p>
            <a:pPr algn="ctr"/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최어진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2017125070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302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" name="그룹 1238">
            <a:extLst>
              <a:ext uri="{FF2B5EF4-FFF2-40B4-BE49-F238E27FC236}">
                <a16:creationId xmlns:a16="http://schemas.microsoft.com/office/drawing/2014/main" id="{87260BD1-5BF1-449D-87E4-CF2B539B4074}"/>
              </a:ext>
            </a:extLst>
          </p:cNvPr>
          <p:cNvGrpSpPr/>
          <p:nvPr/>
        </p:nvGrpSpPr>
        <p:grpSpPr>
          <a:xfrm>
            <a:off x="8352851" y="4413656"/>
            <a:ext cx="1887538" cy="2444750"/>
            <a:chOff x="5834063" y="4413251"/>
            <a:chExt cx="1887538" cy="2444750"/>
          </a:xfrm>
        </p:grpSpPr>
        <p:sp>
          <p:nvSpPr>
            <p:cNvPr id="1091" name="Freeform 506">
              <a:extLst>
                <a:ext uri="{FF2B5EF4-FFF2-40B4-BE49-F238E27FC236}">
                  <a16:creationId xmlns:a16="http://schemas.microsoft.com/office/drawing/2014/main" id="{16F38A8F-BA66-4DA9-90B9-33C554F7D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5754688"/>
              <a:ext cx="319088" cy="88900"/>
            </a:xfrm>
            <a:custGeom>
              <a:avLst/>
              <a:gdLst>
                <a:gd name="T0" fmla="*/ 801 w 801"/>
                <a:gd name="T1" fmla="*/ 121 h 227"/>
                <a:gd name="T2" fmla="*/ 801 w 801"/>
                <a:gd name="T3" fmla="*/ 121 h 227"/>
                <a:gd name="T4" fmla="*/ 801 w 801"/>
                <a:gd name="T5" fmla="*/ 99 h 227"/>
                <a:gd name="T6" fmla="*/ 786 w 801"/>
                <a:gd name="T7" fmla="*/ 57 h 227"/>
                <a:gd name="T8" fmla="*/ 757 w 801"/>
                <a:gd name="T9" fmla="*/ 26 h 227"/>
                <a:gd name="T10" fmla="*/ 718 w 801"/>
                <a:gd name="T11" fmla="*/ 8 h 227"/>
                <a:gd name="T12" fmla="*/ 695 w 801"/>
                <a:gd name="T13" fmla="*/ 5 h 227"/>
                <a:gd name="T14" fmla="*/ 116 w 801"/>
                <a:gd name="T15" fmla="*/ 0 h 227"/>
                <a:gd name="T16" fmla="*/ 94 w 801"/>
                <a:gd name="T17" fmla="*/ 1 h 227"/>
                <a:gd name="T18" fmla="*/ 52 w 801"/>
                <a:gd name="T19" fmla="*/ 17 h 227"/>
                <a:gd name="T20" fmla="*/ 21 w 801"/>
                <a:gd name="T21" fmla="*/ 45 h 227"/>
                <a:gd name="T22" fmla="*/ 3 w 801"/>
                <a:gd name="T23" fmla="*/ 84 h 227"/>
                <a:gd name="T24" fmla="*/ 0 w 801"/>
                <a:gd name="T25" fmla="*/ 106 h 227"/>
                <a:gd name="T26" fmla="*/ 0 w 801"/>
                <a:gd name="T27" fmla="*/ 106 h 227"/>
                <a:gd name="T28" fmla="*/ 2 w 801"/>
                <a:gd name="T29" fmla="*/ 128 h 227"/>
                <a:gd name="T30" fmla="*/ 16 w 801"/>
                <a:gd name="T31" fmla="*/ 170 h 227"/>
                <a:gd name="T32" fmla="*/ 46 w 801"/>
                <a:gd name="T33" fmla="*/ 201 h 227"/>
                <a:gd name="T34" fmla="*/ 85 w 801"/>
                <a:gd name="T35" fmla="*/ 219 h 227"/>
                <a:gd name="T36" fmla="*/ 107 w 801"/>
                <a:gd name="T37" fmla="*/ 222 h 227"/>
                <a:gd name="T38" fmla="*/ 686 w 801"/>
                <a:gd name="T39" fmla="*/ 227 h 227"/>
                <a:gd name="T40" fmla="*/ 709 w 801"/>
                <a:gd name="T41" fmla="*/ 226 h 227"/>
                <a:gd name="T42" fmla="*/ 750 w 801"/>
                <a:gd name="T43" fmla="*/ 210 h 227"/>
                <a:gd name="T44" fmla="*/ 781 w 801"/>
                <a:gd name="T45" fmla="*/ 182 h 227"/>
                <a:gd name="T46" fmla="*/ 799 w 801"/>
                <a:gd name="T47" fmla="*/ 143 h 227"/>
                <a:gd name="T48" fmla="*/ 801 w 801"/>
                <a:gd name="T49" fmla="*/ 1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1" h="227">
                  <a:moveTo>
                    <a:pt x="801" y="121"/>
                  </a:moveTo>
                  <a:lnTo>
                    <a:pt x="801" y="121"/>
                  </a:lnTo>
                  <a:lnTo>
                    <a:pt x="801" y="99"/>
                  </a:lnTo>
                  <a:lnTo>
                    <a:pt x="786" y="57"/>
                  </a:lnTo>
                  <a:lnTo>
                    <a:pt x="757" y="26"/>
                  </a:lnTo>
                  <a:lnTo>
                    <a:pt x="718" y="8"/>
                  </a:lnTo>
                  <a:lnTo>
                    <a:pt x="695" y="5"/>
                  </a:lnTo>
                  <a:lnTo>
                    <a:pt x="116" y="0"/>
                  </a:lnTo>
                  <a:lnTo>
                    <a:pt x="94" y="1"/>
                  </a:lnTo>
                  <a:lnTo>
                    <a:pt x="52" y="17"/>
                  </a:lnTo>
                  <a:lnTo>
                    <a:pt x="21" y="45"/>
                  </a:lnTo>
                  <a:lnTo>
                    <a:pt x="3" y="84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28"/>
                  </a:lnTo>
                  <a:lnTo>
                    <a:pt x="16" y="170"/>
                  </a:lnTo>
                  <a:lnTo>
                    <a:pt x="46" y="201"/>
                  </a:lnTo>
                  <a:lnTo>
                    <a:pt x="85" y="219"/>
                  </a:lnTo>
                  <a:lnTo>
                    <a:pt x="107" y="222"/>
                  </a:lnTo>
                  <a:lnTo>
                    <a:pt x="686" y="227"/>
                  </a:lnTo>
                  <a:lnTo>
                    <a:pt x="709" y="226"/>
                  </a:lnTo>
                  <a:lnTo>
                    <a:pt x="750" y="210"/>
                  </a:lnTo>
                  <a:lnTo>
                    <a:pt x="781" y="182"/>
                  </a:lnTo>
                  <a:lnTo>
                    <a:pt x="799" y="143"/>
                  </a:lnTo>
                  <a:lnTo>
                    <a:pt x="801" y="121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507">
              <a:extLst>
                <a:ext uri="{FF2B5EF4-FFF2-40B4-BE49-F238E27FC236}">
                  <a16:creationId xmlns:a16="http://schemas.microsoft.com/office/drawing/2014/main" id="{E68EE7EA-6A5D-44E7-8490-7995265E9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225" y="5800726"/>
              <a:ext cx="314325" cy="127000"/>
            </a:xfrm>
            <a:custGeom>
              <a:avLst/>
              <a:gdLst>
                <a:gd name="T0" fmla="*/ 792 w 794"/>
                <a:gd name="T1" fmla="*/ 230 h 319"/>
                <a:gd name="T2" fmla="*/ 792 w 794"/>
                <a:gd name="T3" fmla="*/ 230 h 319"/>
                <a:gd name="T4" fmla="*/ 794 w 794"/>
                <a:gd name="T5" fmla="*/ 207 h 319"/>
                <a:gd name="T6" fmla="*/ 785 w 794"/>
                <a:gd name="T7" fmla="*/ 164 h 319"/>
                <a:gd name="T8" fmla="*/ 762 w 794"/>
                <a:gd name="T9" fmla="*/ 129 h 319"/>
                <a:gd name="T10" fmla="*/ 727 w 794"/>
                <a:gd name="T11" fmla="*/ 105 h 319"/>
                <a:gd name="T12" fmla="*/ 705 w 794"/>
                <a:gd name="T13" fmla="*/ 100 h 319"/>
                <a:gd name="T14" fmla="*/ 133 w 794"/>
                <a:gd name="T15" fmla="*/ 2 h 319"/>
                <a:gd name="T16" fmla="*/ 111 w 794"/>
                <a:gd name="T17" fmla="*/ 0 h 319"/>
                <a:gd name="T18" fmla="*/ 68 w 794"/>
                <a:gd name="T19" fmla="*/ 9 h 319"/>
                <a:gd name="T20" fmla="*/ 33 w 794"/>
                <a:gd name="T21" fmla="*/ 32 h 319"/>
                <a:gd name="T22" fmla="*/ 9 w 794"/>
                <a:gd name="T23" fmla="*/ 67 h 319"/>
                <a:gd name="T24" fmla="*/ 2 w 794"/>
                <a:gd name="T25" fmla="*/ 88 h 319"/>
                <a:gd name="T26" fmla="*/ 2 w 794"/>
                <a:gd name="T27" fmla="*/ 88 h 319"/>
                <a:gd name="T28" fmla="*/ 0 w 794"/>
                <a:gd name="T29" fmla="*/ 111 h 319"/>
                <a:gd name="T30" fmla="*/ 7 w 794"/>
                <a:gd name="T31" fmla="*/ 153 h 319"/>
                <a:gd name="T32" fmla="*/ 32 w 794"/>
                <a:gd name="T33" fmla="*/ 189 h 319"/>
                <a:gd name="T34" fmla="*/ 67 w 794"/>
                <a:gd name="T35" fmla="*/ 212 h 319"/>
                <a:gd name="T36" fmla="*/ 89 w 794"/>
                <a:gd name="T37" fmla="*/ 219 h 319"/>
                <a:gd name="T38" fmla="*/ 661 w 794"/>
                <a:gd name="T39" fmla="*/ 316 h 319"/>
                <a:gd name="T40" fmla="*/ 683 w 794"/>
                <a:gd name="T41" fmla="*/ 319 h 319"/>
                <a:gd name="T42" fmla="*/ 725 w 794"/>
                <a:gd name="T43" fmla="*/ 309 h 319"/>
                <a:gd name="T44" fmla="*/ 760 w 794"/>
                <a:gd name="T45" fmla="*/ 286 h 319"/>
                <a:gd name="T46" fmla="*/ 785 w 794"/>
                <a:gd name="T47" fmla="*/ 251 h 319"/>
                <a:gd name="T48" fmla="*/ 792 w 794"/>
                <a:gd name="T49" fmla="*/ 23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4" h="319">
                  <a:moveTo>
                    <a:pt x="792" y="230"/>
                  </a:moveTo>
                  <a:lnTo>
                    <a:pt x="792" y="230"/>
                  </a:lnTo>
                  <a:lnTo>
                    <a:pt x="794" y="207"/>
                  </a:lnTo>
                  <a:lnTo>
                    <a:pt x="785" y="164"/>
                  </a:lnTo>
                  <a:lnTo>
                    <a:pt x="762" y="129"/>
                  </a:lnTo>
                  <a:lnTo>
                    <a:pt x="727" y="105"/>
                  </a:lnTo>
                  <a:lnTo>
                    <a:pt x="705" y="100"/>
                  </a:lnTo>
                  <a:lnTo>
                    <a:pt x="133" y="2"/>
                  </a:lnTo>
                  <a:lnTo>
                    <a:pt x="111" y="0"/>
                  </a:lnTo>
                  <a:lnTo>
                    <a:pt x="68" y="9"/>
                  </a:lnTo>
                  <a:lnTo>
                    <a:pt x="33" y="32"/>
                  </a:lnTo>
                  <a:lnTo>
                    <a:pt x="9" y="67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0" y="111"/>
                  </a:lnTo>
                  <a:lnTo>
                    <a:pt x="7" y="153"/>
                  </a:lnTo>
                  <a:lnTo>
                    <a:pt x="32" y="189"/>
                  </a:lnTo>
                  <a:lnTo>
                    <a:pt x="67" y="212"/>
                  </a:lnTo>
                  <a:lnTo>
                    <a:pt x="89" y="219"/>
                  </a:lnTo>
                  <a:lnTo>
                    <a:pt x="661" y="316"/>
                  </a:lnTo>
                  <a:lnTo>
                    <a:pt x="683" y="319"/>
                  </a:lnTo>
                  <a:lnTo>
                    <a:pt x="725" y="309"/>
                  </a:lnTo>
                  <a:lnTo>
                    <a:pt x="760" y="286"/>
                  </a:lnTo>
                  <a:lnTo>
                    <a:pt x="785" y="251"/>
                  </a:lnTo>
                  <a:lnTo>
                    <a:pt x="792" y="23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508">
              <a:extLst>
                <a:ext uri="{FF2B5EF4-FFF2-40B4-BE49-F238E27FC236}">
                  <a16:creationId xmlns:a16="http://schemas.microsoft.com/office/drawing/2014/main" id="{76786193-B190-4525-885A-FED7D116D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850" y="5710238"/>
              <a:ext cx="330200" cy="411163"/>
            </a:xfrm>
            <a:custGeom>
              <a:avLst/>
              <a:gdLst>
                <a:gd name="T0" fmla="*/ 170 w 833"/>
                <a:gd name="T1" fmla="*/ 1035 h 1035"/>
                <a:gd name="T2" fmla="*/ 0 w 833"/>
                <a:gd name="T3" fmla="*/ 339 h 1035"/>
                <a:gd name="T4" fmla="*/ 464 w 833"/>
                <a:gd name="T5" fmla="*/ 0 h 1035"/>
                <a:gd name="T6" fmla="*/ 833 w 833"/>
                <a:gd name="T7" fmla="*/ 53 h 1035"/>
                <a:gd name="T8" fmla="*/ 538 w 833"/>
                <a:gd name="T9" fmla="*/ 934 h 1035"/>
                <a:gd name="T10" fmla="*/ 170 w 833"/>
                <a:gd name="T11" fmla="*/ 103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3" h="1035">
                  <a:moveTo>
                    <a:pt x="170" y="1035"/>
                  </a:moveTo>
                  <a:lnTo>
                    <a:pt x="0" y="339"/>
                  </a:lnTo>
                  <a:lnTo>
                    <a:pt x="464" y="0"/>
                  </a:lnTo>
                  <a:lnTo>
                    <a:pt x="833" y="53"/>
                  </a:lnTo>
                  <a:lnTo>
                    <a:pt x="538" y="934"/>
                  </a:lnTo>
                  <a:lnTo>
                    <a:pt x="170" y="1035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509">
              <a:extLst>
                <a:ext uri="{FF2B5EF4-FFF2-40B4-BE49-F238E27FC236}">
                  <a16:creationId xmlns:a16="http://schemas.microsoft.com/office/drawing/2014/main" id="{6B7B5214-9FC2-422D-BCEA-92AE4F313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413" y="5821363"/>
              <a:ext cx="295275" cy="185738"/>
            </a:xfrm>
            <a:custGeom>
              <a:avLst/>
              <a:gdLst>
                <a:gd name="T0" fmla="*/ 732 w 745"/>
                <a:gd name="T1" fmla="*/ 409 h 468"/>
                <a:gd name="T2" fmla="*/ 732 w 745"/>
                <a:gd name="T3" fmla="*/ 409 h 468"/>
                <a:gd name="T4" fmla="*/ 741 w 745"/>
                <a:gd name="T5" fmla="*/ 389 h 468"/>
                <a:gd name="T6" fmla="*/ 745 w 745"/>
                <a:gd name="T7" fmla="*/ 345 h 468"/>
                <a:gd name="T8" fmla="*/ 732 w 745"/>
                <a:gd name="T9" fmla="*/ 304 h 468"/>
                <a:gd name="T10" fmla="*/ 705 w 745"/>
                <a:gd name="T11" fmla="*/ 271 h 468"/>
                <a:gd name="T12" fmla="*/ 684 w 745"/>
                <a:gd name="T13" fmla="*/ 260 h 468"/>
                <a:gd name="T14" fmla="*/ 161 w 745"/>
                <a:gd name="T15" fmla="*/ 12 h 468"/>
                <a:gd name="T16" fmla="*/ 140 w 745"/>
                <a:gd name="T17" fmla="*/ 2 h 468"/>
                <a:gd name="T18" fmla="*/ 97 w 745"/>
                <a:gd name="T19" fmla="*/ 0 h 468"/>
                <a:gd name="T20" fmla="*/ 57 w 745"/>
                <a:gd name="T21" fmla="*/ 13 h 468"/>
                <a:gd name="T22" fmla="*/ 23 w 745"/>
                <a:gd name="T23" fmla="*/ 40 h 468"/>
                <a:gd name="T24" fmla="*/ 12 w 745"/>
                <a:gd name="T25" fmla="*/ 58 h 468"/>
                <a:gd name="T26" fmla="*/ 12 w 745"/>
                <a:gd name="T27" fmla="*/ 58 h 468"/>
                <a:gd name="T28" fmla="*/ 2 w 745"/>
                <a:gd name="T29" fmla="*/ 79 h 468"/>
                <a:gd name="T30" fmla="*/ 0 w 745"/>
                <a:gd name="T31" fmla="*/ 123 h 468"/>
                <a:gd name="T32" fmla="*/ 13 w 745"/>
                <a:gd name="T33" fmla="*/ 163 h 468"/>
                <a:gd name="T34" fmla="*/ 40 w 745"/>
                <a:gd name="T35" fmla="*/ 196 h 468"/>
                <a:gd name="T36" fmla="*/ 60 w 745"/>
                <a:gd name="T37" fmla="*/ 207 h 468"/>
                <a:gd name="T38" fmla="*/ 583 w 745"/>
                <a:gd name="T39" fmla="*/ 457 h 468"/>
                <a:gd name="T40" fmla="*/ 604 w 745"/>
                <a:gd name="T41" fmla="*/ 465 h 468"/>
                <a:gd name="T42" fmla="*/ 648 w 745"/>
                <a:gd name="T43" fmla="*/ 468 h 468"/>
                <a:gd name="T44" fmla="*/ 688 w 745"/>
                <a:gd name="T45" fmla="*/ 455 h 468"/>
                <a:gd name="T46" fmla="*/ 721 w 745"/>
                <a:gd name="T47" fmla="*/ 429 h 468"/>
                <a:gd name="T48" fmla="*/ 732 w 745"/>
                <a:gd name="T49" fmla="*/ 409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5" h="468">
                  <a:moveTo>
                    <a:pt x="732" y="409"/>
                  </a:moveTo>
                  <a:lnTo>
                    <a:pt x="732" y="409"/>
                  </a:lnTo>
                  <a:lnTo>
                    <a:pt x="741" y="389"/>
                  </a:lnTo>
                  <a:lnTo>
                    <a:pt x="745" y="345"/>
                  </a:lnTo>
                  <a:lnTo>
                    <a:pt x="732" y="304"/>
                  </a:lnTo>
                  <a:lnTo>
                    <a:pt x="705" y="271"/>
                  </a:lnTo>
                  <a:lnTo>
                    <a:pt x="684" y="260"/>
                  </a:lnTo>
                  <a:lnTo>
                    <a:pt x="161" y="12"/>
                  </a:lnTo>
                  <a:lnTo>
                    <a:pt x="140" y="2"/>
                  </a:lnTo>
                  <a:lnTo>
                    <a:pt x="97" y="0"/>
                  </a:lnTo>
                  <a:lnTo>
                    <a:pt x="57" y="13"/>
                  </a:lnTo>
                  <a:lnTo>
                    <a:pt x="23" y="40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" y="79"/>
                  </a:lnTo>
                  <a:lnTo>
                    <a:pt x="0" y="123"/>
                  </a:lnTo>
                  <a:lnTo>
                    <a:pt x="13" y="163"/>
                  </a:lnTo>
                  <a:lnTo>
                    <a:pt x="40" y="196"/>
                  </a:lnTo>
                  <a:lnTo>
                    <a:pt x="60" y="207"/>
                  </a:lnTo>
                  <a:lnTo>
                    <a:pt x="583" y="457"/>
                  </a:lnTo>
                  <a:lnTo>
                    <a:pt x="604" y="465"/>
                  </a:lnTo>
                  <a:lnTo>
                    <a:pt x="648" y="468"/>
                  </a:lnTo>
                  <a:lnTo>
                    <a:pt x="688" y="455"/>
                  </a:lnTo>
                  <a:lnTo>
                    <a:pt x="721" y="429"/>
                  </a:lnTo>
                  <a:lnTo>
                    <a:pt x="732" y="409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510">
              <a:extLst>
                <a:ext uri="{FF2B5EF4-FFF2-40B4-BE49-F238E27FC236}">
                  <a16:creationId xmlns:a16="http://schemas.microsoft.com/office/drawing/2014/main" id="{E9F9CE4D-6D02-4170-993D-A477C919C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538" y="5967413"/>
              <a:ext cx="268288" cy="301625"/>
            </a:xfrm>
            <a:custGeom>
              <a:avLst/>
              <a:gdLst>
                <a:gd name="T0" fmla="*/ 65 w 675"/>
                <a:gd name="T1" fmla="*/ 211 h 758"/>
                <a:gd name="T2" fmla="*/ 51 w 675"/>
                <a:gd name="T3" fmla="*/ 227 h 758"/>
                <a:gd name="T4" fmla="*/ 29 w 675"/>
                <a:gd name="T5" fmla="*/ 262 h 758"/>
                <a:gd name="T6" fmla="*/ 13 w 675"/>
                <a:gd name="T7" fmla="*/ 298 h 758"/>
                <a:gd name="T8" fmla="*/ 4 w 675"/>
                <a:gd name="T9" fmla="*/ 338 h 758"/>
                <a:gd name="T10" fmla="*/ 0 w 675"/>
                <a:gd name="T11" fmla="*/ 399 h 758"/>
                <a:gd name="T12" fmla="*/ 16 w 675"/>
                <a:gd name="T13" fmla="*/ 482 h 758"/>
                <a:gd name="T14" fmla="*/ 47 w 675"/>
                <a:gd name="T15" fmla="*/ 562 h 758"/>
                <a:gd name="T16" fmla="*/ 91 w 675"/>
                <a:gd name="T17" fmla="*/ 635 h 758"/>
                <a:gd name="T18" fmla="*/ 144 w 675"/>
                <a:gd name="T19" fmla="*/ 694 h 758"/>
                <a:gd name="T20" fmla="*/ 202 w 675"/>
                <a:gd name="T21" fmla="*/ 736 h 758"/>
                <a:gd name="T22" fmla="*/ 232 w 675"/>
                <a:gd name="T23" fmla="*/ 748 h 758"/>
                <a:gd name="T24" fmla="*/ 262 w 675"/>
                <a:gd name="T25" fmla="*/ 755 h 758"/>
                <a:gd name="T26" fmla="*/ 321 w 675"/>
                <a:gd name="T27" fmla="*/ 758 h 758"/>
                <a:gd name="T28" fmla="*/ 381 w 675"/>
                <a:gd name="T29" fmla="*/ 745 h 758"/>
                <a:gd name="T30" fmla="*/ 439 w 675"/>
                <a:gd name="T31" fmla="*/ 718 h 758"/>
                <a:gd name="T32" fmla="*/ 494 w 675"/>
                <a:gd name="T33" fmla="*/ 678 h 758"/>
                <a:gd name="T34" fmla="*/ 546 w 675"/>
                <a:gd name="T35" fmla="*/ 624 h 758"/>
                <a:gd name="T36" fmla="*/ 591 w 675"/>
                <a:gd name="T37" fmla="*/ 561 h 758"/>
                <a:gd name="T38" fmla="*/ 630 w 675"/>
                <a:gd name="T39" fmla="*/ 488 h 758"/>
                <a:gd name="T40" fmla="*/ 647 w 675"/>
                <a:gd name="T41" fmla="*/ 448 h 758"/>
                <a:gd name="T42" fmla="*/ 661 w 675"/>
                <a:gd name="T43" fmla="*/ 408 h 758"/>
                <a:gd name="T44" fmla="*/ 675 w 675"/>
                <a:gd name="T45" fmla="*/ 329 h 758"/>
                <a:gd name="T46" fmla="*/ 675 w 675"/>
                <a:gd name="T47" fmla="*/ 255 h 758"/>
                <a:gd name="T48" fmla="*/ 662 w 675"/>
                <a:gd name="T49" fmla="*/ 187 h 758"/>
                <a:gd name="T50" fmla="*/ 642 w 675"/>
                <a:gd name="T51" fmla="*/ 126 h 758"/>
                <a:gd name="T52" fmla="*/ 613 w 675"/>
                <a:gd name="T53" fmla="*/ 75 h 758"/>
                <a:gd name="T54" fmla="*/ 581 w 675"/>
                <a:gd name="T55" fmla="*/ 36 h 758"/>
                <a:gd name="T56" fmla="*/ 548 w 675"/>
                <a:gd name="T57" fmla="*/ 12 h 758"/>
                <a:gd name="T58" fmla="*/ 533 w 675"/>
                <a:gd name="T59" fmla="*/ 5 h 758"/>
                <a:gd name="T60" fmla="*/ 516 w 675"/>
                <a:gd name="T61" fmla="*/ 1 h 758"/>
                <a:gd name="T62" fmla="*/ 472 w 675"/>
                <a:gd name="T63" fmla="*/ 0 h 758"/>
                <a:gd name="T64" fmla="*/ 419 w 675"/>
                <a:gd name="T65" fmla="*/ 8 h 758"/>
                <a:gd name="T66" fmla="*/ 359 w 675"/>
                <a:gd name="T67" fmla="*/ 25 h 758"/>
                <a:gd name="T68" fmla="*/ 294 w 675"/>
                <a:gd name="T69" fmla="*/ 49 h 758"/>
                <a:gd name="T70" fmla="*/ 227 w 675"/>
                <a:gd name="T71" fmla="*/ 83 h 758"/>
                <a:gd name="T72" fmla="*/ 159 w 675"/>
                <a:gd name="T73" fmla="*/ 127 h 758"/>
                <a:gd name="T74" fmla="*/ 95 w 675"/>
                <a:gd name="T75" fmla="*/ 180 h 758"/>
                <a:gd name="T76" fmla="*/ 65 w 675"/>
                <a:gd name="T77" fmla="*/ 211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5" h="758">
                  <a:moveTo>
                    <a:pt x="65" y="211"/>
                  </a:moveTo>
                  <a:lnTo>
                    <a:pt x="51" y="227"/>
                  </a:lnTo>
                  <a:lnTo>
                    <a:pt x="29" y="262"/>
                  </a:lnTo>
                  <a:lnTo>
                    <a:pt x="13" y="298"/>
                  </a:lnTo>
                  <a:lnTo>
                    <a:pt x="4" y="338"/>
                  </a:lnTo>
                  <a:lnTo>
                    <a:pt x="0" y="399"/>
                  </a:lnTo>
                  <a:lnTo>
                    <a:pt x="16" y="482"/>
                  </a:lnTo>
                  <a:lnTo>
                    <a:pt x="47" y="562"/>
                  </a:lnTo>
                  <a:lnTo>
                    <a:pt x="91" y="635"/>
                  </a:lnTo>
                  <a:lnTo>
                    <a:pt x="144" y="694"/>
                  </a:lnTo>
                  <a:lnTo>
                    <a:pt x="202" y="736"/>
                  </a:lnTo>
                  <a:lnTo>
                    <a:pt x="232" y="748"/>
                  </a:lnTo>
                  <a:lnTo>
                    <a:pt x="262" y="755"/>
                  </a:lnTo>
                  <a:lnTo>
                    <a:pt x="321" y="758"/>
                  </a:lnTo>
                  <a:lnTo>
                    <a:pt x="381" y="745"/>
                  </a:lnTo>
                  <a:lnTo>
                    <a:pt x="439" y="718"/>
                  </a:lnTo>
                  <a:lnTo>
                    <a:pt x="494" y="678"/>
                  </a:lnTo>
                  <a:lnTo>
                    <a:pt x="546" y="624"/>
                  </a:lnTo>
                  <a:lnTo>
                    <a:pt x="591" y="561"/>
                  </a:lnTo>
                  <a:lnTo>
                    <a:pt x="630" y="488"/>
                  </a:lnTo>
                  <a:lnTo>
                    <a:pt x="647" y="448"/>
                  </a:lnTo>
                  <a:lnTo>
                    <a:pt x="661" y="408"/>
                  </a:lnTo>
                  <a:lnTo>
                    <a:pt x="675" y="329"/>
                  </a:lnTo>
                  <a:lnTo>
                    <a:pt x="675" y="255"/>
                  </a:lnTo>
                  <a:lnTo>
                    <a:pt x="662" y="187"/>
                  </a:lnTo>
                  <a:lnTo>
                    <a:pt x="642" y="126"/>
                  </a:lnTo>
                  <a:lnTo>
                    <a:pt x="613" y="75"/>
                  </a:lnTo>
                  <a:lnTo>
                    <a:pt x="581" y="36"/>
                  </a:lnTo>
                  <a:lnTo>
                    <a:pt x="548" y="12"/>
                  </a:lnTo>
                  <a:lnTo>
                    <a:pt x="533" y="5"/>
                  </a:lnTo>
                  <a:lnTo>
                    <a:pt x="516" y="1"/>
                  </a:lnTo>
                  <a:lnTo>
                    <a:pt x="472" y="0"/>
                  </a:lnTo>
                  <a:lnTo>
                    <a:pt x="419" y="8"/>
                  </a:lnTo>
                  <a:lnTo>
                    <a:pt x="359" y="25"/>
                  </a:lnTo>
                  <a:lnTo>
                    <a:pt x="294" y="49"/>
                  </a:lnTo>
                  <a:lnTo>
                    <a:pt x="227" y="83"/>
                  </a:lnTo>
                  <a:lnTo>
                    <a:pt x="159" y="127"/>
                  </a:lnTo>
                  <a:lnTo>
                    <a:pt x="95" y="180"/>
                  </a:lnTo>
                  <a:lnTo>
                    <a:pt x="65" y="21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511">
              <a:extLst>
                <a:ext uri="{FF2B5EF4-FFF2-40B4-BE49-F238E27FC236}">
                  <a16:creationId xmlns:a16="http://schemas.microsoft.com/office/drawing/2014/main" id="{A2FA4CF7-6541-4B58-A009-DDAF3C686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75" y="5797551"/>
              <a:ext cx="166688" cy="371475"/>
            </a:xfrm>
            <a:custGeom>
              <a:avLst/>
              <a:gdLst>
                <a:gd name="T0" fmla="*/ 315 w 421"/>
                <a:gd name="T1" fmla="*/ 934 h 934"/>
                <a:gd name="T2" fmla="*/ 315 w 421"/>
                <a:gd name="T3" fmla="*/ 934 h 934"/>
                <a:gd name="T4" fmla="*/ 337 w 421"/>
                <a:gd name="T5" fmla="*/ 932 h 934"/>
                <a:gd name="T6" fmla="*/ 379 w 421"/>
                <a:gd name="T7" fmla="*/ 911 h 934"/>
                <a:gd name="T8" fmla="*/ 410 w 421"/>
                <a:gd name="T9" fmla="*/ 879 h 934"/>
                <a:gd name="T10" fmla="*/ 420 w 421"/>
                <a:gd name="T11" fmla="*/ 849 h 934"/>
                <a:gd name="T12" fmla="*/ 421 w 421"/>
                <a:gd name="T13" fmla="*/ 828 h 934"/>
                <a:gd name="T14" fmla="*/ 419 w 421"/>
                <a:gd name="T15" fmla="*/ 816 h 934"/>
                <a:gd name="T16" fmla="*/ 220 w 421"/>
                <a:gd name="T17" fmla="*/ 102 h 934"/>
                <a:gd name="T18" fmla="*/ 214 w 421"/>
                <a:gd name="T19" fmla="*/ 82 h 934"/>
                <a:gd name="T20" fmla="*/ 193 w 421"/>
                <a:gd name="T21" fmla="*/ 43 h 934"/>
                <a:gd name="T22" fmla="*/ 163 w 421"/>
                <a:gd name="T23" fmla="*/ 14 h 934"/>
                <a:gd name="T24" fmla="*/ 126 w 421"/>
                <a:gd name="T25" fmla="*/ 0 h 934"/>
                <a:gd name="T26" fmla="*/ 102 w 421"/>
                <a:gd name="T27" fmla="*/ 0 h 934"/>
                <a:gd name="T28" fmla="*/ 102 w 421"/>
                <a:gd name="T29" fmla="*/ 0 h 934"/>
                <a:gd name="T30" fmla="*/ 80 w 421"/>
                <a:gd name="T31" fmla="*/ 3 h 934"/>
                <a:gd name="T32" fmla="*/ 42 w 421"/>
                <a:gd name="T33" fmla="*/ 22 h 934"/>
                <a:gd name="T34" fmla="*/ 14 w 421"/>
                <a:gd name="T35" fmla="*/ 54 h 934"/>
                <a:gd name="T36" fmla="*/ 0 w 421"/>
                <a:gd name="T37" fmla="*/ 95 h 934"/>
                <a:gd name="T38" fmla="*/ 0 w 421"/>
                <a:gd name="T39" fmla="*/ 117 h 934"/>
                <a:gd name="T40" fmla="*/ 197 w 421"/>
                <a:gd name="T41" fmla="*/ 831 h 934"/>
                <a:gd name="T42" fmla="*/ 205 w 421"/>
                <a:gd name="T43" fmla="*/ 853 h 934"/>
                <a:gd name="T44" fmla="*/ 226 w 421"/>
                <a:gd name="T45" fmla="*/ 890 h 934"/>
                <a:gd name="T46" fmla="*/ 255 w 421"/>
                <a:gd name="T47" fmla="*/ 919 h 934"/>
                <a:gd name="T48" fmla="*/ 293 w 421"/>
                <a:gd name="T49" fmla="*/ 934 h 934"/>
                <a:gd name="T50" fmla="*/ 315 w 421"/>
                <a:gd name="T51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1" h="934">
                  <a:moveTo>
                    <a:pt x="315" y="934"/>
                  </a:moveTo>
                  <a:lnTo>
                    <a:pt x="315" y="934"/>
                  </a:lnTo>
                  <a:lnTo>
                    <a:pt x="337" y="932"/>
                  </a:lnTo>
                  <a:lnTo>
                    <a:pt x="379" y="911"/>
                  </a:lnTo>
                  <a:lnTo>
                    <a:pt x="410" y="879"/>
                  </a:lnTo>
                  <a:lnTo>
                    <a:pt x="420" y="849"/>
                  </a:lnTo>
                  <a:lnTo>
                    <a:pt x="421" y="828"/>
                  </a:lnTo>
                  <a:lnTo>
                    <a:pt x="419" y="816"/>
                  </a:lnTo>
                  <a:lnTo>
                    <a:pt x="220" y="102"/>
                  </a:lnTo>
                  <a:lnTo>
                    <a:pt x="214" y="82"/>
                  </a:lnTo>
                  <a:lnTo>
                    <a:pt x="193" y="43"/>
                  </a:lnTo>
                  <a:lnTo>
                    <a:pt x="163" y="14"/>
                  </a:lnTo>
                  <a:lnTo>
                    <a:pt x="126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80" y="3"/>
                  </a:lnTo>
                  <a:lnTo>
                    <a:pt x="42" y="22"/>
                  </a:lnTo>
                  <a:lnTo>
                    <a:pt x="14" y="54"/>
                  </a:lnTo>
                  <a:lnTo>
                    <a:pt x="0" y="95"/>
                  </a:lnTo>
                  <a:lnTo>
                    <a:pt x="0" y="117"/>
                  </a:lnTo>
                  <a:lnTo>
                    <a:pt x="197" y="831"/>
                  </a:lnTo>
                  <a:lnTo>
                    <a:pt x="205" y="853"/>
                  </a:lnTo>
                  <a:lnTo>
                    <a:pt x="226" y="890"/>
                  </a:lnTo>
                  <a:lnTo>
                    <a:pt x="255" y="919"/>
                  </a:lnTo>
                  <a:lnTo>
                    <a:pt x="293" y="934"/>
                  </a:lnTo>
                  <a:lnTo>
                    <a:pt x="315" y="93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512">
              <a:extLst>
                <a:ext uri="{FF2B5EF4-FFF2-40B4-BE49-F238E27FC236}">
                  <a16:creationId xmlns:a16="http://schemas.microsoft.com/office/drawing/2014/main" id="{A9AA10E1-F726-4B46-BAC4-FF39E8642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050" y="5672138"/>
              <a:ext cx="230188" cy="209550"/>
            </a:xfrm>
            <a:custGeom>
              <a:avLst/>
              <a:gdLst>
                <a:gd name="T0" fmla="*/ 553 w 582"/>
                <a:gd name="T1" fmla="*/ 34 h 531"/>
                <a:gd name="T2" fmla="*/ 553 w 582"/>
                <a:gd name="T3" fmla="*/ 34 h 531"/>
                <a:gd name="T4" fmla="*/ 537 w 582"/>
                <a:gd name="T5" fmla="*/ 19 h 531"/>
                <a:gd name="T6" fmla="*/ 498 w 582"/>
                <a:gd name="T7" fmla="*/ 2 h 531"/>
                <a:gd name="T8" fmla="*/ 455 w 582"/>
                <a:gd name="T9" fmla="*/ 0 h 531"/>
                <a:gd name="T10" fmla="*/ 415 w 582"/>
                <a:gd name="T11" fmla="*/ 15 h 531"/>
                <a:gd name="T12" fmla="*/ 397 w 582"/>
                <a:gd name="T13" fmla="*/ 28 h 531"/>
                <a:gd name="T14" fmla="*/ 35 w 582"/>
                <a:gd name="T15" fmla="*/ 339 h 531"/>
                <a:gd name="T16" fmla="*/ 19 w 582"/>
                <a:gd name="T17" fmla="*/ 356 h 531"/>
                <a:gd name="T18" fmla="*/ 1 w 582"/>
                <a:gd name="T19" fmla="*/ 395 h 531"/>
                <a:gd name="T20" fmla="*/ 0 w 582"/>
                <a:gd name="T21" fmla="*/ 437 h 531"/>
                <a:gd name="T22" fmla="*/ 14 w 582"/>
                <a:gd name="T23" fmla="*/ 478 h 531"/>
                <a:gd name="T24" fmla="*/ 28 w 582"/>
                <a:gd name="T25" fmla="*/ 496 h 531"/>
                <a:gd name="T26" fmla="*/ 28 w 582"/>
                <a:gd name="T27" fmla="*/ 496 h 531"/>
                <a:gd name="T28" fmla="*/ 45 w 582"/>
                <a:gd name="T29" fmla="*/ 511 h 531"/>
                <a:gd name="T30" fmla="*/ 84 w 582"/>
                <a:gd name="T31" fmla="*/ 529 h 531"/>
                <a:gd name="T32" fmla="*/ 127 w 582"/>
                <a:gd name="T33" fmla="*/ 531 h 531"/>
                <a:gd name="T34" fmla="*/ 167 w 582"/>
                <a:gd name="T35" fmla="*/ 517 h 531"/>
                <a:gd name="T36" fmla="*/ 185 w 582"/>
                <a:gd name="T37" fmla="*/ 502 h 531"/>
                <a:gd name="T38" fmla="*/ 547 w 582"/>
                <a:gd name="T39" fmla="*/ 191 h 531"/>
                <a:gd name="T40" fmla="*/ 562 w 582"/>
                <a:gd name="T41" fmla="*/ 174 h 531"/>
                <a:gd name="T42" fmla="*/ 581 w 582"/>
                <a:gd name="T43" fmla="*/ 136 h 531"/>
                <a:gd name="T44" fmla="*/ 582 w 582"/>
                <a:gd name="T45" fmla="*/ 93 h 531"/>
                <a:gd name="T46" fmla="*/ 568 w 582"/>
                <a:gd name="T47" fmla="*/ 53 h 531"/>
                <a:gd name="T48" fmla="*/ 553 w 582"/>
                <a:gd name="T49" fmla="*/ 3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2" h="531">
                  <a:moveTo>
                    <a:pt x="553" y="34"/>
                  </a:moveTo>
                  <a:lnTo>
                    <a:pt x="553" y="34"/>
                  </a:lnTo>
                  <a:lnTo>
                    <a:pt x="537" y="19"/>
                  </a:lnTo>
                  <a:lnTo>
                    <a:pt x="498" y="2"/>
                  </a:lnTo>
                  <a:lnTo>
                    <a:pt x="455" y="0"/>
                  </a:lnTo>
                  <a:lnTo>
                    <a:pt x="415" y="15"/>
                  </a:lnTo>
                  <a:lnTo>
                    <a:pt x="397" y="28"/>
                  </a:lnTo>
                  <a:lnTo>
                    <a:pt x="35" y="339"/>
                  </a:lnTo>
                  <a:lnTo>
                    <a:pt x="19" y="356"/>
                  </a:lnTo>
                  <a:lnTo>
                    <a:pt x="1" y="395"/>
                  </a:lnTo>
                  <a:lnTo>
                    <a:pt x="0" y="437"/>
                  </a:lnTo>
                  <a:lnTo>
                    <a:pt x="14" y="478"/>
                  </a:lnTo>
                  <a:lnTo>
                    <a:pt x="28" y="496"/>
                  </a:lnTo>
                  <a:lnTo>
                    <a:pt x="28" y="496"/>
                  </a:lnTo>
                  <a:lnTo>
                    <a:pt x="45" y="511"/>
                  </a:lnTo>
                  <a:lnTo>
                    <a:pt x="84" y="529"/>
                  </a:lnTo>
                  <a:lnTo>
                    <a:pt x="127" y="531"/>
                  </a:lnTo>
                  <a:lnTo>
                    <a:pt x="167" y="517"/>
                  </a:lnTo>
                  <a:lnTo>
                    <a:pt x="185" y="502"/>
                  </a:lnTo>
                  <a:lnTo>
                    <a:pt x="547" y="191"/>
                  </a:lnTo>
                  <a:lnTo>
                    <a:pt x="562" y="174"/>
                  </a:lnTo>
                  <a:lnTo>
                    <a:pt x="581" y="136"/>
                  </a:lnTo>
                  <a:lnTo>
                    <a:pt x="582" y="93"/>
                  </a:lnTo>
                  <a:lnTo>
                    <a:pt x="568" y="53"/>
                  </a:lnTo>
                  <a:lnTo>
                    <a:pt x="553" y="3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513">
              <a:extLst>
                <a:ext uri="{FF2B5EF4-FFF2-40B4-BE49-F238E27FC236}">
                  <a16:creationId xmlns:a16="http://schemas.microsoft.com/office/drawing/2014/main" id="{51F298F8-8F8D-4169-A7A4-71A82C85D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5645151"/>
              <a:ext cx="317500" cy="109538"/>
            </a:xfrm>
            <a:custGeom>
              <a:avLst/>
              <a:gdLst>
                <a:gd name="T0" fmla="*/ 797 w 797"/>
                <a:gd name="T1" fmla="*/ 104 h 279"/>
                <a:gd name="T2" fmla="*/ 797 w 797"/>
                <a:gd name="T3" fmla="*/ 104 h 279"/>
                <a:gd name="T4" fmla="*/ 795 w 797"/>
                <a:gd name="T5" fmla="*/ 82 h 279"/>
                <a:gd name="T6" fmla="*/ 775 w 797"/>
                <a:gd name="T7" fmla="*/ 43 h 279"/>
                <a:gd name="T8" fmla="*/ 743 w 797"/>
                <a:gd name="T9" fmla="*/ 14 h 279"/>
                <a:gd name="T10" fmla="*/ 703 w 797"/>
                <a:gd name="T11" fmla="*/ 0 h 279"/>
                <a:gd name="T12" fmla="*/ 679 w 797"/>
                <a:gd name="T13" fmla="*/ 1 h 279"/>
                <a:gd name="T14" fmla="*/ 102 w 797"/>
                <a:gd name="T15" fmla="*/ 58 h 279"/>
                <a:gd name="T16" fmla="*/ 80 w 797"/>
                <a:gd name="T17" fmla="*/ 62 h 279"/>
                <a:gd name="T18" fmla="*/ 41 w 797"/>
                <a:gd name="T19" fmla="*/ 82 h 279"/>
                <a:gd name="T20" fmla="*/ 14 w 797"/>
                <a:gd name="T21" fmla="*/ 113 h 279"/>
                <a:gd name="T22" fmla="*/ 0 w 797"/>
                <a:gd name="T23" fmla="*/ 153 h 279"/>
                <a:gd name="T24" fmla="*/ 0 w 797"/>
                <a:gd name="T25" fmla="*/ 176 h 279"/>
                <a:gd name="T26" fmla="*/ 0 w 797"/>
                <a:gd name="T27" fmla="*/ 176 h 279"/>
                <a:gd name="T28" fmla="*/ 3 w 797"/>
                <a:gd name="T29" fmla="*/ 198 h 279"/>
                <a:gd name="T30" fmla="*/ 22 w 797"/>
                <a:gd name="T31" fmla="*/ 237 h 279"/>
                <a:gd name="T32" fmla="*/ 54 w 797"/>
                <a:gd name="T33" fmla="*/ 264 h 279"/>
                <a:gd name="T34" fmla="*/ 95 w 797"/>
                <a:gd name="T35" fmla="*/ 279 h 279"/>
                <a:gd name="T36" fmla="*/ 117 w 797"/>
                <a:gd name="T37" fmla="*/ 279 h 279"/>
                <a:gd name="T38" fmla="*/ 695 w 797"/>
                <a:gd name="T39" fmla="*/ 222 h 279"/>
                <a:gd name="T40" fmla="*/ 717 w 797"/>
                <a:gd name="T41" fmla="*/ 218 h 279"/>
                <a:gd name="T42" fmla="*/ 756 w 797"/>
                <a:gd name="T43" fmla="*/ 198 h 279"/>
                <a:gd name="T44" fmla="*/ 783 w 797"/>
                <a:gd name="T45" fmla="*/ 167 h 279"/>
                <a:gd name="T46" fmla="*/ 797 w 797"/>
                <a:gd name="T47" fmla="*/ 127 h 279"/>
                <a:gd name="T48" fmla="*/ 797 w 797"/>
                <a:gd name="T49" fmla="*/ 10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7" h="279">
                  <a:moveTo>
                    <a:pt x="797" y="104"/>
                  </a:moveTo>
                  <a:lnTo>
                    <a:pt x="797" y="104"/>
                  </a:lnTo>
                  <a:lnTo>
                    <a:pt x="795" y="82"/>
                  </a:lnTo>
                  <a:lnTo>
                    <a:pt x="775" y="43"/>
                  </a:lnTo>
                  <a:lnTo>
                    <a:pt x="743" y="14"/>
                  </a:lnTo>
                  <a:lnTo>
                    <a:pt x="703" y="0"/>
                  </a:lnTo>
                  <a:lnTo>
                    <a:pt x="679" y="1"/>
                  </a:lnTo>
                  <a:lnTo>
                    <a:pt x="102" y="58"/>
                  </a:lnTo>
                  <a:lnTo>
                    <a:pt x="80" y="62"/>
                  </a:lnTo>
                  <a:lnTo>
                    <a:pt x="41" y="82"/>
                  </a:lnTo>
                  <a:lnTo>
                    <a:pt x="14" y="113"/>
                  </a:lnTo>
                  <a:lnTo>
                    <a:pt x="0" y="153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3" y="198"/>
                  </a:lnTo>
                  <a:lnTo>
                    <a:pt x="22" y="237"/>
                  </a:lnTo>
                  <a:lnTo>
                    <a:pt x="54" y="264"/>
                  </a:lnTo>
                  <a:lnTo>
                    <a:pt x="95" y="279"/>
                  </a:lnTo>
                  <a:lnTo>
                    <a:pt x="117" y="279"/>
                  </a:lnTo>
                  <a:lnTo>
                    <a:pt x="695" y="222"/>
                  </a:lnTo>
                  <a:lnTo>
                    <a:pt x="717" y="218"/>
                  </a:lnTo>
                  <a:lnTo>
                    <a:pt x="756" y="198"/>
                  </a:lnTo>
                  <a:lnTo>
                    <a:pt x="783" y="167"/>
                  </a:lnTo>
                  <a:lnTo>
                    <a:pt x="797" y="127"/>
                  </a:lnTo>
                  <a:lnTo>
                    <a:pt x="797" y="10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514">
              <a:extLst>
                <a:ext uri="{FF2B5EF4-FFF2-40B4-BE49-F238E27FC236}">
                  <a16:creationId xmlns:a16="http://schemas.microsoft.com/office/drawing/2014/main" id="{A39257C0-86D3-449A-8C02-00AC9F9CD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5810251"/>
              <a:ext cx="222250" cy="342900"/>
            </a:xfrm>
            <a:custGeom>
              <a:avLst/>
              <a:gdLst>
                <a:gd name="T0" fmla="*/ 180 w 561"/>
                <a:gd name="T1" fmla="*/ 0 h 864"/>
                <a:gd name="T2" fmla="*/ 187 w 561"/>
                <a:gd name="T3" fmla="*/ 49 h 864"/>
                <a:gd name="T4" fmla="*/ 212 w 561"/>
                <a:gd name="T5" fmla="*/ 169 h 864"/>
                <a:gd name="T6" fmla="*/ 237 w 561"/>
                <a:gd name="T7" fmla="*/ 254 h 864"/>
                <a:gd name="T8" fmla="*/ 272 w 561"/>
                <a:gd name="T9" fmla="*/ 332 h 864"/>
                <a:gd name="T10" fmla="*/ 306 w 561"/>
                <a:gd name="T11" fmla="*/ 380 h 864"/>
                <a:gd name="T12" fmla="*/ 331 w 561"/>
                <a:gd name="T13" fmla="*/ 404 h 864"/>
                <a:gd name="T14" fmla="*/ 359 w 561"/>
                <a:gd name="T15" fmla="*/ 421 h 864"/>
                <a:gd name="T16" fmla="*/ 390 w 561"/>
                <a:gd name="T17" fmla="*/ 429 h 864"/>
                <a:gd name="T18" fmla="*/ 425 w 561"/>
                <a:gd name="T19" fmla="*/ 426 h 864"/>
                <a:gd name="T20" fmla="*/ 463 w 561"/>
                <a:gd name="T21" fmla="*/ 411 h 864"/>
                <a:gd name="T22" fmla="*/ 482 w 561"/>
                <a:gd name="T23" fmla="*/ 398 h 864"/>
                <a:gd name="T24" fmla="*/ 502 w 561"/>
                <a:gd name="T25" fmla="*/ 386 h 864"/>
                <a:gd name="T26" fmla="*/ 532 w 561"/>
                <a:gd name="T27" fmla="*/ 375 h 864"/>
                <a:gd name="T28" fmla="*/ 550 w 561"/>
                <a:gd name="T29" fmla="*/ 378 h 864"/>
                <a:gd name="T30" fmla="*/ 560 w 561"/>
                <a:gd name="T31" fmla="*/ 395 h 864"/>
                <a:gd name="T32" fmla="*/ 561 w 561"/>
                <a:gd name="T33" fmla="*/ 439 h 864"/>
                <a:gd name="T34" fmla="*/ 542 w 561"/>
                <a:gd name="T35" fmla="*/ 525 h 864"/>
                <a:gd name="T36" fmla="*/ 486 w 561"/>
                <a:gd name="T37" fmla="*/ 679 h 864"/>
                <a:gd name="T38" fmla="*/ 414 w 561"/>
                <a:gd name="T39" fmla="*/ 845 h 864"/>
                <a:gd name="T40" fmla="*/ 405 w 561"/>
                <a:gd name="T41" fmla="*/ 864 h 864"/>
                <a:gd name="T42" fmla="*/ 47 w 561"/>
                <a:gd name="T43" fmla="*/ 622 h 864"/>
                <a:gd name="T44" fmla="*/ 42 w 561"/>
                <a:gd name="T45" fmla="*/ 609 h 864"/>
                <a:gd name="T46" fmla="*/ 17 w 561"/>
                <a:gd name="T47" fmla="*/ 522 h 864"/>
                <a:gd name="T48" fmla="*/ 3 w 561"/>
                <a:gd name="T49" fmla="*/ 439 h 864"/>
                <a:gd name="T50" fmla="*/ 0 w 561"/>
                <a:gd name="T51" fmla="*/ 343 h 864"/>
                <a:gd name="T52" fmla="*/ 9 w 561"/>
                <a:gd name="T53" fmla="*/ 267 h 864"/>
                <a:gd name="T54" fmla="*/ 24 w 561"/>
                <a:gd name="T55" fmla="*/ 215 h 864"/>
                <a:gd name="T56" fmla="*/ 43 w 561"/>
                <a:gd name="T57" fmla="*/ 163 h 864"/>
                <a:gd name="T58" fmla="*/ 70 w 561"/>
                <a:gd name="T59" fmla="*/ 114 h 864"/>
                <a:gd name="T60" fmla="*/ 107 w 561"/>
                <a:gd name="T61" fmla="*/ 66 h 864"/>
                <a:gd name="T62" fmla="*/ 153 w 561"/>
                <a:gd name="T63" fmla="*/ 21 h 864"/>
                <a:gd name="T64" fmla="*/ 180 w 561"/>
                <a:gd name="T6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1" h="864">
                  <a:moveTo>
                    <a:pt x="180" y="0"/>
                  </a:moveTo>
                  <a:lnTo>
                    <a:pt x="187" y="49"/>
                  </a:lnTo>
                  <a:lnTo>
                    <a:pt x="212" y="169"/>
                  </a:lnTo>
                  <a:lnTo>
                    <a:pt x="237" y="254"/>
                  </a:lnTo>
                  <a:lnTo>
                    <a:pt x="272" y="332"/>
                  </a:lnTo>
                  <a:lnTo>
                    <a:pt x="306" y="380"/>
                  </a:lnTo>
                  <a:lnTo>
                    <a:pt x="331" y="404"/>
                  </a:lnTo>
                  <a:lnTo>
                    <a:pt x="359" y="421"/>
                  </a:lnTo>
                  <a:lnTo>
                    <a:pt x="390" y="429"/>
                  </a:lnTo>
                  <a:lnTo>
                    <a:pt x="425" y="426"/>
                  </a:lnTo>
                  <a:lnTo>
                    <a:pt x="463" y="411"/>
                  </a:lnTo>
                  <a:lnTo>
                    <a:pt x="482" y="398"/>
                  </a:lnTo>
                  <a:lnTo>
                    <a:pt x="502" y="386"/>
                  </a:lnTo>
                  <a:lnTo>
                    <a:pt x="532" y="375"/>
                  </a:lnTo>
                  <a:lnTo>
                    <a:pt x="550" y="378"/>
                  </a:lnTo>
                  <a:lnTo>
                    <a:pt x="560" y="395"/>
                  </a:lnTo>
                  <a:lnTo>
                    <a:pt x="561" y="439"/>
                  </a:lnTo>
                  <a:lnTo>
                    <a:pt x="542" y="525"/>
                  </a:lnTo>
                  <a:lnTo>
                    <a:pt x="486" y="679"/>
                  </a:lnTo>
                  <a:lnTo>
                    <a:pt x="414" y="845"/>
                  </a:lnTo>
                  <a:lnTo>
                    <a:pt x="405" y="864"/>
                  </a:lnTo>
                  <a:lnTo>
                    <a:pt x="47" y="622"/>
                  </a:lnTo>
                  <a:lnTo>
                    <a:pt x="42" y="609"/>
                  </a:lnTo>
                  <a:lnTo>
                    <a:pt x="17" y="522"/>
                  </a:lnTo>
                  <a:lnTo>
                    <a:pt x="3" y="439"/>
                  </a:lnTo>
                  <a:lnTo>
                    <a:pt x="0" y="343"/>
                  </a:lnTo>
                  <a:lnTo>
                    <a:pt x="9" y="267"/>
                  </a:lnTo>
                  <a:lnTo>
                    <a:pt x="24" y="215"/>
                  </a:lnTo>
                  <a:lnTo>
                    <a:pt x="43" y="163"/>
                  </a:lnTo>
                  <a:lnTo>
                    <a:pt x="70" y="114"/>
                  </a:lnTo>
                  <a:lnTo>
                    <a:pt x="107" y="66"/>
                  </a:lnTo>
                  <a:lnTo>
                    <a:pt x="153" y="2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515">
              <a:extLst>
                <a:ext uri="{FF2B5EF4-FFF2-40B4-BE49-F238E27FC236}">
                  <a16:creationId xmlns:a16="http://schemas.microsoft.com/office/drawing/2014/main" id="{73360E9E-EC90-4B59-A994-702C6234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5810251"/>
              <a:ext cx="222250" cy="342900"/>
            </a:xfrm>
            <a:custGeom>
              <a:avLst/>
              <a:gdLst>
                <a:gd name="T0" fmla="*/ 180 w 561"/>
                <a:gd name="T1" fmla="*/ 0 h 864"/>
                <a:gd name="T2" fmla="*/ 187 w 561"/>
                <a:gd name="T3" fmla="*/ 49 h 864"/>
                <a:gd name="T4" fmla="*/ 212 w 561"/>
                <a:gd name="T5" fmla="*/ 169 h 864"/>
                <a:gd name="T6" fmla="*/ 237 w 561"/>
                <a:gd name="T7" fmla="*/ 254 h 864"/>
                <a:gd name="T8" fmla="*/ 272 w 561"/>
                <a:gd name="T9" fmla="*/ 332 h 864"/>
                <a:gd name="T10" fmla="*/ 306 w 561"/>
                <a:gd name="T11" fmla="*/ 380 h 864"/>
                <a:gd name="T12" fmla="*/ 331 w 561"/>
                <a:gd name="T13" fmla="*/ 404 h 864"/>
                <a:gd name="T14" fmla="*/ 359 w 561"/>
                <a:gd name="T15" fmla="*/ 421 h 864"/>
                <a:gd name="T16" fmla="*/ 390 w 561"/>
                <a:gd name="T17" fmla="*/ 429 h 864"/>
                <a:gd name="T18" fmla="*/ 425 w 561"/>
                <a:gd name="T19" fmla="*/ 426 h 864"/>
                <a:gd name="T20" fmla="*/ 463 w 561"/>
                <a:gd name="T21" fmla="*/ 411 h 864"/>
                <a:gd name="T22" fmla="*/ 482 w 561"/>
                <a:gd name="T23" fmla="*/ 398 h 864"/>
                <a:gd name="T24" fmla="*/ 502 w 561"/>
                <a:gd name="T25" fmla="*/ 386 h 864"/>
                <a:gd name="T26" fmla="*/ 532 w 561"/>
                <a:gd name="T27" fmla="*/ 375 h 864"/>
                <a:gd name="T28" fmla="*/ 550 w 561"/>
                <a:gd name="T29" fmla="*/ 378 h 864"/>
                <a:gd name="T30" fmla="*/ 560 w 561"/>
                <a:gd name="T31" fmla="*/ 395 h 864"/>
                <a:gd name="T32" fmla="*/ 561 w 561"/>
                <a:gd name="T33" fmla="*/ 439 h 864"/>
                <a:gd name="T34" fmla="*/ 542 w 561"/>
                <a:gd name="T35" fmla="*/ 525 h 864"/>
                <a:gd name="T36" fmla="*/ 486 w 561"/>
                <a:gd name="T37" fmla="*/ 679 h 864"/>
                <a:gd name="T38" fmla="*/ 414 w 561"/>
                <a:gd name="T39" fmla="*/ 845 h 864"/>
                <a:gd name="T40" fmla="*/ 405 w 561"/>
                <a:gd name="T41" fmla="*/ 864 h 864"/>
                <a:gd name="T42" fmla="*/ 47 w 561"/>
                <a:gd name="T43" fmla="*/ 622 h 864"/>
                <a:gd name="T44" fmla="*/ 42 w 561"/>
                <a:gd name="T45" fmla="*/ 609 h 864"/>
                <a:gd name="T46" fmla="*/ 17 w 561"/>
                <a:gd name="T47" fmla="*/ 522 h 864"/>
                <a:gd name="T48" fmla="*/ 3 w 561"/>
                <a:gd name="T49" fmla="*/ 439 h 864"/>
                <a:gd name="T50" fmla="*/ 0 w 561"/>
                <a:gd name="T51" fmla="*/ 343 h 864"/>
                <a:gd name="T52" fmla="*/ 9 w 561"/>
                <a:gd name="T53" fmla="*/ 267 h 864"/>
                <a:gd name="T54" fmla="*/ 24 w 561"/>
                <a:gd name="T55" fmla="*/ 215 h 864"/>
                <a:gd name="T56" fmla="*/ 43 w 561"/>
                <a:gd name="T57" fmla="*/ 163 h 864"/>
                <a:gd name="T58" fmla="*/ 70 w 561"/>
                <a:gd name="T59" fmla="*/ 114 h 864"/>
                <a:gd name="T60" fmla="*/ 107 w 561"/>
                <a:gd name="T61" fmla="*/ 66 h 864"/>
                <a:gd name="T62" fmla="*/ 153 w 561"/>
                <a:gd name="T63" fmla="*/ 21 h 864"/>
                <a:gd name="T64" fmla="*/ 180 w 561"/>
                <a:gd name="T6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1" h="864">
                  <a:moveTo>
                    <a:pt x="180" y="0"/>
                  </a:moveTo>
                  <a:lnTo>
                    <a:pt x="187" y="49"/>
                  </a:lnTo>
                  <a:lnTo>
                    <a:pt x="212" y="169"/>
                  </a:lnTo>
                  <a:lnTo>
                    <a:pt x="237" y="254"/>
                  </a:lnTo>
                  <a:lnTo>
                    <a:pt x="272" y="332"/>
                  </a:lnTo>
                  <a:lnTo>
                    <a:pt x="306" y="380"/>
                  </a:lnTo>
                  <a:lnTo>
                    <a:pt x="331" y="404"/>
                  </a:lnTo>
                  <a:lnTo>
                    <a:pt x="359" y="421"/>
                  </a:lnTo>
                  <a:lnTo>
                    <a:pt x="390" y="429"/>
                  </a:lnTo>
                  <a:lnTo>
                    <a:pt x="425" y="426"/>
                  </a:lnTo>
                  <a:lnTo>
                    <a:pt x="463" y="411"/>
                  </a:lnTo>
                  <a:lnTo>
                    <a:pt x="482" y="398"/>
                  </a:lnTo>
                  <a:lnTo>
                    <a:pt x="502" y="386"/>
                  </a:lnTo>
                  <a:lnTo>
                    <a:pt x="532" y="375"/>
                  </a:lnTo>
                  <a:lnTo>
                    <a:pt x="550" y="378"/>
                  </a:lnTo>
                  <a:lnTo>
                    <a:pt x="560" y="395"/>
                  </a:lnTo>
                  <a:lnTo>
                    <a:pt x="561" y="439"/>
                  </a:lnTo>
                  <a:lnTo>
                    <a:pt x="542" y="525"/>
                  </a:lnTo>
                  <a:lnTo>
                    <a:pt x="486" y="679"/>
                  </a:lnTo>
                  <a:lnTo>
                    <a:pt x="414" y="845"/>
                  </a:lnTo>
                  <a:lnTo>
                    <a:pt x="405" y="864"/>
                  </a:lnTo>
                  <a:lnTo>
                    <a:pt x="47" y="622"/>
                  </a:lnTo>
                  <a:lnTo>
                    <a:pt x="42" y="609"/>
                  </a:lnTo>
                  <a:lnTo>
                    <a:pt x="17" y="522"/>
                  </a:lnTo>
                  <a:lnTo>
                    <a:pt x="3" y="439"/>
                  </a:lnTo>
                  <a:lnTo>
                    <a:pt x="0" y="343"/>
                  </a:lnTo>
                  <a:lnTo>
                    <a:pt x="9" y="267"/>
                  </a:lnTo>
                  <a:lnTo>
                    <a:pt x="24" y="215"/>
                  </a:lnTo>
                  <a:lnTo>
                    <a:pt x="43" y="163"/>
                  </a:lnTo>
                  <a:lnTo>
                    <a:pt x="70" y="114"/>
                  </a:lnTo>
                  <a:lnTo>
                    <a:pt x="107" y="66"/>
                  </a:lnTo>
                  <a:lnTo>
                    <a:pt x="153" y="21"/>
                  </a:lnTo>
                  <a:lnTo>
                    <a:pt x="180" y="0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516">
              <a:extLst>
                <a:ext uri="{FF2B5EF4-FFF2-40B4-BE49-F238E27FC236}">
                  <a16:creationId xmlns:a16="http://schemas.microsoft.com/office/drawing/2014/main" id="{F5F29E82-E3A0-4B76-80D0-3F098CF44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0" y="6121401"/>
              <a:ext cx="296863" cy="423863"/>
            </a:xfrm>
            <a:custGeom>
              <a:avLst/>
              <a:gdLst>
                <a:gd name="T0" fmla="*/ 749 w 749"/>
                <a:gd name="T1" fmla="*/ 98 h 1067"/>
                <a:gd name="T2" fmla="*/ 546 w 749"/>
                <a:gd name="T3" fmla="*/ 1027 h 1067"/>
                <a:gd name="T4" fmla="*/ 174 w 749"/>
                <a:gd name="T5" fmla="*/ 1067 h 1067"/>
                <a:gd name="T6" fmla="*/ 0 w 749"/>
                <a:gd name="T7" fmla="*/ 658 h 1067"/>
                <a:gd name="T8" fmla="*/ 143 w 749"/>
                <a:gd name="T9" fmla="*/ 0 h 1067"/>
                <a:gd name="T10" fmla="*/ 749 w 749"/>
                <a:gd name="T11" fmla="*/ 98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9" h="1067">
                  <a:moveTo>
                    <a:pt x="749" y="98"/>
                  </a:moveTo>
                  <a:lnTo>
                    <a:pt x="546" y="1027"/>
                  </a:lnTo>
                  <a:lnTo>
                    <a:pt x="174" y="1067"/>
                  </a:lnTo>
                  <a:lnTo>
                    <a:pt x="0" y="658"/>
                  </a:lnTo>
                  <a:lnTo>
                    <a:pt x="143" y="0"/>
                  </a:lnTo>
                  <a:lnTo>
                    <a:pt x="749" y="9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517">
              <a:extLst>
                <a:ext uri="{FF2B5EF4-FFF2-40B4-BE49-F238E27FC236}">
                  <a16:creationId xmlns:a16="http://schemas.microsoft.com/office/drawing/2014/main" id="{6521D525-C1E8-4A5A-ABA1-9B77C3F08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4443413"/>
              <a:ext cx="744538" cy="1422400"/>
            </a:xfrm>
            <a:custGeom>
              <a:avLst/>
              <a:gdLst>
                <a:gd name="T0" fmla="*/ 1878 w 1878"/>
                <a:gd name="T1" fmla="*/ 0 h 3582"/>
                <a:gd name="T2" fmla="*/ 0 w 1878"/>
                <a:gd name="T3" fmla="*/ 222 h 3582"/>
                <a:gd name="T4" fmla="*/ 0 w 1878"/>
                <a:gd name="T5" fmla="*/ 3582 h 3582"/>
                <a:gd name="T6" fmla="*/ 1878 w 1878"/>
                <a:gd name="T7" fmla="*/ 3360 h 3582"/>
                <a:gd name="T8" fmla="*/ 1878 w 1878"/>
                <a:gd name="T9" fmla="*/ 0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2">
                  <a:moveTo>
                    <a:pt x="1878" y="0"/>
                  </a:moveTo>
                  <a:lnTo>
                    <a:pt x="0" y="222"/>
                  </a:lnTo>
                  <a:lnTo>
                    <a:pt x="0" y="3582"/>
                  </a:lnTo>
                  <a:lnTo>
                    <a:pt x="1878" y="336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518">
              <a:extLst>
                <a:ext uri="{FF2B5EF4-FFF2-40B4-BE49-F238E27FC236}">
                  <a16:creationId xmlns:a16="http://schemas.microsoft.com/office/drawing/2014/main" id="{CE591E58-E370-42CF-BD4F-FFE7DD5F1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875" y="4443413"/>
              <a:ext cx="704850" cy="1436688"/>
            </a:xfrm>
            <a:custGeom>
              <a:avLst/>
              <a:gdLst>
                <a:gd name="T0" fmla="*/ 1777 w 1777"/>
                <a:gd name="T1" fmla="*/ 0 h 3621"/>
                <a:gd name="T2" fmla="*/ 0 w 1777"/>
                <a:gd name="T3" fmla="*/ 261 h 3621"/>
                <a:gd name="T4" fmla="*/ 0 w 1777"/>
                <a:gd name="T5" fmla="*/ 3621 h 3621"/>
                <a:gd name="T6" fmla="*/ 1777 w 1777"/>
                <a:gd name="T7" fmla="*/ 3360 h 3621"/>
                <a:gd name="T8" fmla="*/ 1777 w 1777"/>
                <a:gd name="T9" fmla="*/ 0 h 3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7" h="3621">
                  <a:moveTo>
                    <a:pt x="1777" y="0"/>
                  </a:moveTo>
                  <a:lnTo>
                    <a:pt x="0" y="261"/>
                  </a:lnTo>
                  <a:lnTo>
                    <a:pt x="0" y="3621"/>
                  </a:lnTo>
                  <a:lnTo>
                    <a:pt x="1777" y="3360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519">
              <a:extLst>
                <a:ext uri="{FF2B5EF4-FFF2-40B4-BE49-F238E27FC236}">
                  <a16:creationId xmlns:a16="http://schemas.microsoft.com/office/drawing/2014/main" id="{135BDAFA-7BC1-4A44-B382-14122855A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4413251"/>
              <a:ext cx="276225" cy="1363663"/>
            </a:xfrm>
            <a:custGeom>
              <a:avLst/>
              <a:gdLst>
                <a:gd name="T0" fmla="*/ 0 w 697"/>
                <a:gd name="T1" fmla="*/ 3437 h 3437"/>
                <a:gd name="T2" fmla="*/ 0 w 697"/>
                <a:gd name="T3" fmla="*/ 77 h 3437"/>
                <a:gd name="T4" fmla="*/ 26 w 697"/>
                <a:gd name="T5" fmla="*/ 60 h 3437"/>
                <a:gd name="T6" fmla="*/ 99 w 697"/>
                <a:gd name="T7" fmla="*/ 32 h 3437"/>
                <a:gd name="T8" fmla="*/ 188 w 697"/>
                <a:gd name="T9" fmla="*/ 11 h 3437"/>
                <a:gd name="T10" fmla="*/ 292 w 697"/>
                <a:gd name="T11" fmla="*/ 1 h 3437"/>
                <a:gd name="T12" fmla="*/ 349 w 697"/>
                <a:gd name="T13" fmla="*/ 0 h 3437"/>
                <a:gd name="T14" fmla="*/ 405 w 697"/>
                <a:gd name="T15" fmla="*/ 1 h 3437"/>
                <a:gd name="T16" fmla="*/ 509 w 697"/>
                <a:gd name="T17" fmla="*/ 11 h 3437"/>
                <a:gd name="T18" fmla="*/ 599 w 697"/>
                <a:gd name="T19" fmla="*/ 32 h 3437"/>
                <a:gd name="T20" fmla="*/ 671 w 697"/>
                <a:gd name="T21" fmla="*/ 60 h 3437"/>
                <a:gd name="T22" fmla="*/ 697 w 697"/>
                <a:gd name="T23" fmla="*/ 77 h 3437"/>
                <a:gd name="T24" fmla="*/ 697 w 697"/>
                <a:gd name="T25" fmla="*/ 3437 h 3437"/>
                <a:gd name="T26" fmla="*/ 671 w 697"/>
                <a:gd name="T27" fmla="*/ 3421 h 3437"/>
                <a:gd name="T28" fmla="*/ 599 w 697"/>
                <a:gd name="T29" fmla="*/ 3392 h 3437"/>
                <a:gd name="T30" fmla="*/ 509 w 697"/>
                <a:gd name="T31" fmla="*/ 3371 h 3437"/>
                <a:gd name="T32" fmla="*/ 405 w 697"/>
                <a:gd name="T33" fmla="*/ 3361 h 3437"/>
                <a:gd name="T34" fmla="*/ 349 w 697"/>
                <a:gd name="T35" fmla="*/ 3360 h 3437"/>
                <a:gd name="T36" fmla="*/ 292 w 697"/>
                <a:gd name="T37" fmla="*/ 3361 h 3437"/>
                <a:gd name="T38" fmla="*/ 188 w 697"/>
                <a:gd name="T39" fmla="*/ 3371 h 3437"/>
                <a:gd name="T40" fmla="*/ 99 w 697"/>
                <a:gd name="T41" fmla="*/ 3392 h 3437"/>
                <a:gd name="T42" fmla="*/ 26 w 697"/>
                <a:gd name="T43" fmla="*/ 3421 h 3437"/>
                <a:gd name="T44" fmla="*/ 0 w 697"/>
                <a:gd name="T45" fmla="*/ 3437 h 3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7" h="3437">
                  <a:moveTo>
                    <a:pt x="0" y="3437"/>
                  </a:moveTo>
                  <a:lnTo>
                    <a:pt x="0" y="77"/>
                  </a:lnTo>
                  <a:lnTo>
                    <a:pt x="26" y="60"/>
                  </a:lnTo>
                  <a:lnTo>
                    <a:pt x="99" y="32"/>
                  </a:lnTo>
                  <a:lnTo>
                    <a:pt x="188" y="11"/>
                  </a:lnTo>
                  <a:lnTo>
                    <a:pt x="292" y="1"/>
                  </a:lnTo>
                  <a:lnTo>
                    <a:pt x="349" y="0"/>
                  </a:lnTo>
                  <a:lnTo>
                    <a:pt x="405" y="1"/>
                  </a:lnTo>
                  <a:lnTo>
                    <a:pt x="509" y="11"/>
                  </a:lnTo>
                  <a:lnTo>
                    <a:pt x="599" y="32"/>
                  </a:lnTo>
                  <a:lnTo>
                    <a:pt x="671" y="60"/>
                  </a:lnTo>
                  <a:lnTo>
                    <a:pt x="697" y="77"/>
                  </a:lnTo>
                  <a:lnTo>
                    <a:pt x="697" y="3437"/>
                  </a:lnTo>
                  <a:lnTo>
                    <a:pt x="671" y="3421"/>
                  </a:lnTo>
                  <a:lnTo>
                    <a:pt x="599" y="3392"/>
                  </a:lnTo>
                  <a:lnTo>
                    <a:pt x="509" y="3371"/>
                  </a:lnTo>
                  <a:lnTo>
                    <a:pt x="405" y="3361"/>
                  </a:lnTo>
                  <a:lnTo>
                    <a:pt x="349" y="3360"/>
                  </a:lnTo>
                  <a:lnTo>
                    <a:pt x="292" y="3361"/>
                  </a:lnTo>
                  <a:lnTo>
                    <a:pt x="188" y="3371"/>
                  </a:lnTo>
                  <a:lnTo>
                    <a:pt x="99" y="3392"/>
                  </a:lnTo>
                  <a:lnTo>
                    <a:pt x="26" y="3421"/>
                  </a:lnTo>
                  <a:lnTo>
                    <a:pt x="0" y="3437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520">
              <a:extLst>
                <a:ext uri="{FF2B5EF4-FFF2-40B4-BE49-F238E27FC236}">
                  <a16:creationId xmlns:a16="http://schemas.microsoft.com/office/drawing/2014/main" id="{934DAACA-62D7-4B75-8B0E-357FEDE28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4443413"/>
              <a:ext cx="746125" cy="1422400"/>
            </a:xfrm>
            <a:custGeom>
              <a:avLst/>
              <a:gdLst>
                <a:gd name="T0" fmla="*/ 0 w 1878"/>
                <a:gd name="T1" fmla="*/ 0 h 3582"/>
                <a:gd name="T2" fmla="*/ 1878 w 1878"/>
                <a:gd name="T3" fmla="*/ 222 h 3582"/>
                <a:gd name="T4" fmla="*/ 1878 w 1878"/>
                <a:gd name="T5" fmla="*/ 3582 h 3582"/>
                <a:gd name="T6" fmla="*/ 0 w 1878"/>
                <a:gd name="T7" fmla="*/ 3360 h 3582"/>
                <a:gd name="T8" fmla="*/ 0 w 1878"/>
                <a:gd name="T9" fmla="*/ 0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2">
                  <a:moveTo>
                    <a:pt x="0" y="0"/>
                  </a:moveTo>
                  <a:lnTo>
                    <a:pt x="1878" y="222"/>
                  </a:lnTo>
                  <a:lnTo>
                    <a:pt x="1878" y="3582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521">
              <a:extLst>
                <a:ext uri="{FF2B5EF4-FFF2-40B4-BE49-F238E27FC236}">
                  <a16:creationId xmlns:a16="http://schemas.microsoft.com/office/drawing/2014/main" id="{9E6FCD01-6609-48AA-9947-34756427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443413"/>
              <a:ext cx="793750" cy="1517650"/>
            </a:xfrm>
            <a:custGeom>
              <a:avLst/>
              <a:gdLst>
                <a:gd name="T0" fmla="*/ 2000 w 2000"/>
                <a:gd name="T1" fmla="*/ 48 h 3823"/>
                <a:gd name="T2" fmla="*/ 2000 w 2000"/>
                <a:gd name="T3" fmla="*/ 3408 h 3823"/>
                <a:gd name="T4" fmla="*/ 503 w 2000"/>
                <a:gd name="T5" fmla="*/ 3823 h 3823"/>
                <a:gd name="T6" fmla="*/ 372 w 2000"/>
                <a:gd name="T7" fmla="*/ 3783 h 3823"/>
                <a:gd name="T8" fmla="*/ 181 w 2000"/>
                <a:gd name="T9" fmla="*/ 3713 h 3823"/>
                <a:gd name="T10" fmla="*/ 59 w 2000"/>
                <a:gd name="T11" fmla="*/ 3658 h 3823"/>
                <a:gd name="T12" fmla="*/ 0 w 2000"/>
                <a:gd name="T13" fmla="*/ 3630 h 3823"/>
                <a:gd name="T14" fmla="*/ 0 w 2000"/>
                <a:gd name="T15" fmla="*/ 270 h 3823"/>
                <a:gd name="T16" fmla="*/ 1670 w 2000"/>
                <a:gd name="T17" fmla="*/ 0 h 3823"/>
                <a:gd name="T18" fmla="*/ 1670 w 2000"/>
                <a:gd name="T19" fmla="*/ 0 h 3823"/>
                <a:gd name="T20" fmla="*/ 1670 w 2000"/>
                <a:gd name="T21" fmla="*/ 0 h 3823"/>
                <a:gd name="T22" fmla="*/ 1699 w 2000"/>
                <a:gd name="T23" fmla="*/ 12 h 3823"/>
                <a:gd name="T24" fmla="*/ 1772 w 2000"/>
                <a:gd name="T25" fmla="*/ 29 h 3823"/>
                <a:gd name="T26" fmla="*/ 1903 w 2000"/>
                <a:gd name="T27" fmla="*/ 44 h 3823"/>
                <a:gd name="T28" fmla="*/ 2000 w 2000"/>
                <a:gd name="T29" fmla="*/ 48 h 3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0" h="3823">
                  <a:moveTo>
                    <a:pt x="2000" y="48"/>
                  </a:moveTo>
                  <a:lnTo>
                    <a:pt x="2000" y="3408"/>
                  </a:lnTo>
                  <a:lnTo>
                    <a:pt x="503" y="3823"/>
                  </a:lnTo>
                  <a:lnTo>
                    <a:pt x="372" y="3783"/>
                  </a:lnTo>
                  <a:lnTo>
                    <a:pt x="181" y="3713"/>
                  </a:lnTo>
                  <a:lnTo>
                    <a:pt x="59" y="3658"/>
                  </a:lnTo>
                  <a:lnTo>
                    <a:pt x="0" y="3630"/>
                  </a:lnTo>
                  <a:lnTo>
                    <a:pt x="0" y="270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99" y="12"/>
                  </a:lnTo>
                  <a:lnTo>
                    <a:pt x="1772" y="29"/>
                  </a:lnTo>
                  <a:lnTo>
                    <a:pt x="1903" y="44"/>
                  </a:lnTo>
                  <a:lnTo>
                    <a:pt x="200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522">
              <a:extLst>
                <a:ext uri="{FF2B5EF4-FFF2-40B4-BE49-F238E27FC236}">
                  <a16:creationId xmlns:a16="http://schemas.microsoft.com/office/drawing/2014/main" id="{BDAEA94D-BA00-4A3B-8D61-CC165271A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551363"/>
              <a:ext cx="206375" cy="1409700"/>
            </a:xfrm>
            <a:custGeom>
              <a:avLst/>
              <a:gdLst>
                <a:gd name="T0" fmla="*/ 0 w 519"/>
                <a:gd name="T1" fmla="*/ 0 h 3553"/>
                <a:gd name="T2" fmla="*/ 27 w 519"/>
                <a:gd name="T3" fmla="*/ 1 h 3553"/>
                <a:gd name="T4" fmla="*/ 90 w 519"/>
                <a:gd name="T5" fmla="*/ 15 h 3553"/>
                <a:gd name="T6" fmla="*/ 201 w 519"/>
                <a:gd name="T7" fmla="*/ 56 h 3553"/>
                <a:gd name="T8" fmla="*/ 430 w 519"/>
                <a:gd name="T9" fmla="*/ 159 h 3553"/>
                <a:gd name="T10" fmla="*/ 519 w 519"/>
                <a:gd name="T11" fmla="*/ 199 h 3553"/>
                <a:gd name="T12" fmla="*/ 503 w 519"/>
                <a:gd name="T13" fmla="*/ 3553 h 3553"/>
                <a:gd name="T14" fmla="*/ 372 w 519"/>
                <a:gd name="T15" fmla="*/ 3513 h 3553"/>
                <a:gd name="T16" fmla="*/ 181 w 519"/>
                <a:gd name="T17" fmla="*/ 3443 h 3553"/>
                <a:gd name="T18" fmla="*/ 59 w 519"/>
                <a:gd name="T19" fmla="*/ 3388 h 3553"/>
                <a:gd name="T20" fmla="*/ 0 w 519"/>
                <a:gd name="T21" fmla="*/ 3360 h 3553"/>
                <a:gd name="T22" fmla="*/ 0 w 519"/>
                <a:gd name="T23" fmla="*/ 0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9" h="3553">
                  <a:moveTo>
                    <a:pt x="0" y="0"/>
                  </a:moveTo>
                  <a:lnTo>
                    <a:pt x="27" y="1"/>
                  </a:lnTo>
                  <a:lnTo>
                    <a:pt x="90" y="15"/>
                  </a:lnTo>
                  <a:lnTo>
                    <a:pt x="201" y="56"/>
                  </a:lnTo>
                  <a:lnTo>
                    <a:pt x="430" y="159"/>
                  </a:lnTo>
                  <a:lnTo>
                    <a:pt x="519" y="199"/>
                  </a:lnTo>
                  <a:lnTo>
                    <a:pt x="503" y="3553"/>
                  </a:lnTo>
                  <a:lnTo>
                    <a:pt x="372" y="3513"/>
                  </a:lnTo>
                  <a:lnTo>
                    <a:pt x="181" y="3443"/>
                  </a:lnTo>
                  <a:lnTo>
                    <a:pt x="59" y="3388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523">
              <a:extLst>
                <a:ext uri="{FF2B5EF4-FFF2-40B4-BE49-F238E27FC236}">
                  <a16:creationId xmlns:a16="http://schemas.microsoft.com/office/drawing/2014/main" id="{6D1CFD57-C28E-4BFE-A595-706401FB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443413"/>
              <a:ext cx="793750" cy="184150"/>
            </a:xfrm>
            <a:custGeom>
              <a:avLst/>
              <a:gdLst>
                <a:gd name="T0" fmla="*/ 1670 w 2000"/>
                <a:gd name="T1" fmla="*/ 0 h 463"/>
                <a:gd name="T2" fmla="*/ 0 w 2000"/>
                <a:gd name="T3" fmla="*/ 270 h 463"/>
                <a:gd name="T4" fmla="*/ 58 w 2000"/>
                <a:gd name="T5" fmla="*/ 297 h 463"/>
                <a:gd name="T6" fmla="*/ 177 w 2000"/>
                <a:gd name="T7" fmla="*/ 350 h 463"/>
                <a:gd name="T8" fmla="*/ 368 w 2000"/>
                <a:gd name="T9" fmla="*/ 421 h 463"/>
                <a:gd name="T10" fmla="*/ 503 w 2000"/>
                <a:gd name="T11" fmla="*/ 463 h 463"/>
                <a:gd name="T12" fmla="*/ 2000 w 2000"/>
                <a:gd name="T13" fmla="*/ 48 h 463"/>
                <a:gd name="T14" fmla="*/ 1903 w 2000"/>
                <a:gd name="T15" fmla="*/ 44 h 463"/>
                <a:gd name="T16" fmla="*/ 1772 w 2000"/>
                <a:gd name="T17" fmla="*/ 29 h 463"/>
                <a:gd name="T18" fmla="*/ 1699 w 2000"/>
                <a:gd name="T19" fmla="*/ 12 h 463"/>
                <a:gd name="T20" fmla="*/ 1670 w 2000"/>
                <a:gd name="T21" fmla="*/ 0 h 463"/>
                <a:gd name="T22" fmla="*/ 1670 w 2000"/>
                <a:gd name="T23" fmla="*/ 0 h 463"/>
                <a:gd name="T24" fmla="*/ 1670 w 2000"/>
                <a:gd name="T2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0" h="463">
                  <a:moveTo>
                    <a:pt x="1670" y="0"/>
                  </a:moveTo>
                  <a:lnTo>
                    <a:pt x="0" y="270"/>
                  </a:lnTo>
                  <a:lnTo>
                    <a:pt x="58" y="297"/>
                  </a:lnTo>
                  <a:lnTo>
                    <a:pt x="177" y="350"/>
                  </a:lnTo>
                  <a:lnTo>
                    <a:pt x="368" y="421"/>
                  </a:lnTo>
                  <a:lnTo>
                    <a:pt x="503" y="463"/>
                  </a:lnTo>
                  <a:lnTo>
                    <a:pt x="2000" y="48"/>
                  </a:lnTo>
                  <a:lnTo>
                    <a:pt x="1903" y="44"/>
                  </a:lnTo>
                  <a:lnTo>
                    <a:pt x="1772" y="29"/>
                  </a:lnTo>
                  <a:lnTo>
                    <a:pt x="1699" y="12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524">
              <a:extLst>
                <a:ext uri="{FF2B5EF4-FFF2-40B4-BE49-F238E27FC236}">
                  <a16:creationId xmlns:a16="http://schemas.microsoft.com/office/drawing/2014/main" id="{D1BA9D8B-3E86-493D-A85A-3069B8C6B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5" y="4462463"/>
              <a:ext cx="593725" cy="1498600"/>
            </a:xfrm>
            <a:custGeom>
              <a:avLst/>
              <a:gdLst>
                <a:gd name="T0" fmla="*/ 1497 w 1497"/>
                <a:gd name="T1" fmla="*/ 0 h 3775"/>
                <a:gd name="T2" fmla="*/ 1497 w 1497"/>
                <a:gd name="T3" fmla="*/ 3360 h 3775"/>
                <a:gd name="T4" fmla="*/ 0 w 1497"/>
                <a:gd name="T5" fmla="*/ 3775 h 3775"/>
                <a:gd name="T6" fmla="*/ 16 w 1497"/>
                <a:gd name="T7" fmla="*/ 421 h 3775"/>
                <a:gd name="T8" fmla="*/ 9 w 1497"/>
                <a:gd name="T9" fmla="*/ 418 h 3775"/>
                <a:gd name="T10" fmla="*/ 0 w 1497"/>
                <a:gd name="T11" fmla="*/ 415 h 3775"/>
                <a:gd name="T12" fmla="*/ 1497 w 1497"/>
                <a:gd name="T13" fmla="*/ 0 h 3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3775">
                  <a:moveTo>
                    <a:pt x="1497" y="0"/>
                  </a:moveTo>
                  <a:lnTo>
                    <a:pt x="1497" y="3360"/>
                  </a:lnTo>
                  <a:lnTo>
                    <a:pt x="0" y="3775"/>
                  </a:lnTo>
                  <a:lnTo>
                    <a:pt x="16" y="421"/>
                  </a:lnTo>
                  <a:lnTo>
                    <a:pt x="9" y="418"/>
                  </a:lnTo>
                  <a:lnTo>
                    <a:pt x="0" y="415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0" name="Freeform 525">
              <a:extLst>
                <a:ext uri="{FF2B5EF4-FFF2-40B4-BE49-F238E27FC236}">
                  <a16:creationId xmlns:a16="http://schemas.microsoft.com/office/drawing/2014/main" id="{7E306C77-104F-4422-8387-53A5F808C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43413"/>
              <a:ext cx="793750" cy="1476375"/>
            </a:xfrm>
            <a:custGeom>
              <a:avLst/>
              <a:gdLst>
                <a:gd name="T0" fmla="*/ 329 w 1999"/>
                <a:gd name="T1" fmla="*/ 0 h 3719"/>
                <a:gd name="T2" fmla="*/ 1999 w 1999"/>
                <a:gd name="T3" fmla="*/ 270 h 3719"/>
                <a:gd name="T4" fmla="*/ 1999 w 1999"/>
                <a:gd name="T5" fmla="*/ 3630 h 3719"/>
                <a:gd name="T6" fmla="*/ 1988 w 1999"/>
                <a:gd name="T7" fmla="*/ 3642 h 3719"/>
                <a:gd name="T8" fmla="*/ 1954 w 1999"/>
                <a:gd name="T9" fmla="*/ 3666 h 3719"/>
                <a:gd name="T10" fmla="*/ 1904 w 1999"/>
                <a:gd name="T11" fmla="*/ 3690 h 3719"/>
                <a:gd name="T12" fmla="*/ 1839 w 1999"/>
                <a:gd name="T13" fmla="*/ 3712 h 3719"/>
                <a:gd name="T14" fmla="*/ 1800 w 1999"/>
                <a:gd name="T15" fmla="*/ 3719 h 3719"/>
                <a:gd name="T16" fmla="*/ 0 w 1999"/>
                <a:gd name="T17" fmla="*/ 3408 h 3719"/>
                <a:gd name="T18" fmla="*/ 0 w 1999"/>
                <a:gd name="T19" fmla="*/ 48 h 3719"/>
                <a:gd name="T20" fmla="*/ 96 w 1999"/>
                <a:gd name="T21" fmla="*/ 44 h 3719"/>
                <a:gd name="T22" fmla="*/ 228 w 1999"/>
                <a:gd name="T23" fmla="*/ 29 h 3719"/>
                <a:gd name="T24" fmla="*/ 299 w 1999"/>
                <a:gd name="T25" fmla="*/ 12 h 3719"/>
                <a:gd name="T26" fmla="*/ 329 w 1999"/>
                <a:gd name="T27" fmla="*/ 0 h 3719"/>
                <a:gd name="T28" fmla="*/ 329 w 1999"/>
                <a:gd name="T29" fmla="*/ 0 h 3719"/>
                <a:gd name="T30" fmla="*/ 329 w 1999"/>
                <a:gd name="T31" fmla="*/ 0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99" h="3719">
                  <a:moveTo>
                    <a:pt x="329" y="0"/>
                  </a:moveTo>
                  <a:lnTo>
                    <a:pt x="1999" y="270"/>
                  </a:lnTo>
                  <a:lnTo>
                    <a:pt x="1999" y="3630"/>
                  </a:lnTo>
                  <a:lnTo>
                    <a:pt x="1988" y="3642"/>
                  </a:lnTo>
                  <a:lnTo>
                    <a:pt x="1954" y="3666"/>
                  </a:lnTo>
                  <a:lnTo>
                    <a:pt x="1904" y="3690"/>
                  </a:lnTo>
                  <a:lnTo>
                    <a:pt x="1839" y="3712"/>
                  </a:lnTo>
                  <a:lnTo>
                    <a:pt x="1800" y="3719"/>
                  </a:lnTo>
                  <a:lnTo>
                    <a:pt x="0" y="3408"/>
                  </a:lnTo>
                  <a:lnTo>
                    <a:pt x="0" y="48"/>
                  </a:lnTo>
                  <a:lnTo>
                    <a:pt x="96" y="44"/>
                  </a:lnTo>
                  <a:lnTo>
                    <a:pt x="228" y="29"/>
                  </a:lnTo>
                  <a:lnTo>
                    <a:pt x="299" y="12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1" name="Freeform 526">
              <a:extLst>
                <a:ext uri="{FF2B5EF4-FFF2-40B4-BE49-F238E27FC236}">
                  <a16:creationId xmlns:a16="http://schemas.microsoft.com/office/drawing/2014/main" id="{39D35989-6F0F-4B19-92F2-A54BED572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43413"/>
              <a:ext cx="793750" cy="146050"/>
            </a:xfrm>
            <a:custGeom>
              <a:avLst/>
              <a:gdLst>
                <a:gd name="T0" fmla="*/ 329 w 1999"/>
                <a:gd name="T1" fmla="*/ 0 h 367"/>
                <a:gd name="T2" fmla="*/ 1999 w 1999"/>
                <a:gd name="T3" fmla="*/ 270 h 367"/>
                <a:gd name="T4" fmla="*/ 1892 w 1999"/>
                <a:gd name="T5" fmla="*/ 320 h 367"/>
                <a:gd name="T6" fmla="*/ 1777 w 1999"/>
                <a:gd name="T7" fmla="*/ 367 h 367"/>
                <a:gd name="T8" fmla="*/ 0 w 1999"/>
                <a:gd name="T9" fmla="*/ 48 h 367"/>
                <a:gd name="T10" fmla="*/ 96 w 1999"/>
                <a:gd name="T11" fmla="*/ 44 h 367"/>
                <a:gd name="T12" fmla="*/ 228 w 1999"/>
                <a:gd name="T13" fmla="*/ 29 h 367"/>
                <a:gd name="T14" fmla="*/ 299 w 1999"/>
                <a:gd name="T15" fmla="*/ 12 h 367"/>
                <a:gd name="T16" fmla="*/ 329 w 1999"/>
                <a:gd name="T17" fmla="*/ 0 h 367"/>
                <a:gd name="T18" fmla="*/ 329 w 1999"/>
                <a:gd name="T19" fmla="*/ 0 h 367"/>
                <a:gd name="T20" fmla="*/ 329 w 1999"/>
                <a:gd name="T21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9" h="367">
                  <a:moveTo>
                    <a:pt x="329" y="0"/>
                  </a:moveTo>
                  <a:lnTo>
                    <a:pt x="1999" y="270"/>
                  </a:lnTo>
                  <a:lnTo>
                    <a:pt x="1892" y="320"/>
                  </a:lnTo>
                  <a:lnTo>
                    <a:pt x="1777" y="367"/>
                  </a:lnTo>
                  <a:lnTo>
                    <a:pt x="0" y="48"/>
                  </a:lnTo>
                  <a:lnTo>
                    <a:pt x="96" y="44"/>
                  </a:lnTo>
                  <a:lnTo>
                    <a:pt x="228" y="29"/>
                  </a:lnTo>
                  <a:lnTo>
                    <a:pt x="299" y="12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2" name="Freeform 527">
              <a:extLst>
                <a:ext uri="{FF2B5EF4-FFF2-40B4-BE49-F238E27FC236}">
                  <a16:creationId xmlns:a16="http://schemas.microsoft.com/office/drawing/2014/main" id="{8999CFF2-23FC-40A9-A5A0-A3CCDAA3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62463"/>
              <a:ext cx="712788" cy="1457325"/>
            </a:xfrm>
            <a:custGeom>
              <a:avLst/>
              <a:gdLst>
                <a:gd name="T0" fmla="*/ 0 w 1795"/>
                <a:gd name="T1" fmla="*/ 0 h 3673"/>
                <a:gd name="T2" fmla="*/ 0 w 1795"/>
                <a:gd name="T3" fmla="*/ 3360 h 3673"/>
                <a:gd name="T4" fmla="*/ 1795 w 1795"/>
                <a:gd name="T5" fmla="*/ 3673 h 3673"/>
                <a:gd name="T6" fmla="*/ 1777 w 1795"/>
                <a:gd name="T7" fmla="*/ 319 h 3673"/>
                <a:gd name="T8" fmla="*/ 1786 w 1795"/>
                <a:gd name="T9" fmla="*/ 316 h 3673"/>
                <a:gd name="T10" fmla="*/ 1795 w 1795"/>
                <a:gd name="T11" fmla="*/ 313 h 3673"/>
                <a:gd name="T12" fmla="*/ 0 w 1795"/>
                <a:gd name="T13" fmla="*/ 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5" h="3673">
                  <a:moveTo>
                    <a:pt x="0" y="0"/>
                  </a:moveTo>
                  <a:lnTo>
                    <a:pt x="0" y="3360"/>
                  </a:lnTo>
                  <a:lnTo>
                    <a:pt x="1795" y="3673"/>
                  </a:lnTo>
                  <a:lnTo>
                    <a:pt x="1777" y="319"/>
                  </a:lnTo>
                  <a:lnTo>
                    <a:pt x="1786" y="316"/>
                  </a:lnTo>
                  <a:lnTo>
                    <a:pt x="1795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3" name="Freeform 528">
              <a:extLst>
                <a:ext uri="{FF2B5EF4-FFF2-40B4-BE49-F238E27FC236}">
                  <a16:creationId xmlns:a16="http://schemas.microsoft.com/office/drawing/2014/main" id="{7B2D4D75-3F8B-49E0-9EA4-4082260AB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62463"/>
              <a:ext cx="639763" cy="1506538"/>
            </a:xfrm>
            <a:custGeom>
              <a:avLst/>
              <a:gdLst>
                <a:gd name="T0" fmla="*/ 0 w 1608"/>
                <a:gd name="T1" fmla="*/ 0 h 3796"/>
                <a:gd name="T2" fmla="*/ 0 w 1608"/>
                <a:gd name="T3" fmla="*/ 3360 h 3796"/>
                <a:gd name="T4" fmla="*/ 1608 w 1608"/>
                <a:gd name="T5" fmla="*/ 3796 h 3796"/>
                <a:gd name="T6" fmla="*/ 1591 w 1608"/>
                <a:gd name="T7" fmla="*/ 442 h 3796"/>
                <a:gd name="T8" fmla="*/ 1599 w 1608"/>
                <a:gd name="T9" fmla="*/ 440 h 3796"/>
                <a:gd name="T10" fmla="*/ 1608 w 1608"/>
                <a:gd name="T11" fmla="*/ 436 h 3796"/>
                <a:gd name="T12" fmla="*/ 0 w 1608"/>
                <a:gd name="T13" fmla="*/ 0 h 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8" h="3796">
                  <a:moveTo>
                    <a:pt x="0" y="0"/>
                  </a:moveTo>
                  <a:lnTo>
                    <a:pt x="0" y="3360"/>
                  </a:lnTo>
                  <a:lnTo>
                    <a:pt x="1608" y="3796"/>
                  </a:lnTo>
                  <a:lnTo>
                    <a:pt x="1591" y="442"/>
                  </a:lnTo>
                  <a:lnTo>
                    <a:pt x="1599" y="440"/>
                  </a:lnTo>
                  <a:lnTo>
                    <a:pt x="1608" y="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4" name="Freeform 529">
              <a:extLst>
                <a:ext uri="{FF2B5EF4-FFF2-40B4-BE49-F238E27FC236}">
                  <a16:creationId xmlns:a16="http://schemas.microsoft.com/office/drawing/2014/main" id="{2C331B11-74F5-4598-B153-FECD311DA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4452938"/>
              <a:ext cx="204788" cy="57150"/>
            </a:xfrm>
            <a:custGeom>
              <a:avLst/>
              <a:gdLst>
                <a:gd name="T0" fmla="*/ 302 w 517"/>
                <a:gd name="T1" fmla="*/ 145 h 145"/>
                <a:gd name="T2" fmla="*/ 517 w 517"/>
                <a:gd name="T3" fmla="*/ 84 h 145"/>
                <a:gd name="T4" fmla="*/ 267 w 517"/>
                <a:gd name="T5" fmla="*/ 0 h 145"/>
                <a:gd name="T6" fmla="*/ 0 w 517"/>
                <a:gd name="T7" fmla="*/ 42 h 145"/>
                <a:gd name="T8" fmla="*/ 302 w 517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145">
                  <a:moveTo>
                    <a:pt x="302" y="145"/>
                  </a:moveTo>
                  <a:lnTo>
                    <a:pt x="517" y="84"/>
                  </a:lnTo>
                  <a:lnTo>
                    <a:pt x="267" y="0"/>
                  </a:lnTo>
                  <a:lnTo>
                    <a:pt x="0" y="42"/>
                  </a:lnTo>
                  <a:lnTo>
                    <a:pt x="302" y="145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5" name="Freeform 530">
              <a:extLst>
                <a:ext uri="{FF2B5EF4-FFF2-40B4-BE49-F238E27FC236}">
                  <a16:creationId xmlns:a16="http://schemas.microsoft.com/office/drawing/2014/main" id="{1A4AA8DB-4B29-4F40-A4BD-04A29EFBA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551363"/>
              <a:ext cx="87313" cy="1368425"/>
            </a:xfrm>
            <a:custGeom>
              <a:avLst/>
              <a:gdLst>
                <a:gd name="T0" fmla="*/ 222 w 222"/>
                <a:gd name="T1" fmla="*/ 0 h 3451"/>
                <a:gd name="T2" fmla="*/ 164 w 222"/>
                <a:gd name="T3" fmla="*/ 27 h 3451"/>
                <a:gd name="T4" fmla="*/ 59 w 222"/>
                <a:gd name="T5" fmla="*/ 75 h 3451"/>
                <a:gd name="T6" fmla="*/ 0 w 222"/>
                <a:gd name="T7" fmla="*/ 97 h 3451"/>
                <a:gd name="T8" fmla="*/ 18 w 222"/>
                <a:gd name="T9" fmla="*/ 3451 h 3451"/>
                <a:gd name="T10" fmla="*/ 49 w 222"/>
                <a:gd name="T11" fmla="*/ 3446 h 3451"/>
                <a:gd name="T12" fmla="*/ 106 w 222"/>
                <a:gd name="T13" fmla="*/ 3431 h 3451"/>
                <a:gd name="T14" fmla="*/ 157 w 222"/>
                <a:gd name="T15" fmla="*/ 3409 h 3451"/>
                <a:gd name="T16" fmla="*/ 202 w 222"/>
                <a:gd name="T17" fmla="*/ 3379 h 3451"/>
                <a:gd name="T18" fmla="*/ 222 w 222"/>
                <a:gd name="T19" fmla="*/ 3360 h 3451"/>
                <a:gd name="T20" fmla="*/ 222 w 222"/>
                <a:gd name="T21" fmla="*/ 0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3451">
                  <a:moveTo>
                    <a:pt x="222" y="0"/>
                  </a:moveTo>
                  <a:lnTo>
                    <a:pt x="164" y="27"/>
                  </a:lnTo>
                  <a:lnTo>
                    <a:pt x="59" y="75"/>
                  </a:lnTo>
                  <a:lnTo>
                    <a:pt x="0" y="97"/>
                  </a:lnTo>
                  <a:lnTo>
                    <a:pt x="18" y="3451"/>
                  </a:lnTo>
                  <a:lnTo>
                    <a:pt x="49" y="3446"/>
                  </a:lnTo>
                  <a:lnTo>
                    <a:pt x="106" y="3431"/>
                  </a:lnTo>
                  <a:lnTo>
                    <a:pt x="157" y="3409"/>
                  </a:lnTo>
                  <a:lnTo>
                    <a:pt x="202" y="3379"/>
                  </a:lnTo>
                  <a:lnTo>
                    <a:pt x="222" y="336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6" name="Freeform 531">
              <a:extLst>
                <a:ext uri="{FF2B5EF4-FFF2-40B4-BE49-F238E27FC236}">
                  <a16:creationId xmlns:a16="http://schemas.microsoft.com/office/drawing/2014/main" id="{06AEE3C5-F5DE-4C27-8534-B96C3DE09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637088"/>
              <a:ext cx="434975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7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7" name="Freeform 532">
              <a:extLst>
                <a:ext uri="{FF2B5EF4-FFF2-40B4-BE49-F238E27FC236}">
                  <a16:creationId xmlns:a16="http://schemas.microsoft.com/office/drawing/2014/main" id="{4102D385-C96D-4697-B30C-A5FFA552B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745038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8" name="Freeform 533">
              <a:extLst>
                <a:ext uri="{FF2B5EF4-FFF2-40B4-BE49-F238E27FC236}">
                  <a16:creationId xmlns:a16="http://schemas.microsoft.com/office/drawing/2014/main" id="{404A8EB5-D5E7-4B75-A3FA-A9B1DE9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811713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9" name="Freeform 534">
              <a:extLst>
                <a:ext uri="{FF2B5EF4-FFF2-40B4-BE49-F238E27FC236}">
                  <a16:creationId xmlns:a16="http://schemas.microsoft.com/office/drawing/2014/main" id="{693903AA-402E-4589-841E-ED509DE1B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878388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0" name="Freeform 535">
              <a:extLst>
                <a:ext uri="{FF2B5EF4-FFF2-40B4-BE49-F238E27FC236}">
                  <a16:creationId xmlns:a16="http://schemas.microsoft.com/office/drawing/2014/main" id="{2AF09449-B670-45EE-9C68-72D7FCF7D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945063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1" name="Freeform 536">
              <a:extLst>
                <a:ext uri="{FF2B5EF4-FFF2-40B4-BE49-F238E27FC236}">
                  <a16:creationId xmlns:a16="http://schemas.microsoft.com/office/drawing/2014/main" id="{DE5B0C4B-7666-4FC4-B0B0-DF9C7EF2B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010151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2" name="Freeform 537">
              <a:extLst>
                <a:ext uri="{FF2B5EF4-FFF2-40B4-BE49-F238E27FC236}">
                  <a16:creationId xmlns:a16="http://schemas.microsoft.com/office/drawing/2014/main" id="{BB6F9AFB-4009-41F4-AA3E-931DC4485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076826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3" name="Freeform 538">
              <a:extLst>
                <a:ext uri="{FF2B5EF4-FFF2-40B4-BE49-F238E27FC236}">
                  <a16:creationId xmlns:a16="http://schemas.microsoft.com/office/drawing/2014/main" id="{B7CBBDE8-1A78-4145-BF9E-308AC81DF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4822826"/>
              <a:ext cx="160338" cy="404813"/>
            </a:xfrm>
            <a:custGeom>
              <a:avLst/>
              <a:gdLst>
                <a:gd name="T0" fmla="*/ 0 w 405"/>
                <a:gd name="T1" fmla="*/ 0 h 1019"/>
                <a:gd name="T2" fmla="*/ 0 w 405"/>
                <a:gd name="T3" fmla="*/ 910 h 1019"/>
                <a:gd name="T4" fmla="*/ 405 w 405"/>
                <a:gd name="T5" fmla="*/ 1019 h 1019"/>
                <a:gd name="T6" fmla="*/ 405 w 405"/>
                <a:gd name="T7" fmla="*/ 111 h 1019"/>
                <a:gd name="T8" fmla="*/ 0 w 405"/>
                <a:gd name="T9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19">
                  <a:moveTo>
                    <a:pt x="0" y="0"/>
                  </a:moveTo>
                  <a:lnTo>
                    <a:pt x="0" y="910"/>
                  </a:lnTo>
                  <a:lnTo>
                    <a:pt x="405" y="1019"/>
                  </a:lnTo>
                  <a:lnTo>
                    <a:pt x="40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4" name="Freeform 539">
              <a:extLst>
                <a:ext uri="{FF2B5EF4-FFF2-40B4-BE49-F238E27FC236}">
                  <a16:creationId xmlns:a16="http://schemas.microsoft.com/office/drawing/2014/main" id="{66A1896A-6E12-4114-8770-4DEFAB69E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314951"/>
              <a:ext cx="160338" cy="404813"/>
            </a:xfrm>
            <a:custGeom>
              <a:avLst/>
              <a:gdLst>
                <a:gd name="T0" fmla="*/ 0 w 404"/>
                <a:gd name="T1" fmla="*/ 0 h 1019"/>
                <a:gd name="T2" fmla="*/ 0 w 404"/>
                <a:gd name="T3" fmla="*/ 910 h 1019"/>
                <a:gd name="T4" fmla="*/ 404 w 404"/>
                <a:gd name="T5" fmla="*/ 1019 h 1019"/>
                <a:gd name="T6" fmla="*/ 404 w 404"/>
                <a:gd name="T7" fmla="*/ 111 h 1019"/>
                <a:gd name="T8" fmla="*/ 0 w 404"/>
                <a:gd name="T9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19">
                  <a:moveTo>
                    <a:pt x="0" y="0"/>
                  </a:moveTo>
                  <a:lnTo>
                    <a:pt x="0" y="910"/>
                  </a:lnTo>
                  <a:lnTo>
                    <a:pt x="404" y="1019"/>
                  </a:lnTo>
                  <a:lnTo>
                    <a:pt x="404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5" name="Freeform 540">
              <a:extLst>
                <a:ext uri="{FF2B5EF4-FFF2-40B4-BE49-F238E27FC236}">
                  <a16:creationId xmlns:a16="http://schemas.microsoft.com/office/drawing/2014/main" id="{C1A2E703-BFA6-46F2-954D-4A4CA3422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203826"/>
              <a:ext cx="434975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6" name="Freeform 541">
              <a:extLst>
                <a:ext uri="{FF2B5EF4-FFF2-40B4-BE49-F238E27FC236}">
                  <a16:creationId xmlns:a16="http://schemas.microsoft.com/office/drawing/2014/main" id="{05CFB2C8-1D06-49BF-84F7-9FF7BB76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367338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" name="Freeform 542">
              <a:extLst>
                <a:ext uri="{FF2B5EF4-FFF2-40B4-BE49-F238E27FC236}">
                  <a16:creationId xmlns:a16="http://schemas.microsoft.com/office/drawing/2014/main" id="{7B0DDDD0-DF89-43F0-87E8-250196525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434013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3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" name="Freeform 543">
              <a:extLst>
                <a:ext uri="{FF2B5EF4-FFF2-40B4-BE49-F238E27FC236}">
                  <a16:creationId xmlns:a16="http://schemas.microsoft.com/office/drawing/2014/main" id="{68829D17-7201-4BA4-AE9C-6882BEE97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500688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2 h 246"/>
                <a:gd name="T4" fmla="*/ 604 w 604"/>
                <a:gd name="T5" fmla="*/ 246 h 246"/>
                <a:gd name="T6" fmla="*/ 604 w 604"/>
                <a:gd name="T7" fmla="*/ 164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2"/>
                  </a:lnTo>
                  <a:lnTo>
                    <a:pt x="604" y="246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" name="Freeform 544">
              <a:extLst>
                <a:ext uri="{FF2B5EF4-FFF2-40B4-BE49-F238E27FC236}">
                  <a16:creationId xmlns:a16="http://schemas.microsoft.com/office/drawing/2014/main" id="{5641FF4E-8B21-4403-B4EE-2E918C607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567363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" name="Freeform 545">
              <a:extLst>
                <a:ext uri="{FF2B5EF4-FFF2-40B4-BE49-F238E27FC236}">
                  <a16:creationId xmlns:a16="http://schemas.microsoft.com/office/drawing/2014/main" id="{822163B8-DF59-42E8-AF3B-0680EF6CC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632451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" name="Freeform 546">
              <a:extLst>
                <a:ext uri="{FF2B5EF4-FFF2-40B4-BE49-F238E27FC236}">
                  <a16:creationId xmlns:a16="http://schemas.microsoft.com/office/drawing/2014/main" id="{876EFDF0-2BD8-4779-BB06-31C30AC8E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699126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2" name="Freeform 547">
              <a:extLst>
                <a:ext uri="{FF2B5EF4-FFF2-40B4-BE49-F238E27FC236}">
                  <a16:creationId xmlns:a16="http://schemas.microsoft.com/office/drawing/2014/main" id="{0A159B48-D69F-4562-AA17-733E74C85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635501"/>
              <a:ext cx="434975" cy="193675"/>
            </a:xfrm>
            <a:custGeom>
              <a:avLst/>
              <a:gdLst>
                <a:gd name="T0" fmla="*/ 0 w 1098"/>
                <a:gd name="T1" fmla="*/ 340 h 489"/>
                <a:gd name="T2" fmla="*/ 0 w 1098"/>
                <a:gd name="T3" fmla="*/ 489 h 489"/>
                <a:gd name="T4" fmla="*/ 1098 w 1098"/>
                <a:gd name="T5" fmla="*/ 149 h 489"/>
                <a:gd name="T6" fmla="*/ 1098 w 1098"/>
                <a:gd name="T7" fmla="*/ 0 h 489"/>
                <a:gd name="T8" fmla="*/ 0 w 1098"/>
                <a:gd name="T9" fmla="*/ 34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9">
                  <a:moveTo>
                    <a:pt x="0" y="340"/>
                  </a:moveTo>
                  <a:lnTo>
                    <a:pt x="0" y="489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3" name="Freeform 548">
              <a:extLst>
                <a:ext uri="{FF2B5EF4-FFF2-40B4-BE49-F238E27FC236}">
                  <a16:creationId xmlns:a16="http://schemas.microsoft.com/office/drawing/2014/main" id="{27CAF68F-A765-4995-960D-8DA588D37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803776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" name="Freeform 549">
              <a:extLst>
                <a:ext uri="{FF2B5EF4-FFF2-40B4-BE49-F238E27FC236}">
                  <a16:creationId xmlns:a16="http://schemas.microsoft.com/office/drawing/2014/main" id="{9503FA46-E995-4C0B-BE64-CC4158A96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870451"/>
              <a:ext cx="239713" cy="106363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5" name="Freeform 550">
              <a:extLst>
                <a:ext uri="{FF2B5EF4-FFF2-40B4-BE49-F238E27FC236}">
                  <a16:creationId xmlns:a16="http://schemas.microsoft.com/office/drawing/2014/main" id="{F1DA96A6-586A-43F9-BF61-518A4F40E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937126"/>
              <a:ext cx="239713" cy="106363"/>
            </a:xfrm>
            <a:custGeom>
              <a:avLst/>
              <a:gdLst>
                <a:gd name="T0" fmla="*/ 0 w 604"/>
                <a:gd name="T1" fmla="*/ 186 h 268"/>
                <a:gd name="T2" fmla="*/ 0 w 604"/>
                <a:gd name="T3" fmla="*/ 268 h 268"/>
                <a:gd name="T4" fmla="*/ 604 w 604"/>
                <a:gd name="T5" fmla="*/ 81 h 268"/>
                <a:gd name="T6" fmla="*/ 604 w 604"/>
                <a:gd name="T7" fmla="*/ 0 h 268"/>
                <a:gd name="T8" fmla="*/ 0 w 604"/>
                <a:gd name="T9" fmla="*/ 18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8">
                  <a:moveTo>
                    <a:pt x="0" y="186"/>
                  </a:moveTo>
                  <a:lnTo>
                    <a:pt x="0" y="268"/>
                  </a:lnTo>
                  <a:lnTo>
                    <a:pt x="604" y="81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6" name="Freeform 551">
              <a:extLst>
                <a:ext uri="{FF2B5EF4-FFF2-40B4-BE49-F238E27FC236}">
                  <a16:creationId xmlns:a16="http://schemas.microsoft.com/office/drawing/2014/main" id="{D7542277-F398-48E6-8FEF-30124221A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002213"/>
              <a:ext cx="239713" cy="107950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7" name="Freeform 552">
              <a:extLst>
                <a:ext uri="{FF2B5EF4-FFF2-40B4-BE49-F238E27FC236}">
                  <a16:creationId xmlns:a16="http://schemas.microsoft.com/office/drawing/2014/main" id="{3C49CB6A-6D4C-4D61-BA83-17C372A30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068888"/>
              <a:ext cx="239713" cy="106363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1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1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8" name="Freeform 553">
              <a:extLst>
                <a:ext uri="{FF2B5EF4-FFF2-40B4-BE49-F238E27FC236}">
                  <a16:creationId xmlns:a16="http://schemas.microsoft.com/office/drawing/2014/main" id="{ED63CDC3-DCFF-4B5E-B4CA-353547AE9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133976"/>
              <a:ext cx="239713" cy="107950"/>
            </a:xfrm>
            <a:custGeom>
              <a:avLst/>
              <a:gdLst>
                <a:gd name="T0" fmla="*/ 0 w 604"/>
                <a:gd name="T1" fmla="*/ 188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8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9" name="Freeform 554">
              <a:extLst>
                <a:ext uri="{FF2B5EF4-FFF2-40B4-BE49-F238E27FC236}">
                  <a16:creationId xmlns:a16="http://schemas.microsoft.com/office/drawing/2014/main" id="{07327F32-B6FB-40E0-8EE9-1C4E5BD76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48213"/>
              <a:ext cx="161925" cy="411163"/>
            </a:xfrm>
            <a:custGeom>
              <a:avLst/>
              <a:gdLst>
                <a:gd name="T0" fmla="*/ 0 w 404"/>
                <a:gd name="T1" fmla="*/ 124 h 1034"/>
                <a:gd name="T2" fmla="*/ 0 w 404"/>
                <a:gd name="T3" fmla="*/ 1034 h 1034"/>
                <a:gd name="T4" fmla="*/ 404 w 404"/>
                <a:gd name="T5" fmla="*/ 909 h 1034"/>
                <a:gd name="T6" fmla="*/ 404 w 404"/>
                <a:gd name="T7" fmla="*/ 0 h 1034"/>
                <a:gd name="T8" fmla="*/ 0 w 404"/>
                <a:gd name="T9" fmla="*/ 12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34">
                  <a:moveTo>
                    <a:pt x="0" y="124"/>
                  </a:moveTo>
                  <a:lnTo>
                    <a:pt x="0" y="1034"/>
                  </a:lnTo>
                  <a:lnTo>
                    <a:pt x="404" y="909"/>
                  </a:lnTo>
                  <a:lnTo>
                    <a:pt x="404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0" name="Freeform 555">
              <a:extLst>
                <a:ext uri="{FF2B5EF4-FFF2-40B4-BE49-F238E27FC236}">
                  <a16:creationId xmlns:a16="http://schemas.microsoft.com/office/drawing/2014/main" id="{318A78E6-407E-4296-BA8A-95796F53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5400676"/>
              <a:ext cx="158750" cy="411163"/>
            </a:xfrm>
            <a:custGeom>
              <a:avLst/>
              <a:gdLst>
                <a:gd name="T0" fmla="*/ 0 w 403"/>
                <a:gd name="T1" fmla="*/ 124 h 1034"/>
                <a:gd name="T2" fmla="*/ 0 w 403"/>
                <a:gd name="T3" fmla="*/ 1034 h 1034"/>
                <a:gd name="T4" fmla="*/ 403 w 403"/>
                <a:gd name="T5" fmla="*/ 908 h 1034"/>
                <a:gd name="T6" fmla="*/ 403 w 403"/>
                <a:gd name="T7" fmla="*/ 0 h 1034"/>
                <a:gd name="T8" fmla="*/ 0 w 403"/>
                <a:gd name="T9" fmla="*/ 12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034">
                  <a:moveTo>
                    <a:pt x="0" y="124"/>
                  </a:moveTo>
                  <a:lnTo>
                    <a:pt x="0" y="1034"/>
                  </a:lnTo>
                  <a:lnTo>
                    <a:pt x="403" y="908"/>
                  </a:lnTo>
                  <a:lnTo>
                    <a:pt x="403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556">
              <a:extLst>
                <a:ext uri="{FF2B5EF4-FFF2-40B4-BE49-F238E27FC236}">
                  <a16:creationId xmlns:a16="http://schemas.microsoft.com/office/drawing/2014/main" id="{720958AE-2819-413D-9F0B-EBD4EA41E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202238"/>
              <a:ext cx="434975" cy="193675"/>
            </a:xfrm>
            <a:custGeom>
              <a:avLst/>
              <a:gdLst>
                <a:gd name="T0" fmla="*/ 0 w 1098"/>
                <a:gd name="T1" fmla="*/ 339 h 488"/>
                <a:gd name="T2" fmla="*/ 0 w 1098"/>
                <a:gd name="T3" fmla="*/ 488 h 488"/>
                <a:gd name="T4" fmla="*/ 1098 w 1098"/>
                <a:gd name="T5" fmla="*/ 149 h 488"/>
                <a:gd name="T6" fmla="*/ 1098 w 1098"/>
                <a:gd name="T7" fmla="*/ 0 h 488"/>
                <a:gd name="T8" fmla="*/ 0 w 1098"/>
                <a:gd name="T9" fmla="*/ 33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8">
                  <a:moveTo>
                    <a:pt x="0" y="339"/>
                  </a:moveTo>
                  <a:lnTo>
                    <a:pt x="0" y="488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557">
              <a:extLst>
                <a:ext uri="{FF2B5EF4-FFF2-40B4-BE49-F238E27FC236}">
                  <a16:creationId xmlns:a16="http://schemas.microsoft.com/office/drawing/2014/main" id="{0C41CA86-D866-4EC0-93DD-42C61C9C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316538"/>
              <a:ext cx="241300" cy="106363"/>
            </a:xfrm>
            <a:custGeom>
              <a:avLst/>
              <a:gdLst>
                <a:gd name="T0" fmla="*/ 0 w 605"/>
                <a:gd name="T1" fmla="*/ 187 h 269"/>
                <a:gd name="T2" fmla="*/ 0 w 605"/>
                <a:gd name="T3" fmla="*/ 269 h 269"/>
                <a:gd name="T4" fmla="*/ 605 w 605"/>
                <a:gd name="T5" fmla="*/ 82 h 269"/>
                <a:gd name="T6" fmla="*/ 605 w 605"/>
                <a:gd name="T7" fmla="*/ 0 h 269"/>
                <a:gd name="T8" fmla="*/ 0 w 605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69">
                  <a:moveTo>
                    <a:pt x="0" y="187"/>
                  </a:moveTo>
                  <a:lnTo>
                    <a:pt x="0" y="269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3" name="Freeform 558">
              <a:extLst>
                <a:ext uri="{FF2B5EF4-FFF2-40B4-BE49-F238E27FC236}">
                  <a16:creationId xmlns:a16="http://schemas.microsoft.com/office/drawing/2014/main" id="{9E1E944D-384A-4E67-AE42-75495E2B3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383213"/>
              <a:ext cx="241300" cy="106363"/>
            </a:xfrm>
            <a:custGeom>
              <a:avLst/>
              <a:gdLst>
                <a:gd name="T0" fmla="*/ 0 w 605"/>
                <a:gd name="T1" fmla="*/ 188 h 270"/>
                <a:gd name="T2" fmla="*/ 0 w 605"/>
                <a:gd name="T3" fmla="*/ 270 h 270"/>
                <a:gd name="T4" fmla="*/ 605 w 605"/>
                <a:gd name="T5" fmla="*/ 83 h 270"/>
                <a:gd name="T6" fmla="*/ 605 w 605"/>
                <a:gd name="T7" fmla="*/ 0 h 270"/>
                <a:gd name="T8" fmla="*/ 0 w 605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8"/>
                  </a:moveTo>
                  <a:lnTo>
                    <a:pt x="0" y="270"/>
                  </a:lnTo>
                  <a:lnTo>
                    <a:pt x="605" y="83"/>
                  </a:lnTo>
                  <a:lnTo>
                    <a:pt x="60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4" name="Freeform 559">
              <a:extLst>
                <a:ext uri="{FF2B5EF4-FFF2-40B4-BE49-F238E27FC236}">
                  <a16:creationId xmlns:a16="http://schemas.microsoft.com/office/drawing/2014/main" id="{F4A2D613-E2B4-4669-BE84-5AB6B36D1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448301"/>
              <a:ext cx="241300" cy="107950"/>
            </a:xfrm>
            <a:custGeom>
              <a:avLst/>
              <a:gdLst>
                <a:gd name="T0" fmla="*/ 0 w 605"/>
                <a:gd name="T1" fmla="*/ 187 h 270"/>
                <a:gd name="T2" fmla="*/ 0 w 605"/>
                <a:gd name="T3" fmla="*/ 270 h 270"/>
                <a:gd name="T4" fmla="*/ 605 w 605"/>
                <a:gd name="T5" fmla="*/ 82 h 270"/>
                <a:gd name="T6" fmla="*/ 605 w 605"/>
                <a:gd name="T7" fmla="*/ 0 h 270"/>
                <a:gd name="T8" fmla="*/ 0 w 605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7"/>
                  </a:moveTo>
                  <a:lnTo>
                    <a:pt x="0" y="270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5" name="Freeform 560">
              <a:extLst>
                <a:ext uri="{FF2B5EF4-FFF2-40B4-BE49-F238E27FC236}">
                  <a16:creationId xmlns:a16="http://schemas.microsoft.com/office/drawing/2014/main" id="{D988A9C9-2AEE-46AF-B4AF-7937F6A7E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514976"/>
              <a:ext cx="241300" cy="106363"/>
            </a:xfrm>
            <a:custGeom>
              <a:avLst/>
              <a:gdLst>
                <a:gd name="T0" fmla="*/ 0 w 605"/>
                <a:gd name="T1" fmla="*/ 188 h 270"/>
                <a:gd name="T2" fmla="*/ 0 w 605"/>
                <a:gd name="T3" fmla="*/ 270 h 270"/>
                <a:gd name="T4" fmla="*/ 605 w 605"/>
                <a:gd name="T5" fmla="*/ 83 h 270"/>
                <a:gd name="T6" fmla="*/ 605 w 605"/>
                <a:gd name="T7" fmla="*/ 0 h 270"/>
                <a:gd name="T8" fmla="*/ 0 w 605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8"/>
                  </a:moveTo>
                  <a:lnTo>
                    <a:pt x="0" y="270"/>
                  </a:lnTo>
                  <a:lnTo>
                    <a:pt x="605" y="83"/>
                  </a:lnTo>
                  <a:lnTo>
                    <a:pt x="60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6" name="Freeform 561">
              <a:extLst>
                <a:ext uri="{FF2B5EF4-FFF2-40B4-BE49-F238E27FC236}">
                  <a16:creationId xmlns:a16="http://schemas.microsoft.com/office/drawing/2014/main" id="{A7E40FA2-8FAE-4F97-94D9-A87B9DD9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581651"/>
              <a:ext cx="241300" cy="106363"/>
            </a:xfrm>
            <a:custGeom>
              <a:avLst/>
              <a:gdLst>
                <a:gd name="T0" fmla="*/ 0 w 605"/>
                <a:gd name="T1" fmla="*/ 187 h 270"/>
                <a:gd name="T2" fmla="*/ 0 w 605"/>
                <a:gd name="T3" fmla="*/ 270 h 270"/>
                <a:gd name="T4" fmla="*/ 605 w 605"/>
                <a:gd name="T5" fmla="*/ 82 h 270"/>
                <a:gd name="T6" fmla="*/ 605 w 605"/>
                <a:gd name="T7" fmla="*/ 0 h 270"/>
                <a:gd name="T8" fmla="*/ 0 w 605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7"/>
                  </a:moveTo>
                  <a:lnTo>
                    <a:pt x="0" y="270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7" name="Freeform 562">
              <a:extLst>
                <a:ext uri="{FF2B5EF4-FFF2-40B4-BE49-F238E27FC236}">
                  <a16:creationId xmlns:a16="http://schemas.microsoft.com/office/drawing/2014/main" id="{1EA33041-8D48-4C60-B217-2FE875845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646738"/>
              <a:ext cx="241300" cy="106363"/>
            </a:xfrm>
            <a:custGeom>
              <a:avLst/>
              <a:gdLst>
                <a:gd name="T0" fmla="*/ 0 w 605"/>
                <a:gd name="T1" fmla="*/ 186 h 268"/>
                <a:gd name="T2" fmla="*/ 0 w 605"/>
                <a:gd name="T3" fmla="*/ 268 h 268"/>
                <a:gd name="T4" fmla="*/ 605 w 605"/>
                <a:gd name="T5" fmla="*/ 81 h 268"/>
                <a:gd name="T6" fmla="*/ 605 w 605"/>
                <a:gd name="T7" fmla="*/ 0 h 268"/>
                <a:gd name="T8" fmla="*/ 0 w 605"/>
                <a:gd name="T9" fmla="*/ 18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68">
                  <a:moveTo>
                    <a:pt x="0" y="186"/>
                  </a:moveTo>
                  <a:lnTo>
                    <a:pt x="0" y="268"/>
                  </a:lnTo>
                  <a:lnTo>
                    <a:pt x="605" y="81"/>
                  </a:lnTo>
                  <a:lnTo>
                    <a:pt x="605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8" name="Freeform 563">
              <a:extLst>
                <a:ext uri="{FF2B5EF4-FFF2-40B4-BE49-F238E27FC236}">
                  <a16:creationId xmlns:a16="http://schemas.microsoft.com/office/drawing/2014/main" id="{FCE4DFF6-00A4-4294-9772-812AB2C3C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950" y="4486276"/>
              <a:ext cx="85725" cy="215900"/>
            </a:xfrm>
            <a:custGeom>
              <a:avLst/>
              <a:gdLst>
                <a:gd name="T0" fmla="*/ 0 w 215"/>
                <a:gd name="T1" fmla="*/ 61 h 544"/>
                <a:gd name="T2" fmla="*/ 215 w 215"/>
                <a:gd name="T3" fmla="*/ 0 h 544"/>
                <a:gd name="T4" fmla="*/ 215 w 215"/>
                <a:gd name="T5" fmla="*/ 483 h 544"/>
                <a:gd name="T6" fmla="*/ 107 w 215"/>
                <a:gd name="T7" fmla="*/ 422 h 544"/>
                <a:gd name="T8" fmla="*/ 0 w 215"/>
                <a:gd name="T9" fmla="*/ 544 h 544"/>
                <a:gd name="T10" fmla="*/ 0 w 215"/>
                <a:gd name="T11" fmla="*/ 6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544">
                  <a:moveTo>
                    <a:pt x="0" y="61"/>
                  </a:moveTo>
                  <a:lnTo>
                    <a:pt x="215" y="0"/>
                  </a:lnTo>
                  <a:lnTo>
                    <a:pt x="215" y="483"/>
                  </a:lnTo>
                  <a:lnTo>
                    <a:pt x="107" y="422"/>
                  </a:lnTo>
                  <a:lnTo>
                    <a:pt x="0" y="544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BF2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9" name="Freeform 564">
              <a:extLst>
                <a:ext uri="{FF2B5EF4-FFF2-40B4-BE49-F238E27FC236}">
                  <a16:creationId xmlns:a16="http://schemas.microsoft.com/office/drawing/2014/main" id="{506DE647-5056-4ACC-90E1-D44BE5A9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75" y="5715001"/>
              <a:ext cx="201613" cy="338138"/>
            </a:xfrm>
            <a:custGeom>
              <a:avLst/>
              <a:gdLst>
                <a:gd name="T0" fmla="*/ 69 w 506"/>
                <a:gd name="T1" fmla="*/ 838 h 852"/>
                <a:gd name="T2" fmla="*/ 69 w 506"/>
                <a:gd name="T3" fmla="*/ 838 h 852"/>
                <a:gd name="T4" fmla="*/ 94 w 506"/>
                <a:gd name="T5" fmla="*/ 848 h 852"/>
                <a:gd name="T6" fmla="*/ 144 w 506"/>
                <a:gd name="T7" fmla="*/ 852 h 852"/>
                <a:gd name="T8" fmla="*/ 193 w 506"/>
                <a:gd name="T9" fmla="*/ 838 h 852"/>
                <a:gd name="T10" fmla="*/ 231 w 506"/>
                <a:gd name="T11" fmla="*/ 804 h 852"/>
                <a:gd name="T12" fmla="*/ 244 w 506"/>
                <a:gd name="T13" fmla="*/ 781 h 852"/>
                <a:gd name="T14" fmla="*/ 494 w 506"/>
                <a:gd name="T15" fmla="*/ 188 h 852"/>
                <a:gd name="T16" fmla="*/ 503 w 506"/>
                <a:gd name="T17" fmla="*/ 163 h 852"/>
                <a:gd name="T18" fmla="*/ 506 w 506"/>
                <a:gd name="T19" fmla="*/ 112 h 852"/>
                <a:gd name="T20" fmla="*/ 490 w 506"/>
                <a:gd name="T21" fmla="*/ 64 h 852"/>
                <a:gd name="T22" fmla="*/ 459 w 506"/>
                <a:gd name="T23" fmla="*/ 27 h 852"/>
                <a:gd name="T24" fmla="*/ 437 w 506"/>
                <a:gd name="T25" fmla="*/ 13 h 852"/>
                <a:gd name="T26" fmla="*/ 437 w 506"/>
                <a:gd name="T27" fmla="*/ 13 h 852"/>
                <a:gd name="T28" fmla="*/ 413 w 506"/>
                <a:gd name="T29" fmla="*/ 2 h 852"/>
                <a:gd name="T30" fmla="*/ 362 w 506"/>
                <a:gd name="T31" fmla="*/ 0 h 852"/>
                <a:gd name="T32" fmla="*/ 314 w 506"/>
                <a:gd name="T33" fmla="*/ 15 h 852"/>
                <a:gd name="T34" fmla="*/ 275 w 506"/>
                <a:gd name="T35" fmla="*/ 48 h 852"/>
                <a:gd name="T36" fmla="*/ 262 w 506"/>
                <a:gd name="T37" fmla="*/ 70 h 852"/>
                <a:gd name="T38" fmla="*/ 12 w 506"/>
                <a:gd name="T39" fmla="*/ 664 h 852"/>
                <a:gd name="T40" fmla="*/ 3 w 506"/>
                <a:gd name="T41" fmla="*/ 689 h 852"/>
                <a:gd name="T42" fmla="*/ 0 w 506"/>
                <a:gd name="T43" fmla="*/ 740 h 852"/>
                <a:gd name="T44" fmla="*/ 15 w 506"/>
                <a:gd name="T45" fmla="*/ 786 h 852"/>
                <a:gd name="T46" fmla="*/ 46 w 506"/>
                <a:gd name="T47" fmla="*/ 825 h 852"/>
                <a:gd name="T48" fmla="*/ 69 w 506"/>
                <a:gd name="T49" fmla="*/ 838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6" h="852">
                  <a:moveTo>
                    <a:pt x="69" y="838"/>
                  </a:moveTo>
                  <a:lnTo>
                    <a:pt x="69" y="838"/>
                  </a:lnTo>
                  <a:lnTo>
                    <a:pt x="94" y="848"/>
                  </a:lnTo>
                  <a:lnTo>
                    <a:pt x="144" y="852"/>
                  </a:lnTo>
                  <a:lnTo>
                    <a:pt x="193" y="838"/>
                  </a:lnTo>
                  <a:lnTo>
                    <a:pt x="231" y="804"/>
                  </a:lnTo>
                  <a:lnTo>
                    <a:pt x="244" y="781"/>
                  </a:lnTo>
                  <a:lnTo>
                    <a:pt x="494" y="188"/>
                  </a:lnTo>
                  <a:lnTo>
                    <a:pt x="503" y="163"/>
                  </a:lnTo>
                  <a:lnTo>
                    <a:pt x="506" y="112"/>
                  </a:lnTo>
                  <a:lnTo>
                    <a:pt x="490" y="64"/>
                  </a:lnTo>
                  <a:lnTo>
                    <a:pt x="459" y="27"/>
                  </a:lnTo>
                  <a:lnTo>
                    <a:pt x="437" y="13"/>
                  </a:lnTo>
                  <a:lnTo>
                    <a:pt x="437" y="13"/>
                  </a:lnTo>
                  <a:lnTo>
                    <a:pt x="413" y="2"/>
                  </a:lnTo>
                  <a:lnTo>
                    <a:pt x="362" y="0"/>
                  </a:lnTo>
                  <a:lnTo>
                    <a:pt x="314" y="15"/>
                  </a:lnTo>
                  <a:lnTo>
                    <a:pt x="275" y="48"/>
                  </a:lnTo>
                  <a:lnTo>
                    <a:pt x="262" y="70"/>
                  </a:lnTo>
                  <a:lnTo>
                    <a:pt x="12" y="664"/>
                  </a:lnTo>
                  <a:lnTo>
                    <a:pt x="3" y="689"/>
                  </a:lnTo>
                  <a:lnTo>
                    <a:pt x="0" y="740"/>
                  </a:lnTo>
                  <a:lnTo>
                    <a:pt x="15" y="786"/>
                  </a:lnTo>
                  <a:lnTo>
                    <a:pt x="46" y="825"/>
                  </a:lnTo>
                  <a:lnTo>
                    <a:pt x="69" y="83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0" name="Freeform 565">
              <a:extLst>
                <a:ext uri="{FF2B5EF4-FFF2-40B4-BE49-F238E27FC236}">
                  <a16:creationId xmlns:a16="http://schemas.microsoft.com/office/drawing/2014/main" id="{DE005829-F9C2-4AF7-A52B-9E83015AF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13" y="5861051"/>
              <a:ext cx="292100" cy="377825"/>
            </a:xfrm>
            <a:custGeom>
              <a:avLst/>
              <a:gdLst>
                <a:gd name="T0" fmla="*/ 628 w 738"/>
                <a:gd name="T1" fmla="*/ 0 h 955"/>
                <a:gd name="T2" fmla="*/ 0 w 738"/>
                <a:gd name="T3" fmla="*/ 78 h 955"/>
                <a:gd name="T4" fmla="*/ 109 w 738"/>
                <a:gd name="T5" fmla="*/ 955 h 955"/>
                <a:gd name="T6" fmla="*/ 738 w 738"/>
                <a:gd name="T7" fmla="*/ 876 h 955"/>
                <a:gd name="T8" fmla="*/ 628 w 738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8" h="955">
                  <a:moveTo>
                    <a:pt x="628" y="0"/>
                  </a:moveTo>
                  <a:lnTo>
                    <a:pt x="0" y="78"/>
                  </a:lnTo>
                  <a:lnTo>
                    <a:pt x="109" y="955"/>
                  </a:lnTo>
                  <a:lnTo>
                    <a:pt x="738" y="876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1" name="Freeform 566">
              <a:extLst>
                <a:ext uri="{FF2B5EF4-FFF2-40B4-BE49-F238E27FC236}">
                  <a16:creationId xmlns:a16="http://schemas.microsoft.com/office/drawing/2014/main" id="{E976E6C4-07E4-4B6C-936E-D2BDF5A02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5262563"/>
              <a:ext cx="571500" cy="715963"/>
            </a:xfrm>
            <a:custGeom>
              <a:avLst/>
              <a:gdLst>
                <a:gd name="T0" fmla="*/ 503 w 1440"/>
                <a:gd name="T1" fmla="*/ 1099 h 1803"/>
                <a:gd name="T2" fmla="*/ 271 w 1440"/>
                <a:gd name="T3" fmla="*/ 951 h 1803"/>
                <a:gd name="T4" fmla="*/ 210 w 1440"/>
                <a:gd name="T5" fmla="*/ 901 h 1803"/>
                <a:gd name="T6" fmla="*/ 131 w 1440"/>
                <a:gd name="T7" fmla="*/ 887 h 1803"/>
                <a:gd name="T8" fmla="*/ 61 w 1440"/>
                <a:gd name="T9" fmla="*/ 914 h 1803"/>
                <a:gd name="T10" fmla="*/ 0 w 1440"/>
                <a:gd name="T11" fmla="*/ 976 h 1803"/>
                <a:gd name="T12" fmla="*/ 526 w 1440"/>
                <a:gd name="T13" fmla="*/ 1703 h 1803"/>
                <a:gd name="T14" fmla="*/ 607 w 1440"/>
                <a:gd name="T15" fmla="*/ 1759 h 1803"/>
                <a:gd name="T16" fmla="*/ 743 w 1440"/>
                <a:gd name="T17" fmla="*/ 1796 h 1803"/>
                <a:gd name="T18" fmla="*/ 931 w 1440"/>
                <a:gd name="T19" fmla="*/ 1798 h 1803"/>
                <a:gd name="T20" fmla="*/ 1083 w 1440"/>
                <a:gd name="T21" fmla="*/ 1767 h 1803"/>
                <a:gd name="T22" fmla="*/ 1184 w 1440"/>
                <a:gd name="T23" fmla="*/ 1719 h 1803"/>
                <a:gd name="T24" fmla="*/ 1269 w 1440"/>
                <a:gd name="T25" fmla="*/ 1649 h 1803"/>
                <a:gd name="T26" fmla="*/ 1335 w 1440"/>
                <a:gd name="T27" fmla="*/ 1559 h 1803"/>
                <a:gd name="T28" fmla="*/ 1383 w 1440"/>
                <a:gd name="T29" fmla="*/ 1449 h 1803"/>
                <a:gd name="T30" fmla="*/ 1414 w 1440"/>
                <a:gd name="T31" fmla="*/ 1283 h 1803"/>
                <a:gd name="T32" fmla="*/ 1409 w 1440"/>
                <a:gd name="T33" fmla="*/ 1038 h 1803"/>
                <a:gd name="T34" fmla="*/ 1440 w 1440"/>
                <a:gd name="T35" fmla="*/ 635 h 1803"/>
                <a:gd name="T36" fmla="*/ 1396 w 1440"/>
                <a:gd name="T37" fmla="*/ 559 h 1803"/>
                <a:gd name="T38" fmla="*/ 1317 w 1440"/>
                <a:gd name="T39" fmla="*/ 538 h 1803"/>
                <a:gd name="T40" fmla="*/ 1243 w 1440"/>
                <a:gd name="T41" fmla="*/ 578 h 1803"/>
                <a:gd name="T42" fmla="*/ 1219 w 1440"/>
                <a:gd name="T43" fmla="*/ 651 h 1803"/>
                <a:gd name="T44" fmla="*/ 1195 w 1440"/>
                <a:gd name="T45" fmla="*/ 797 h 1803"/>
                <a:gd name="T46" fmla="*/ 1168 w 1440"/>
                <a:gd name="T47" fmla="*/ 478 h 1803"/>
                <a:gd name="T48" fmla="*/ 1146 w 1440"/>
                <a:gd name="T49" fmla="*/ 407 h 1803"/>
                <a:gd name="T50" fmla="*/ 1075 w 1440"/>
                <a:gd name="T51" fmla="*/ 368 h 1803"/>
                <a:gd name="T52" fmla="*/ 996 w 1440"/>
                <a:gd name="T53" fmla="*/ 386 h 1803"/>
                <a:gd name="T54" fmla="*/ 948 w 1440"/>
                <a:gd name="T55" fmla="*/ 455 h 1803"/>
                <a:gd name="T56" fmla="*/ 950 w 1440"/>
                <a:gd name="T57" fmla="*/ 736 h 1803"/>
                <a:gd name="T58" fmla="*/ 926 w 1440"/>
                <a:gd name="T59" fmla="*/ 738 h 1803"/>
                <a:gd name="T60" fmla="*/ 889 w 1440"/>
                <a:gd name="T61" fmla="*/ 386 h 1803"/>
                <a:gd name="T62" fmla="*/ 832 w 1440"/>
                <a:gd name="T63" fmla="*/ 323 h 1803"/>
                <a:gd name="T64" fmla="*/ 751 w 1440"/>
                <a:gd name="T65" fmla="*/ 318 h 1803"/>
                <a:gd name="T66" fmla="*/ 686 w 1440"/>
                <a:gd name="T67" fmla="*/ 366 h 1803"/>
                <a:gd name="T68" fmla="*/ 673 w 1440"/>
                <a:gd name="T69" fmla="*/ 436 h 1803"/>
                <a:gd name="T70" fmla="*/ 696 w 1440"/>
                <a:gd name="T71" fmla="*/ 822 h 1803"/>
                <a:gd name="T72" fmla="*/ 529 w 1440"/>
                <a:gd name="T73" fmla="*/ 88 h 1803"/>
                <a:gd name="T74" fmla="*/ 495 w 1440"/>
                <a:gd name="T75" fmla="*/ 28 h 1803"/>
                <a:gd name="T76" fmla="*/ 419 w 1440"/>
                <a:gd name="T77" fmla="*/ 0 h 1803"/>
                <a:gd name="T78" fmla="*/ 342 w 1440"/>
                <a:gd name="T79" fmla="*/ 30 h 1803"/>
                <a:gd name="T80" fmla="*/ 307 w 1440"/>
                <a:gd name="T81" fmla="*/ 108 h 1803"/>
                <a:gd name="T82" fmla="*/ 488 w 1440"/>
                <a:gd name="T83" fmla="*/ 980 h 1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0" h="1803">
                  <a:moveTo>
                    <a:pt x="488" y="980"/>
                  </a:moveTo>
                  <a:lnTo>
                    <a:pt x="503" y="1099"/>
                  </a:lnTo>
                  <a:lnTo>
                    <a:pt x="523" y="1251"/>
                  </a:lnTo>
                  <a:lnTo>
                    <a:pt x="271" y="951"/>
                  </a:lnTo>
                  <a:lnTo>
                    <a:pt x="252" y="929"/>
                  </a:lnTo>
                  <a:lnTo>
                    <a:pt x="210" y="901"/>
                  </a:lnTo>
                  <a:lnTo>
                    <a:pt x="170" y="887"/>
                  </a:lnTo>
                  <a:lnTo>
                    <a:pt x="131" y="887"/>
                  </a:lnTo>
                  <a:lnTo>
                    <a:pt x="94" y="897"/>
                  </a:lnTo>
                  <a:lnTo>
                    <a:pt x="61" y="914"/>
                  </a:lnTo>
                  <a:lnTo>
                    <a:pt x="20" y="950"/>
                  </a:lnTo>
                  <a:lnTo>
                    <a:pt x="0" y="976"/>
                  </a:lnTo>
                  <a:lnTo>
                    <a:pt x="512" y="1685"/>
                  </a:lnTo>
                  <a:lnTo>
                    <a:pt x="526" y="1703"/>
                  </a:lnTo>
                  <a:lnTo>
                    <a:pt x="563" y="1733"/>
                  </a:lnTo>
                  <a:lnTo>
                    <a:pt x="607" y="1759"/>
                  </a:lnTo>
                  <a:lnTo>
                    <a:pt x="657" y="1777"/>
                  </a:lnTo>
                  <a:lnTo>
                    <a:pt x="743" y="1796"/>
                  </a:lnTo>
                  <a:lnTo>
                    <a:pt x="869" y="1803"/>
                  </a:lnTo>
                  <a:lnTo>
                    <a:pt x="931" y="1798"/>
                  </a:lnTo>
                  <a:lnTo>
                    <a:pt x="996" y="1790"/>
                  </a:lnTo>
                  <a:lnTo>
                    <a:pt x="1083" y="1767"/>
                  </a:lnTo>
                  <a:lnTo>
                    <a:pt x="1136" y="1745"/>
                  </a:lnTo>
                  <a:lnTo>
                    <a:pt x="1184" y="1719"/>
                  </a:lnTo>
                  <a:lnTo>
                    <a:pt x="1229" y="1686"/>
                  </a:lnTo>
                  <a:lnTo>
                    <a:pt x="1269" y="1649"/>
                  </a:lnTo>
                  <a:lnTo>
                    <a:pt x="1304" y="1607"/>
                  </a:lnTo>
                  <a:lnTo>
                    <a:pt x="1335" y="1559"/>
                  </a:lnTo>
                  <a:lnTo>
                    <a:pt x="1361" y="1507"/>
                  </a:lnTo>
                  <a:lnTo>
                    <a:pt x="1383" y="1449"/>
                  </a:lnTo>
                  <a:lnTo>
                    <a:pt x="1399" y="1386"/>
                  </a:lnTo>
                  <a:lnTo>
                    <a:pt x="1414" y="1283"/>
                  </a:lnTo>
                  <a:lnTo>
                    <a:pt x="1417" y="1125"/>
                  </a:lnTo>
                  <a:lnTo>
                    <a:pt x="1409" y="1038"/>
                  </a:lnTo>
                  <a:lnTo>
                    <a:pt x="1440" y="664"/>
                  </a:lnTo>
                  <a:lnTo>
                    <a:pt x="1440" y="635"/>
                  </a:lnTo>
                  <a:lnTo>
                    <a:pt x="1426" y="590"/>
                  </a:lnTo>
                  <a:lnTo>
                    <a:pt x="1396" y="559"/>
                  </a:lnTo>
                  <a:lnTo>
                    <a:pt x="1359" y="541"/>
                  </a:lnTo>
                  <a:lnTo>
                    <a:pt x="1317" y="538"/>
                  </a:lnTo>
                  <a:lnTo>
                    <a:pt x="1277" y="551"/>
                  </a:lnTo>
                  <a:lnTo>
                    <a:pt x="1243" y="578"/>
                  </a:lnTo>
                  <a:lnTo>
                    <a:pt x="1221" y="622"/>
                  </a:lnTo>
                  <a:lnTo>
                    <a:pt x="1219" y="651"/>
                  </a:lnTo>
                  <a:lnTo>
                    <a:pt x="1208" y="808"/>
                  </a:lnTo>
                  <a:lnTo>
                    <a:pt x="1195" y="797"/>
                  </a:lnTo>
                  <a:lnTo>
                    <a:pt x="1180" y="788"/>
                  </a:lnTo>
                  <a:lnTo>
                    <a:pt x="1168" y="478"/>
                  </a:lnTo>
                  <a:lnTo>
                    <a:pt x="1166" y="450"/>
                  </a:lnTo>
                  <a:lnTo>
                    <a:pt x="1146" y="407"/>
                  </a:lnTo>
                  <a:lnTo>
                    <a:pt x="1115" y="380"/>
                  </a:lnTo>
                  <a:lnTo>
                    <a:pt x="1075" y="368"/>
                  </a:lnTo>
                  <a:lnTo>
                    <a:pt x="1033" y="371"/>
                  </a:lnTo>
                  <a:lnTo>
                    <a:pt x="996" y="386"/>
                  </a:lnTo>
                  <a:lnTo>
                    <a:pt x="965" y="415"/>
                  </a:lnTo>
                  <a:lnTo>
                    <a:pt x="948" y="455"/>
                  </a:lnTo>
                  <a:lnTo>
                    <a:pt x="946" y="478"/>
                  </a:lnTo>
                  <a:lnTo>
                    <a:pt x="950" y="736"/>
                  </a:lnTo>
                  <a:lnTo>
                    <a:pt x="937" y="736"/>
                  </a:lnTo>
                  <a:lnTo>
                    <a:pt x="926" y="738"/>
                  </a:lnTo>
                  <a:lnTo>
                    <a:pt x="893" y="412"/>
                  </a:lnTo>
                  <a:lnTo>
                    <a:pt x="889" y="386"/>
                  </a:lnTo>
                  <a:lnTo>
                    <a:pt x="866" y="346"/>
                  </a:lnTo>
                  <a:lnTo>
                    <a:pt x="832" y="323"/>
                  </a:lnTo>
                  <a:lnTo>
                    <a:pt x="792" y="313"/>
                  </a:lnTo>
                  <a:lnTo>
                    <a:pt x="751" y="318"/>
                  </a:lnTo>
                  <a:lnTo>
                    <a:pt x="713" y="336"/>
                  </a:lnTo>
                  <a:lnTo>
                    <a:pt x="686" y="366"/>
                  </a:lnTo>
                  <a:lnTo>
                    <a:pt x="672" y="408"/>
                  </a:lnTo>
                  <a:lnTo>
                    <a:pt x="673" y="436"/>
                  </a:lnTo>
                  <a:lnTo>
                    <a:pt x="711" y="812"/>
                  </a:lnTo>
                  <a:lnTo>
                    <a:pt x="696" y="822"/>
                  </a:lnTo>
                  <a:lnTo>
                    <a:pt x="683" y="832"/>
                  </a:lnTo>
                  <a:lnTo>
                    <a:pt x="529" y="88"/>
                  </a:lnTo>
                  <a:lnTo>
                    <a:pt x="523" y="64"/>
                  </a:lnTo>
                  <a:lnTo>
                    <a:pt x="495" y="28"/>
                  </a:lnTo>
                  <a:lnTo>
                    <a:pt x="459" y="7"/>
                  </a:lnTo>
                  <a:lnTo>
                    <a:pt x="419" y="0"/>
                  </a:lnTo>
                  <a:lnTo>
                    <a:pt x="377" y="9"/>
                  </a:lnTo>
                  <a:lnTo>
                    <a:pt x="342" y="30"/>
                  </a:lnTo>
                  <a:lnTo>
                    <a:pt x="318" y="64"/>
                  </a:lnTo>
                  <a:lnTo>
                    <a:pt x="307" y="108"/>
                  </a:lnTo>
                  <a:lnTo>
                    <a:pt x="311" y="135"/>
                  </a:lnTo>
                  <a:lnTo>
                    <a:pt x="488" y="98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2" name="Freeform 567">
              <a:extLst>
                <a:ext uri="{FF2B5EF4-FFF2-40B4-BE49-F238E27FC236}">
                  <a16:creationId xmlns:a16="http://schemas.microsoft.com/office/drawing/2014/main" id="{9F75ED82-6AA9-4C8F-A2F3-2F311D1B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6003926"/>
              <a:ext cx="474663" cy="854075"/>
            </a:xfrm>
            <a:custGeom>
              <a:avLst/>
              <a:gdLst>
                <a:gd name="T0" fmla="*/ 255 w 1194"/>
                <a:gd name="T1" fmla="*/ 2155 h 2155"/>
                <a:gd name="T2" fmla="*/ 0 w 1194"/>
                <a:gd name="T3" fmla="*/ 116 h 2155"/>
                <a:gd name="T4" fmla="*/ 924 w 1194"/>
                <a:gd name="T5" fmla="*/ 0 h 2155"/>
                <a:gd name="T6" fmla="*/ 1194 w 1194"/>
                <a:gd name="T7" fmla="*/ 2155 h 2155"/>
                <a:gd name="T8" fmla="*/ 255 w 1194"/>
                <a:gd name="T9" fmla="*/ 2155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4" h="2155">
                  <a:moveTo>
                    <a:pt x="255" y="2155"/>
                  </a:moveTo>
                  <a:lnTo>
                    <a:pt x="0" y="116"/>
                  </a:lnTo>
                  <a:lnTo>
                    <a:pt x="924" y="0"/>
                  </a:lnTo>
                  <a:lnTo>
                    <a:pt x="1194" y="2155"/>
                  </a:lnTo>
                  <a:lnTo>
                    <a:pt x="255" y="2155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3" name="Freeform 568">
              <a:extLst>
                <a:ext uri="{FF2B5EF4-FFF2-40B4-BE49-F238E27FC236}">
                  <a16:creationId xmlns:a16="http://schemas.microsoft.com/office/drawing/2014/main" id="{B13ACB6E-E92F-4EF3-ADE7-64689251D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6245226"/>
              <a:ext cx="493713" cy="612775"/>
            </a:xfrm>
            <a:custGeom>
              <a:avLst/>
              <a:gdLst>
                <a:gd name="T0" fmla="*/ 937 w 1242"/>
                <a:gd name="T1" fmla="*/ 1543 h 1543"/>
                <a:gd name="T2" fmla="*/ 1242 w 1242"/>
                <a:gd name="T3" fmla="*/ 194 h 1543"/>
                <a:gd name="T4" fmla="*/ 331 w 1242"/>
                <a:gd name="T5" fmla="*/ 0 h 1543"/>
                <a:gd name="T6" fmla="*/ 0 w 1242"/>
                <a:gd name="T7" fmla="*/ 1543 h 1543"/>
                <a:gd name="T8" fmla="*/ 937 w 1242"/>
                <a:gd name="T9" fmla="*/ 1543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1543">
                  <a:moveTo>
                    <a:pt x="937" y="1543"/>
                  </a:moveTo>
                  <a:lnTo>
                    <a:pt x="1242" y="194"/>
                  </a:lnTo>
                  <a:lnTo>
                    <a:pt x="331" y="0"/>
                  </a:lnTo>
                  <a:lnTo>
                    <a:pt x="0" y="1543"/>
                  </a:lnTo>
                  <a:lnTo>
                    <a:pt x="937" y="1543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4" name="Freeform 569">
              <a:extLst>
                <a:ext uri="{FF2B5EF4-FFF2-40B4-BE49-F238E27FC236}">
                  <a16:creationId xmlns:a16="http://schemas.microsoft.com/office/drawing/2014/main" id="{6BCF7FD8-4919-4297-9869-157E8F031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813" y="5948363"/>
              <a:ext cx="331788" cy="98425"/>
            </a:xfrm>
            <a:custGeom>
              <a:avLst/>
              <a:gdLst>
                <a:gd name="T0" fmla="*/ 18 w 837"/>
                <a:gd name="T1" fmla="*/ 246 h 246"/>
                <a:gd name="T2" fmla="*/ 0 w 837"/>
                <a:gd name="T3" fmla="*/ 102 h 246"/>
                <a:gd name="T4" fmla="*/ 819 w 837"/>
                <a:gd name="T5" fmla="*/ 0 h 246"/>
                <a:gd name="T6" fmla="*/ 837 w 837"/>
                <a:gd name="T7" fmla="*/ 144 h 246"/>
                <a:gd name="T8" fmla="*/ 18 w 837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7" h="246">
                  <a:moveTo>
                    <a:pt x="18" y="246"/>
                  </a:moveTo>
                  <a:lnTo>
                    <a:pt x="0" y="102"/>
                  </a:lnTo>
                  <a:lnTo>
                    <a:pt x="819" y="0"/>
                  </a:lnTo>
                  <a:lnTo>
                    <a:pt x="837" y="144"/>
                  </a:lnTo>
                  <a:lnTo>
                    <a:pt x="18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5" name="Freeform 570">
              <a:extLst>
                <a:ext uri="{FF2B5EF4-FFF2-40B4-BE49-F238E27FC236}">
                  <a16:creationId xmlns:a16="http://schemas.microsoft.com/office/drawing/2014/main" id="{DD8E0979-ACFA-4C01-8867-6E454AC5B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6194426"/>
              <a:ext cx="331788" cy="123825"/>
            </a:xfrm>
            <a:custGeom>
              <a:avLst/>
              <a:gdLst>
                <a:gd name="T0" fmla="*/ 809 w 839"/>
                <a:gd name="T1" fmla="*/ 309 h 309"/>
                <a:gd name="T2" fmla="*/ 839 w 839"/>
                <a:gd name="T3" fmla="*/ 168 h 309"/>
                <a:gd name="T4" fmla="*/ 30 w 839"/>
                <a:gd name="T5" fmla="*/ 0 h 309"/>
                <a:gd name="T6" fmla="*/ 0 w 839"/>
                <a:gd name="T7" fmla="*/ 142 h 309"/>
                <a:gd name="T8" fmla="*/ 809 w 839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309">
                  <a:moveTo>
                    <a:pt x="809" y="309"/>
                  </a:moveTo>
                  <a:lnTo>
                    <a:pt x="839" y="168"/>
                  </a:lnTo>
                  <a:lnTo>
                    <a:pt x="30" y="0"/>
                  </a:lnTo>
                  <a:lnTo>
                    <a:pt x="0" y="142"/>
                  </a:lnTo>
                  <a:lnTo>
                    <a:pt x="809" y="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37" name="그룹 1236">
            <a:extLst>
              <a:ext uri="{FF2B5EF4-FFF2-40B4-BE49-F238E27FC236}">
                <a16:creationId xmlns:a16="http://schemas.microsoft.com/office/drawing/2014/main" id="{24A2089E-BA90-41E9-8E89-0244DC3DB544}"/>
              </a:ext>
            </a:extLst>
          </p:cNvPr>
          <p:cNvGrpSpPr/>
          <p:nvPr/>
        </p:nvGrpSpPr>
        <p:grpSpPr>
          <a:xfrm>
            <a:off x="8795835" y="1115"/>
            <a:ext cx="957263" cy="2447926"/>
            <a:chOff x="6243638" y="1588"/>
            <a:chExt cx="957263" cy="2447926"/>
          </a:xfrm>
        </p:grpSpPr>
        <p:sp>
          <p:nvSpPr>
            <p:cNvPr id="1172" name="Freeform 587">
              <a:extLst>
                <a:ext uri="{FF2B5EF4-FFF2-40B4-BE49-F238E27FC236}">
                  <a16:creationId xmlns:a16="http://schemas.microsoft.com/office/drawing/2014/main" id="{FF06FB2E-409A-4898-B347-29CE3C417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1187451"/>
              <a:ext cx="311150" cy="147638"/>
            </a:xfrm>
            <a:custGeom>
              <a:avLst/>
              <a:gdLst>
                <a:gd name="T0" fmla="*/ 4 w 784"/>
                <a:gd name="T1" fmla="*/ 282 h 370"/>
                <a:gd name="T2" fmla="*/ 4 w 784"/>
                <a:gd name="T3" fmla="*/ 282 h 370"/>
                <a:gd name="T4" fmla="*/ 10 w 784"/>
                <a:gd name="T5" fmla="*/ 304 h 370"/>
                <a:gd name="T6" fmla="*/ 36 w 784"/>
                <a:gd name="T7" fmla="*/ 339 h 370"/>
                <a:gd name="T8" fmla="*/ 72 w 784"/>
                <a:gd name="T9" fmla="*/ 362 h 370"/>
                <a:gd name="T10" fmla="*/ 114 w 784"/>
                <a:gd name="T11" fmla="*/ 370 h 370"/>
                <a:gd name="T12" fmla="*/ 136 w 784"/>
                <a:gd name="T13" fmla="*/ 366 h 370"/>
                <a:gd name="T14" fmla="*/ 697 w 784"/>
                <a:gd name="T15" fmla="*/ 219 h 370"/>
                <a:gd name="T16" fmla="*/ 719 w 784"/>
                <a:gd name="T17" fmla="*/ 213 h 370"/>
                <a:gd name="T18" fmla="*/ 754 w 784"/>
                <a:gd name="T19" fmla="*/ 187 h 370"/>
                <a:gd name="T20" fmla="*/ 776 w 784"/>
                <a:gd name="T21" fmla="*/ 152 h 370"/>
                <a:gd name="T22" fmla="*/ 784 w 784"/>
                <a:gd name="T23" fmla="*/ 109 h 370"/>
                <a:gd name="T24" fmla="*/ 782 w 784"/>
                <a:gd name="T25" fmla="*/ 87 h 370"/>
                <a:gd name="T26" fmla="*/ 782 w 784"/>
                <a:gd name="T27" fmla="*/ 87 h 370"/>
                <a:gd name="T28" fmla="*/ 775 w 784"/>
                <a:gd name="T29" fmla="*/ 65 h 370"/>
                <a:gd name="T30" fmla="*/ 749 w 784"/>
                <a:gd name="T31" fmla="*/ 30 h 370"/>
                <a:gd name="T32" fmla="*/ 713 w 784"/>
                <a:gd name="T33" fmla="*/ 8 h 370"/>
                <a:gd name="T34" fmla="*/ 671 w 784"/>
                <a:gd name="T35" fmla="*/ 0 h 370"/>
                <a:gd name="T36" fmla="*/ 649 w 784"/>
                <a:gd name="T37" fmla="*/ 4 h 370"/>
                <a:gd name="T38" fmla="*/ 88 w 784"/>
                <a:gd name="T39" fmla="*/ 149 h 370"/>
                <a:gd name="T40" fmla="*/ 66 w 784"/>
                <a:gd name="T41" fmla="*/ 157 h 370"/>
                <a:gd name="T42" fmla="*/ 31 w 784"/>
                <a:gd name="T43" fmla="*/ 182 h 370"/>
                <a:gd name="T44" fmla="*/ 8 w 784"/>
                <a:gd name="T45" fmla="*/ 218 h 370"/>
                <a:gd name="T46" fmla="*/ 0 w 784"/>
                <a:gd name="T47" fmla="*/ 260 h 370"/>
                <a:gd name="T48" fmla="*/ 4 w 784"/>
                <a:gd name="T49" fmla="*/ 282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4" h="370">
                  <a:moveTo>
                    <a:pt x="4" y="282"/>
                  </a:moveTo>
                  <a:lnTo>
                    <a:pt x="4" y="282"/>
                  </a:lnTo>
                  <a:lnTo>
                    <a:pt x="10" y="304"/>
                  </a:lnTo>
                  <a:lnTo>
                    <a:pt x="36" y="339"/>
                  </a:lnTo>
                  <a:lnTo>
                    <a:pt x="72" y="362"/>
                  </a:lnTo>
                  <a:lnTo>
                    <a:pt x="114" y="370"/>
                  </a:lnTo>
                  <a:lnTo>
                    <a:pt x="136" y="366"/>
                  </a:lnTo>
                  <a:lnTo>
                    <a:pt x="697" y="219"/>
                  </a:lnTo>
                  <a:lnTo>
                    <a:pt x="719" y="213"/>
                  </a:lnTo>
                  <a:lnTo>
                    <a:pt x="754" y="187"/>
                  </a:lnTo>
                  <a:lnTo>
                    <a:pt x="776" y="152"/>
                  </a:lnTo>
                  <a:lnTo>
                    <a:pt x="784" y="109"/>
                  </a:lnTo>
                  <a:lnTo>
                    <a:pt x="782" y="87"/>
                  </a:lnTo>
                  <a:lnTo>
                    <a:pt x="782" y="87"/>
                  </a:lnTo>
                  <a:lnTo>
                    <a:pt x="775" y="65"/>
                  </a:lnTo>
                  <a:lnTo>
                    <a:pt x="749" y="30"/>
                  </a:lnTo>
                  <a:lnTo>
                    <a:pt x="713" y="8"/>
                  </a:lnTo>
                  <a:lnTo>
                    <a:pt x="671" y="0"/>
                  </a:lnTo>
                  <a:lnTo>
                    <a:pt x="649" y="4"/>
                  </a:lnTo>
                  <a:lnTo>
                    <a:pt x="88" y="149"/>
                  </a:lnTo>
                  <a:lnTo>
                    <a:pt x="66" y="157"/>
                  </a:lnTo>
                  <a:lnTo>
                    <a:pt x="31" y="182"/>
                  </a:lnTo>
                  <a:lnTo>
                    <a:pt x="8" y="218"/>
                  </a:lnTo>
                  <a:lnTo>
                    <a:pt x="0" y="260"/>
                  </a:lnTo>
                  <a:lnTo>
                    <a:pt x="4" y="282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3" name="Freeform 588">
              <a:extLst>
                <a:ext uri="{FF2B5EF4-FFF2-40B4-BE49-F238E27FC236}">
                  <a16:creationId xmlns:a16="http://schemas.microsoft.com/office/drawing/2014/main" id="{4D6B7FCB-647B-44C6-92E8-CA9F4A751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788" y="1120776"/>
              <a:ext cx="317500" cy="103188"/>
            </a:xfrm>
            <a:custGeom>
              <a:avLst/>
              <a:gdLst>
                <a:gd name="T0" fmla="*/ 1 w 800"/>
                <a:gd name="T1" fmla="*/ 100 h 259"/>
                <a:gd name="T2" fmla="*/ 1 w 800"/>
                <a:gd name="T3" fmla="*/ 100 h 259"/>
                <a:gd name="T4" fmla="*/ 0 w 800"/>
                <a:gd name="T5" fmla="*/ 122 h 259"/>
                <a:gd name="T6" fmla="*/ 13 w 800"/>
                <a:gd name="T7" fmla="*/ 163 h 259"/>
                <a:gd name="T8" fmla="*/ 40 w 800"/>
                <a:gd name="T9" fmla="*/ 197 h 259"/>
                <a:gd name="T10" fmla="*/ 78 w 800"/>
                <a:gd name="T11" fmla="*/ 218 h 259"/>
                <a:gd name="T12" fmla="*/ 100 w 800"/>
                <a:gd name="T13" fmla="*/ 220 h 259"/>
                <a:gd name="T14" fmla="*/ 678 w 800"/>
                <a:gd name="T15" fmla="*/ 259 h 259"/>
                <a:gd name="T16" fmla="*/ 701 w 800"/>
                <a:gd name="T17" fmla="*/ 259 h 259"/>
                <a:gd name="T18" fmla="*/ 743 w 800"/>
                <a:gd name="T19" fmla="*/ 246 h 259"/>
                <a:gd name="T20" fmla="*/ 775 w 800"/>
                <a:gd name="T21" fmla="*/ 220 h 259"/>
                <a:gd name="T22" fmla="*/ 796 w 800"/>
                <a:gd name="T23" fmla="*/ 183 h 259"/>
                <a:gd name="T24" fmla="*/ 800 w 800"/>
                <a:gd name="T25" fmla="*/ 161 h 259"/>
                <a:gd name="T26" fmla="*/ 800 w 800"/>
                <a:gd name="T27" fmla="*/ 161 h 259"/>
                <a:gd name="T28" fmla="*/ 800 w 800"/>
                <a:gd name="T29" fmla="*/ 137 h 259"/>
                <a:gd name="T30" fmla="*/ 788 w 800"/>
                <a:gd name="T31" fmla="*/ 97 h 259"/>
                <a:gd name="T32" fmla="*/ 761 w 800"/>
                <a:gd name="T33" fmla="*/ 63 h 259"/>
                <a:gd name="T34" fmla="*/ 722 w 800"/>
                <a:gd name="T35" fmla="*/ 43 h 259"/>
                <a:gd name="T36" fmla="*/ 700 w 800"/>
                <a:gd name="T37" fmla="*/ 39 h 259"/>
                <a:gd name="T38" fmla="*/ 122 w 800"/>
                <a:gd name="T39" fmla="*/ 0 h 259"/>
                <a:gd name="T40" fmla="*/ 100 w 800"/>
                <a:gd name="T41" fmla="*/ 0 h 259"/>
                <a:gd name="T42" fmla="*/ 58 w 800"/>
                <a:gd name="T43" fmla="*/ 13 h 259"/>
                <a:gd name="T44" fmla="*/ 24 w 800"/>
                <a:gd name="T45" fmla="*/ 40 h 259"/>
                <a:gd name="T46" fmla="*/ 4 w 800"/>
                <a:gd name="T47" fmla="*/ 78 h 259"/>
                <a:gd name="T48" fmla="*/ 1 w 800"/>
                <a:gd name="T49" fmla="*/ 10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9">
                  <a:moveTo>
                    <a:pt x="1" y="100"/>
                  </a:moveTo>
                  <a:lnTo>
                    <a:pt x="1" y="100"/>
                  </a:lnTo>
                  <a:lnTo>
                    <a:pt x="0" y="122"/>
                  </a:lnTo>
                  <a:lnTo>
                    <a:pt x="13" y="163"/>
                  </a:lnTo>
                  <a:lnTo>
                    <a:pt x="40" y="197"/>
                  </a:lnTo>
                  <a:lnTo>
                    <a:pt x="78" y="218"/>
                  </a:lnTo>
                  <a:lnTo>
                    <a:pt x="100" y="220"/>
                  </a:lnTo>
                  <a:lnTo>
                    <a:pt x="678" y="259"/>
                  </a:lnTo>
                  <a:lnTo>
                    <a:pt x="701" y="259"/>
                  </a:lnTo>
                  <a:lnTo>
                    <a:pt x="743" y="246"/>
                  </a:lnTo>
                  <a:lnTo>
                    <a:pt x="775" y="220"/>
                  </a:lnTo>
                  <a:lnTo>
                    <a:pt x="796" y="183"/>
                  </a:lnTo>
                  <a:lnTo>
                    <a:pt x="800" y="161"/>
                  </a:lnTo>
                  <a:lnTo>
                    <a:pt x="800" y="161"/>
                  </a:lnTo>
                  <a:lnTo>
                    <a:pt x="800" y="137"/>
                  </a:lnTo>
                  <a:lnTo>
                    <a:pt x="788" y="97"/>
                  </a:lnTo>
                  <a:lnTo>
                    <a:pt x="761" y="63"/>
                  </a:lnTo>
                  <a:lnTo>
                    <a:pt x="722" y="43"/>
                  </a:lnTo>
                  <a:lnTo>
                    <a:pt x="700" y="39"/>
                  </a:lnTo>
                  <a:lnTo>
                    <a:pt x="122" y="0"/>
                  </a:lnTo>
                  <a:lnTo>
                    <a:pt x="100" y="0"/>
                  </a:lnTo>
                  <a:lnTo>
                    <a:pt x="58" y="13"/>
                  </a:lnTo>
                  <a:lnTo>
                    <a:pt x="24" y="40"/>
                  </a:lnTo>
                  <a:lnTo>
                    <a:pt x="4" y="78"/>
                  </a:lnTo>
                  <a:lnTo>
                    <a:pt x="1" y="10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4" name="Freeform 589">
              <a:extLst>
                <a:ext uri="{FF2B5EF4-FFF2-40B4-BE49-F238E27FC236}">
                  <a16:creationId xmlns:a16="http://schemas.microsoft.com/office/drawing/2014/main" id="{8215B022-672F-43C7-8F92-2F2F035A7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882651"/>
              <a:ext cx="338138" cy="403225"/>
            </a:xfrm>
            <a:custGeom>
              <a:avLst/>
              <a:gdLst>
                <a:gd name="T0" fmla="*/ 727 w 850"/>
                <a:gd name="T1" fmla="*/ 0 h 1015"/>
                <a:gd name="T2" fmla="*/ 850 w 850"/>
                <a:gd name="T3" fmla="*/ 706 h 1015"/>
                <a:gd name="T4" fmla="*/ 365 w 850"/>
                <a:gd name="T5" fmla="*/ 1015 h 1015"/>
                <a:gd name="T6" fmla="*/ 0 w 850"/>
                <a:gd name="T7" fmla="*/ 937 h 1015"/>
                <a:gd name="T8" fmla="*/ 352 w 850"/>
                <a:gd name="T9" fmla="*/ 78 h 1015"/>
                <a:gd name="T10" fmla="*/ 727 w 850"/>
                <a:gd name="T11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0" h="1015">
                  <a:moveTo>
                    <a:pt x="727" y="0"/>
                  </a:moveTo>
                  <a:lnTo>
                    <a:pt x="850" y="706"/>
                  </a:lnTo>
                  <a:lnTo>
                    <a:pt x="365" y="1015"/>
                  </a:lnTo>
                  <a:lnTo>
                    <a:pt x="0" y="937"/>
                  </a:lnTo>
                  <a:lnTo>
                    <a:pt x="352" y="78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5" name="Freeform 590">
              <a:extLst>
                <a:ext uri="{FF2B5EF4-FFF2-40B4-BE49-F238E27FC236}">
                  <a16:creationId xmlns:a16="http://schemas.microsoft.com/office/drawing/2014/main" id="{DEE97906-3FC7-471F-A6C7-EACF6366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5" y="728663"/>
              <a:ext cx="271463" cy="296863"/>
            </a:xfrm>
            <a:custGeom>
              <a:avLst/>
              <a:gdLst>
                <a:gd name="T0" fmla="*/ 606 w 683"/>
                <a:gd name="T1" fmla="*/ 564 h 747"/>
                <a:gd name="T2" fmla="*/ 622 w 683"/>
                <a:gd name="T3" fmla="*/ 549 h 747"/>
                <a:gd name="T4" fmla="*/ 646 w 683"/>
                <a:gd name="T5" fmla="*/ 516 h 747"/>
                <a:gd name="T6" fmla="*/ 663 w 683"/>
                <a:gd name="T7" fmla="*/ 480 h 747"/>
                <a:gd name="T8" fmla="*/ 675 w 683"/>
                <a:gd name="T9" fmla="*/ 441 h 747"/>
                <a:gd name="T10" fmla="*/ 683 w 683"/>
                <a:gd name="T11" fmla="*/ 380 h 747"/>
                <a:gd name="T12" fmla="*/ 674 w 683"/>
                <a:gd name="T13" fmla="*/ 296 h 747"/>
                <a:gd name="T14" fmla="*/ 648 w 683"/>
                <a:gd name="T15" fmla="*/ 214 h 747"/>
                <a:gd name="T16" fmla="*/ 608 w 683"/>
                <a:gd name="T17" fmla="*/ 139 h 747"/>
                <a:gd name="T18" fmla="*/ 558 w 683"/>
                <a:gd name="T19" fmla="*/ 77 h 747"/>
                <a:gd name="T20" fmla="*/ 503 w 683"/>
                <a:gd name="T21" fmla="*/ 30 h 747"/>
                <a:gd name="T22" fmla="*/ 474 w 683"/>
                <a:gd name="T23" fmla="*/ 17 h 747"/>
                <a:gd name="T24" fmla="*/ 445 w 683"/>
                <a:gd name="T25" fmla="*/ 7 h 747"/>
                <a:gd name="T26" fmla="*/ 386 w 683"/>
                <a:gd name="T27" fmla="*/ 0 h 747"/>
                <a:gd name="T28" fmla="*/ 325 w 683"/>
                <a:gd name="T29" fmla="*/ 10 h 747"/>
                <a:gd name="T30" fmla="*/ 265 w 683"/>
                <a:gd name="T31" fmla="*/ 33 h 747"/>
                <a:gd name="T32" fmla="*/ 208 w 683"/>
                <a:gd name="T33" fmla="*/ 70 h 747"/>
                <a:gd name="T34" fmla="*/ 154 w 683"/>
                <a:gd name="T35" fmla="*/ 120 h 747"/>
                <a:gd name="T36" fmla="*/ 103 w 683"/>
                <a:gd name="T37" fmla="*/ 179 h 747"/>
                <a:gd name="T38" fmla="*/ 59 w 683"/>
                <a:gd name="T39" fmla="*/ 249 h 747"/>
                <a:gd name="T40" fmla="*/ 41 w 683"/>
                <a:gd name="T41" fmla="*/ 288 h 747"/>
                <a:gd name="T42" fmla="*/ 24 w 683"/>
                <a:gd name="T43" fmla="*/ 328 h 747"/>
                <a:gd name="T44" fmla="*/ 5 w 683"/>
                <a:gd name="T45" fmla="*/ 406 h 747"/>
                <a:gd name="T46" fmla="*/ 0 w 683"/>
                <a:gd name="T47" fmla="*/ 480 h 747"/>
                <a:gd name="T48" fmla="*/ 7 w 683"/>
                <a:gd name="T49" fmla="*/ 550 h 747"/>
                <a:gd name="T50" fmla="*/ 25 w 683"/>
                <a:gd name="T51" fmla="*/ 611 h 747"/>
                <a:gd name="T52" fmla="*/ 50 w 683"/>
                <a:gd name="T53" fmla="*/ 664 h 747"/>
                <a:gd name="T54" fmla="*/ 80 w 683"/>
                <a:gd name="T55" fmla="*/ 704 h 747"/>
                <a:gd name="T56" fmla="*/ 111 w 683"/>
                <a:gd name="T57" fmla="*/ 731 h 747"/>
                <a:gd name="T58" fmla="*/ 127 w 683"/>
                <a:gd name="T59" fmla="*/ 738 h 747"/>
                <a:gd name="T60" fmla="*/ 142 w 683"/>
                <a:gd name="T61" fmla="*/ 743 h 747"/>
                <a:gd name="T62" fmla="*/ 186 w 683"/>
                <a:gd name="T63" fmla="*/ 747 h 747"/>
                <a:gd name="T64" fmla="*/ 239 w 683"/>
                <a:gd name="T65" fmla="*/ 743 h 747"/>
                <a:gd name="T66" fmla="*/ 300 w 683"/>
                <a:gd name="T67" fmla="*/ 731 h 747"/>
                <a:gd name="T68" fmla="*/ 366 w 683"/>
                <a:gd name="T69" fmla="*/ 711 h 747"/>
                <a:gd name="T70" fmla="*/ 436 w 683"/>
                <a:gd name="T71" fmla="*/ 681 h 747"/>
                <a:gd name="T72" fmla="*/ 506 w 683"/>
                <a:gd name="T73" fmla="*/ 642 h 747"/>
                <a:gd name="T74" fmla="*/ 574 w 683"/>
                <a:gd name="T75" fmla="*/ 593 h 747"/>
                <a:gd name="T76" fmla="*/ 606 w 683"/>
                <a:gd name="T77" fmla="*/ 56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3" h="747">
                  <a:moveTo>
                    <a:pt x="606" y="564"/>
                  </a:moveTo>
                  <a:lnTo>
                    <a:pt x="622" y="549"/>
                  </a:lnTo>
                  <a:lnTo>
                    <a:pt x="646" y="516"/>
                  </a:lnTo>
                  <a:lnTo>
                    <a:pt x="663" y="480"/>
                  </a:lnTo>
                  <a:lnTo>
                    <a:pt x="675" y="441"/>
                  </a:lnTo>
                  <a:lnTo>
                    <a:pt x="683" y="380"/>
                  </a:lnTo>
                  <a:lnTo>
                    <a:pt x="674" y="296"/>
                  </a:lnTo>
                  <a:lnTo>
                    <a:pt x="648" y="214"/>
                  </a:lnTo>
                  <a:lnTo>
                    <a:pt x="608" y="139"/>
                  </a:lnTo>
                  <a:lnTo>
                    <a:pt x="558" y="77"/>
                  </a:lnTo>
                  <a:lnTo>
                    <a:pt x="503" y="30"/>
                  </a:lnTo>
                  <a:lnTo>
                    <a:pt x="474" y="17"/>
                  </a:lnTo>
                  <a:lnTo>
                    <a:pt x="445" y="7"/>
                  </a:lnTo>
                  <a:lnTo>
                    <a:pt x="386" y="0"/>
                  </a:lnTo>
                  <a:lnTo>
                    <a:pt x="325" y="10"/>
                  </a:lnTo>
                  <a:lnTo>
                    <a:pt x="265" y="33"/>
                  </a:lnTo>
                  <a:lnTo>
                    <a:pt x="208" y="70"/>
                  </a:lnTo>
                  <a:lnTo>
                    <a:pt x="154" y="120"/>
                  </a:lnTo>
                  <a:lnTo>
                    <a:pt x="103" y="179"/>
                  </a:lnTo>
                  <a:lnTo>
                    <a:pt x="59" y="249"/>
                  </a:lnTo>
                  <a:lnTo>
                    <a:pt x="41" y="288"/>
                  </a:lnTo>
                  <a:lnTo>
                    <a:pt x="24" y="328"/>
                  </a:lnTo>
                  <a:lnTo>
                    <a:pt x="5" y="406"/>
                  </a:lnTo>
                  <a:lnTo>
                    <a:pt x="0" y="480"/>
                  </a:lnTo>
                  <a:lnTo>
                    <a:pt x="7" y="550"/>
                  </a:lnTo>
                  <a:lnTo>
                    <a:pt x="25" y="611"/>
                  </a:lnTo>
                  <a:lnTo>
                    <a:pt x="50" y="664"/>
                  </a:lnTo>
                  <a:lnTo>
                    <a:pt x="80" y="704"/>
                  </a:lnTo>
                  <a:lnTo>
                    <a:pt x="111" y="731"/>
                  </a:lnTo>
                  <a:lnTo>
                    <a:pt x="127" y="738"/>
                  </a:lnTo>
                  <a:lnTo>
                    <a:pt x="142" y="743"/>
                  </a:lnTo>
                  <a:lnTo>
                    <a:pt x="186" y="747"/>
                  </a:lnTo>
                  <a:lnTo>
                    <a:pt x="239" y="743"/>
                  </a:lnTo>
                  <a:lnTo>
                    <a:pt x="300" y="731"/>
                  </a:lnTo>
                  <a:lnTo>
                    <a:pt x="366" y="711"/>
                  </a:lnTo>
                  <a:lnTo>
                    <a:pt x="436" y="681"/>
                  </a:lnTo>
                  <a:lnTo>
                    <a:pt x="506" y="642"/>
                  </a:lnTo>
                  <a:lnTo>
                    <a:pt x="574" y="593"/>
                  </a:lnTo>
                  <a:lnTo>
                    <a:pt x="606" y="56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6" name="Freeform 591">
              <a:extLst>
                <a:ext uri="{FF2B5EF4-FFF2-40B4-BE49-F238E27FC236}">
                  <a16:creationId xmlns:a16="http://schemas.microsoft.com/office/drawing/2014/main" id="{2A45F19A-5409-4676-BE1D-A48F5F250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6713" y="835026"/>
              <a:ext cx="147638" cy="376238"/>
            </a:xfrm>
            <a:custGeom>
              <a:avLst/>
              <a:gdLst>
                <a:gd name="T0" fmla="*/ 112 w 373"/>
                <a:gd name="T1" fmla="*/ 0 h 947"/>
                <a:gd name="T2" fmla="*/ 112 w 373"/>
                <a:gd name="T3" fmla="*/ 0 h 947"/>
                <a:gd name="T4" fmla="*/ 89 w 373"/>
                <a:gd name="T5" fmla="*/ 2 h 947"/>
                <a:gd name="T6" fmla="*/ 46 w 373"/>
                <a:gd name="T7" fmla="*/ 19 h 947"/>
                <a:gd name="T8" fmla="*/ 14 w 373"/>
                <a:gd name="T9" fmla="*/ 49 h 947"/>
                <a:gd name="T10" fmla="*/ 1 w 373"/>
                <a:gd name="T11" fmla="*/ 79 h 947"/>
                <a:gd name="T12" fmla="*/ 0 w 373"/>
                <a:gd name="T13" fmla="*/ 100 h 947"/>
                <a:gd name="T14" fmla="*/ 1 w 373"/>
                <a:gd name="T15" fmla="*/ 111 h 947"/>
                <a:gd name="T16" fmla="*/ 153 w 373"/>
                <a:gd name="T17" fmla="*/ 836 h 947"/>
                <a:gd name="T18" fmla="*/ 158 w 373"/>
                <a:gd name="T19" fmla="*/ 858 h 947"/>
                <a:gd name="T20" fmla="*/ 176 w 373"/>
                <a:gd name="T21" fmla="*/ 898 h 947"/>
                <a:gd name="T22" fmla="*/ 204 w 373"/>
                <a:gd name="T23" fmla="*/ 928 h 947"/>
                <a:gd name="T24" fmla="*/ 241 w 373"/>
                <a:gd name="T25" fmla="*/ 944 h 947"/>
                <a:gd name="T26" fmla="*/ 263 w 373"/>
                <a:gd name="T27" fmla="*/ 947 h 947"/>
                <a:gd name="T28" fmla="*/ 263 w 373"/>
                <a:gd name="T29" fmla="*/ 947 h 947"/>
                <a:gd name="T30" fmla="*/ 285 w 373"/>
                <a:gd name="T31" fmla="*/ 946 h 947"/>
                <a:gd name="T32" fmla="*/ 325 w 373"/>
                <a:gd name="T33" fmla="*/ 929 h 947"/>
                <a:gd name="T34" fmla="*/ 355 w 373"/>
                <a:gd name="T35" fmla="*/ 898 h 947"/>
                <a:gd name="T36" fmla="*/ 372 w 373"/>
                <a:gd name="T37" fmla="*/ 859 h 947"/>
                <a:gd name="T38" fmla="*/ 373 w 373"/>
                <a:gd name="T39" fmla="*/ 836 h 947"/>
                <a:gd name="T40" fmla="*/ 223 w 373"/>
                <a:gd name="T41" fmla="*/ 111 h 947"/>
                <a:gd name="T42" fmla="*/ 217 w 373"/>
                <a:gd name="T43" fmla="*/ 89 h 947"/>
                <a:gd name="T44" fmla="*/ 199 w 373"/>
                <a:gd name="T45" fmla="*/ 49 h 947"/>
                <a:gd name="T46" fmla="*/ 171 w 373"/>
                <a:gd name="T47" fmla="*/ 19 h 947"/>
                <a:gd name="T48" fmla="*/ 134 w 373"/>
                <a:gd name="T49" fmla="*/ 2 h 947"/>
                <a:gd name="T50" fmla="*/ 112 w 373"/>
                <a:gd name="T51" fmla="*/ 0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3" h="947">
                  <a:moveTo>
                    <a:pt x="112" y="0"/>
                  </a:moveTo>
                  <a:lnTo>
                    <a:pt x="112" y="0"/>
                  </a:lnTo>
                  <a:lnTo>
                    <a:pt x="89" y="2"/>
                  </a:lnTo>
                  <a:lnTo>
                    <a:pt x="46" y="19"/>
                  </a:lnTo>
                  <a:lnTo>
                    <a:pt x="14" y="49"/>
                  </a:lnTo>
                  <a:lnTo>
                    <a:pt x="1" y="79"/>
                  </a:lnTo>
                  <a:lnTo>
                    <a:pt x="0" y="100"/>
                  </a:lnTo>
                  <a:lnTo>
                    <a:pt x="1" y="111"/>
                  </a:lnTo>
                  <a:lnTo>
                    <a:pt x="153" y="836"/>
                  </a:lnTo>
                  <a:lnTo>
                    <a:pt x="158" y="858"/>
                  </a:lnTo>
                  <a:lnTo>
                    <a:pt x="176" y="898"/>
                  </a:lnTo>
                  <a:lnTo>
                    <a:pt x="204" y="928"/>
                  </a:lnTo>
                  <a:lnTo>
                    <a:pt x="241" y="944"/>
                  </a:lnTo>
                  <a:lnTo>
                    <a:pt x="263" y="947"/>
                  </a:lnTo>
                  <a:lnTo>
                    <a:pt x="263" y="947"/>
                  </a:lnTo>
                  <a:lnTo>
                    <a:pt x="285" y="946"/>
                  </a:lnTo>
                  <a:lnTo>
                    <a:pt x="325" y="929"/>
                  </a:lnTo>
                  <a:lnTo>
                    <a:pt x="355" y="898"/>
                  </a:lnTo>
                  <a:lnTo>
                    <a:pt x="372" y="859"/>
                  </a:lnTo>
                  <a:lnTo>
                    <a:pt x="373" y="836"/>
                  </a:lnTo>
                  <a:lnTo>
                    <a:pt x="223" y="111"/>
                  </a:lnTo>
                  <a:lnTo>
                    <a:pt x="217" y="89"/>
                  </a:lnTo>
                  <a:lnTo>
                    <a:pt x="199" y="49"/>
                  </a:lnTo>
                  <a:lnTo>
                    <a:pt x="171" y="19"/>
                  </a:lnTo>
                  <a:lnTo>
                    <a:pt x="134" y="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7" name="Freeform 592">
              <a:extLst>
                <a:ext uri="{FF2B5EF4-FFF2-40B4-BE49-F238E27FC236}">
                  <a16:creationId xmlns:a16="http://schemas.microsoft.com/office/drawing/2014/main" id="{B90EC756-A7E1-4FC0-9C44-6A8332E37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1123951"/>
              <a:ext cx="187325" cy="249238"/>
            </a:xfrm>
            <a:custGeom>
              <a:avLst/>
              <a:gdLst>
                <a:gd name="T0" fmla="*/ 58 w 473"/>
                <a:gd name="T1" fmla="*/ 614 h 629"/>
                <a:gd name="T2" fmla="*/ 58 w 473"/>
                <a:gd name="T3" fmla="*/ 614 h 629"/>
                <a:gd name="T4" fmla="*/ 77 w 473"/>
                <a:gd name="T5" fmla="*/ 623 h 629"/>
                <a:gd name="T6" fmla="*/ 120 w 473"/>
                <a:gd name="T7" fmla="*/ 629 h 629"/>
                <a:gd name="T8" fmla="*/ 162 w 473"/>
                <a:gd name="T9" fmla="*/ 617 h 629"/>
                <a:gd name="T10" fmla="*/ 195 w 473"/>
                <a:gd name="T11" fmla="*/ 591 h 629"/>
                <a:gd name="T12" fmla="*/ 208 w 473"/>
                <a:gd name="T13" fmla="*/ 572 h 629"/>
                <a:gd name="T14" fmla="*/ 457 w 473"/>
                <a:gd name="T15" fmla="*/ 165 h 629"/>
                <a:gd name="T16" fmla="*/ 467 w 473"/>
                <a:gd name="T17" fmla="*/ 145 h 629"/>
                <a:gd name="T18" fmla="*/ 473 w 473"/>
                <a:gd name="T19" fmla="*/ 102 h 629"/>
                <a:gd name="T20" fmla="*/ 461 w 473"/>
                <a:gd name="T21" fmla="*/ 61 h 629"/>
                <a:gd name="T22" fmla="*/ 434 w 473"/>
                <a:gd name="T23" fmla="*/ 27 h 629"/>
                <a:gd name="T24" fmla="*/ 416 w 473"/>
                <a:gd name="T25" fmla="*/ 14 h 629"/>
                <a:gd name="T26" fmla="*/ 416 w 473"/>
                <a:gd name="T27" fmla="*/ 14 h 629"/>
                <a:gd name="T28" fmla="*/ 395 w 473"/>
                <a:gd name="T29" fmla="*/ 4 h 629"/>
                <a:gd name="T30" fmla="*/ 352 w 473"/>
                <a:gd name="T31" fmla="*/ 0 h 629"/>
                <a:gd name="T32" fmla="*/ 311 w 473"/>
                <a:gd name="T33" fmla="*/ 12 h 629"/>
                <a:gd name="T34" fmla="*/ 277 w 473"/>
                <a:gd name="T35" fmla="*/ 38 h 629"/>
                <a:gd name="T36" fmla="*/ 264 w 473"/>
                <a:gd name="T37" fmla="*/ 56 h 629"/>
                <a:gd name="T38" fmla="*/ 15 w 473"/>
                <a:gd name="T39" fmla="*/ 464 h 629"/>
                <a:gd name="T40" fmla="*/ 5 w 473"/>
                <a:gd name="T41" fmla="*/ 483 h 629"/>
                <a:gd name="T42" fmla="*/ 0 w 473"/>
                <a:gd name="T43" fmla="*/ 526 h 629"/>
                <a:gd name="T44" fmla="*/ 12 w 473"/>
                <a:gd name="T45" fmla="*/ 568 h 629"/>
                <a:gd name="T46" fmla="*/ 38 w 473"/>
                <a:gd name="T47" fmla="*/ 601 h 629"/>
                <a:gd name="T48" fmla="*/ 58 w 473"/>
                <a:gd name="T49" fmla="*/ 614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3" h="629">
                  <a:moveTo>
                    <a:pt x="58" y="614"/>
                  </a:moveTo>
                  <a:lnTo>
                    <a:pt x="58" y="614"/>
                  </a:lnTo>
                  <a:lnTo>
                    <a:pt x="77" y="623"/>
                  </a:lnTo>
                  <a:lnTo>
                    <a:pt x="120" y="629"/>
                  </a:lnTo>
                  <a:lnTo>
                    <a:pt x="162" y="617"/>
                  </a:lnTo>
                  <a:lnTo>
                    <a:pt x="195" y="591"/>
                  </a:lnTo>
                  <a:lnTo>
                    <a:pt x="208" y="572"/>
                  </a:lnTo>
                  <a:lnTo>
                    <a:pt x="457" y="165"/>
                  </a:lnTo>
                  <a:lnTo>
                    <a:pt x="467" y="145"/>
                  </a:lnTo>
                  <a:lnTo>
                    <a:pt x="473" y="102"/>
                  </a:lnTo>
                  <a:lnTo>
                    <a:pt x="461" y="61"/>
                  </a:lnTo>
                  <a:lnTo>
                    <a:pt x="434" y="27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395" y="4"/>
                  </a:lnTo>
                  <a:lnTo>
                    <a:pt x="352" y="0"/>
                  </a:lnTo>
                  <a:lnTo>
                    <a:pt x="311" y="12"/>
                  </a:lnTo>
                  <a:lnTo>
                    <a:pt x="277" y="38"/>
                  </a:lnTo>
                  <a:lnTo>
                    <a:pt x="264" y="56"/>
                  </a:lnTo>
                  <a:lnTo>
                    <a:pt x="15" y="464"/>
                  </a:lnTo>
                  <a:lnTo>
                    <a:pt x="5" y="483"/>
                  </a:lnTo>
                  <a:lnTo>
                    <a:pt x="0" y="526"/>
                  </a:lnTo>
                  <a:lnTo>
                    <a:pt x="12" y="568"/>
                  </a:lnTo>
                  <a:lnTo>
                    <a:pt x="38" y="601"/>
                  </a:lnTo>
                  <a:lnTo>
                    <a:pt x="58" y="61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8" name="Freeform 593">
              <a:extLst>
                <a:ext uri="{FF2B5EF4-FFF2-40B4-BE49-F238E27FC236}">
                  <a16:creationId xmlns:a16="http://schemas.microsoft.com/office/drawing/2014/main" id="{485D0241-C378-4582-9CC1-74BF45E32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290638"/>
              <a:ext cx="296863" cy="179388"/>
            </a:xfrm>
            <a:custGeom>
              <a:avLst/>
              <a:gdLst>
                <a:gd name="T0" fmla="*/ 7 w 751"/>
                <a:gd name="T1" fmla="*/ 382 h 451"/>
                <a:gd name="T2" fmla="*/ 7 w 751"/>
                <a:gd name="T3" fmla="*/ 382 h 451"/>
                <a:gd name="T4" fmla="*/ 17 w 751"/>
                <a:gd name="T5" fmla="*/ 401 h 451"/>
                <a:gd name="T6" fmla="*/ 47 w 751"/>
                <a:gd name="T7" fmla="*/ 432 h 451"/>
                <a:gd name="T8" fmla="*/ 86 w 751"/>
                <a:gd name="T9" fmla="*/ 451 h 451"/>
                <a:gd name="T10" fmla="*/ 130 w 751"/>
                <a:gd name="T11" fmla="*/ 451 h 451"/>
                <a:gd name="T12" fmla="*/ 150 w 751"/>
                <a:gd name="T13" fmla="*/ 444 h 451"/>
                <a:gd name="T14" fmla="*/ 682 w 751"/>
                <a:gd name="T15" fmla="*/ 212 h 451"/>
                <a:gd name="T16" fmla="*/ 703 w 751"/>
                <a:gd name="T17" fmla="*/ 202 h 451"/>
                <a:gd name="T18" fmla="*/ 732 w 751"/>
                <a:gd name="T19" fmla="*/ 172 h 451"/>
                <a:gd name="T20" fmla="*/ 749 w 751"/>
                <a:gd name="T21" fmla="*/ 133 h 451"/>
                <a:gd name="T22" fmla="*/ 751 w 751"/>
                <a:gd name="T23" fmla="*/ 90 h 451"/>
                <a:gd name="T24" fmla="*/ 744 w 751"/>
                <a:gd name="T25" fmla="*/ 68 h 451"/>
                <a:gd name="T26" fmla="*/ 744 w 751"/>
                <a:gd name="T27" fmla="*/ 68 h 451"/>
                <a:gd name="T28" fmla="*/ 734 w 751"/>
                <a:gd name="T29" fmla="*/ 47 h 451"/>
                <a:gd name="T30" fmla="*/ 704 w 751"/>
                <a:gd name="T31" fmla="*/ 18 h 451"/>
                <a:gd name="T32" fmla="*/ 665 w 751"/>
                <a:gd name="T33" fmla="*/ 1 h 451"/>
                <a:gd name="T34" fmla="*/ 622 w 751"/>
                <a:gd name="T35" fmla="*/ 0 h 451"/>
                <a:gd name="T36" fmla="*/ 600 w 751"/>
                <a:gd name="T37" fmla="*/ 6 h 451"/>
                <a:gd name="T38" fmla="*/ 69 w 751"/>
                <a:gd name="T39" fmla="*/ 238 h 451"/>
                <a:gd name="T40" fmla="*/ 48 w 751"/>
                <a:gd name="T41" fmla="*/ 248 h 451"/>
                <a:gd name="T42" fmla="*/ 18 w 751"/>
                <a:gd name="T43" fmla="*/ 278 h 451"/>
                <a:gd name="T44" fmla="*/ 1 w 751"/>
                <a:gd name="T45" fmla="*/ 317 h 451"/>
                <a:gd name="T46" fmla="*/ 0 w 751"/>
                <a:gd name="T47" fmla="*/ 360 h 451"/>
                <a:gd name="T48" fmla="*/ 7 w 751"/>
                <a:gd name="T49" fmla="*/ 382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1" h="451">
                  <a:moveTo>
                    <a:pt x="7" y="382"/>
                  </a:moveTo>
                  <a:lnTo>
                    <a:pt x="7" y="382"/>
                  </a:lnTo>
                  <a:lnTo>
                    <a:pt x="17" y="401"/>
                  </a:lnTo>
                  <a:lnTo>
                    <a:pt x="47" y="432"/>
                  </a:lnTo>
                  <a:lnTo>
                    <a:pt x="86" y="451"/>
                  </a:lnTo>
                  <a:lnTo>
                    <a:pt x="130" y="451"/>
                  </a:lnTo>
                  <a:lnTo>
                    <a:pt x="150" y="444"/>
                  </a:lnTo>
                  <a:lnTo>
                    <a:pt x="682" y="212"/>
                  </a:lnTo>
                  <a:lnTo>
                    <a:pt x="703" y="202"/>
                  </a:lnTo>
                  <a:lnTo>
                    <a:pt x="732" y="172"/>
                  </a:lnTo>
                  <a:lnTo>
                    <a:pt x="749" y="133"/>
                  </a:lnTo>
                  <a:lnTo>
                    <a:pt x="751" y="90"/>
                  </a:lnTo>
                  <a:lnTo>
                    <a:pt x="744" y="68"/>
                  </a:lnTo>
                  <a:lnTo>
                    <a:pt x="744" y="68"/>
                  </a:lnTo>
                  <a:lnTo>
                    <a:pt x="734" y="47"/>
                  </a:lnTo>
                  <a:lnTo>
                    <a:pt x="704" y="18"/>
                  </a:lnTo>
                  <a:lnTo>
                    <a:pt x="665" y="1"/>
                  </a:lnTo>
                  <a:lnTo>
                    <a:pt x="622" y="0"/>
                  </a:lnTo>
                  <a:lnTo>
                    <a:pt x="600" y="6"/>
                  </a:lnTo>
                  <a:lnTo>
                    <a:pt x="69" y="238"/>
                  </a:lnTo>
                  <a:lnTo>
                    <a:pt x="48" y="248"/>
                  </a:lnTo>
                  <a:lnTo>
                    <a:pt x="18" y="278"/>
                  </a:lnTo>
                  <a:lnTo>
                    <a:pt x="1" y="317"/>
                  </a:lnTo>
                  <a:lnTo>
                    <a:pt x="0" y="360"/>
                  </a:lnTo>
                  <a:lnTo>
                    <a:pt x="7" y="382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9" name="Freeform 594">
              <a:extLst>
                <a:ext uri="{FF2B5EF4-FFF2-40B4-BE49-F238E27FC236}">
                  <a16:creationId xmlns:a16="http://schemas.microsoft.com/office/drawing/2014/main" id="{80FD5DE0-CE7A-4095-B8ED-A6464D480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844551"/>
              <a:ext cx="265113" cy="349250"/>
            </a:xfrm>
            <a:custGeom>
              <a:avLst/>
              <a:gdLst>
                <a:gd name="T0" fmla="*/ 464 w 671"/>
                <a:gd name="T1" fmla="*/ 877 h 877"/>
                <a:gd name="T2" fmla="*/ 463 w 671"/>
                <a:gd name="T3" fmla="*/ 851 h 877"/>
                <a:gd name="T4" fmla="*/ 446 w 671"/>
                <a:gd name="T5" fmla="*/ 766 h 877"/>
                <a:gd name="T6" fmla="*/ 414 w 671"/>
                <a:gd name="T7" fmla="*/ 660 h 877"/>
                <a:gd name="T8" fmla="*/ 379 w 671"/>
                <a:gd name="T9" fmla="*/ 584 h 877"/>
                <a:gd name="T10" fmla="*/ 350 w 671"/>
                <a:gd name="T11" fmla="*/ 540 h 877"/>
                <a:gd name="T12" fmla="*/ 334 w 671"/>
                <a:gd name="T13" fmla="*/ 521 h 877"/>
                <a:gd name="T14" fmla="*/ 319 w 671"/>
                <a:gd name="T15" fmla="*/ 507 h 877"/>
                <a:gd name="T16" fmla="*/ 287 w 671"/>
                <a:gd name="T17" fmla="*/ 486 h 877"/>
                <a:gd name="T18" fmla="*/ 252 w 671"/>
                <a:gd name="T19" fmla="*/ 473 h 877"/>
                <a:gd name="T20" fmla="*/ 217 w 671"/>
                <a:gd name="T21" fmla="*/ 469 h 877"/>
                <a:gd name="T22" fmla="*/ 183 w 671"/>
                <a:gd name="T23" fmla="*/ 474 h 877"/>
                <a:gd name="T24" fmla="*/ 153 w 671"/>
                <a:gd name="T25" fmla="*/ 487 h 877"/>
                <a:gd name="T26" fmla="*/ 126 w 671"/>
                <a:gd name="T27" fmla="*/ 508 h 877"/>
                <a:gd name="T28" fmla="*/ 107 w 671"/>
                <a:gd name="T29" fmla="*/ 537 h 877"/>
                <a:gd name="T30" fmla="*/ 100 w 671"/>
                <a:gd name="T31" fmla="*/ 553 h 877"/>
                <a:gd name="T32" fmla="*/ 92 w 671"/>
                <a:gd name="T33" fmla="*/ 573 h 877"/>
                <a:gd name="T34" fmla="*/ 79 w 671"/>
                <a:gd name="T35" fmla="*/ 584 h 877"/>
                <a:gd name="T36" fmla="*/ 69 w 671"/>
                <a:gd name="T37" fmla="*/ 584 h 877"/>
                <a:gd name="T38" fmla="*/ 52 w 671"/>
                <a:gd name="T39" fmla="*/ 573 h 877"/>
                <a:gd name="T40" fmla="*/ 31 w 671"/>
                <a:gd name="T41" fmla="*/ 537 h 877"/>
                <a:gd name="T42" fmla="*/ 15 w 671"/>
                <a:gd name="T43" fmla="*/ 485 h 877"/>
                <a:gd name="T44" fmla="*/ 3 w 671"/>
                <a:gd name="T45" fmla="*/ 421 h 877"/>
                <a:gd name="T46" fmla="*/ 0 w 671"/>
                <a:gd name="T47" fmla="*/ 350 h 877"/>
                <a:gd name="T48" fmla="*/ 11 w 671"/>
                <a:gd name="T49" fmla="*/ 277 h 877"/>
                <a:gd name="T50" fmla="*/ 21 w 671"/>
                <a:gd name="T51" fmla="*/ 241 h 877"/>
                <a:gd name="T52" fmla="*/ 33 w 671"/>
                <a:gd name="T53" fmla="*/ 214 h 877"/>
                <a:gd name="T54" fmla="*/ 65 w 671"/>
                <a:gd name="T55" fmla="*/ 163 h 877"/>
                <a:gd name="T56" fmla="*/ 108 w 671"/>
                <a:gd name="T57" fmla="*/ 119 h 877"/>
                <a:gd name="T58" fmla="*/ 156 w 671"/>
                <a:gd name="T59" fmla="*/ 82 h 877"/>
                <a:gd name="T60" fmla="*/ 270 w 671"/>
                <a:gd name="T61" fmla="*/ 12 h 877"/>
                <a:gd name="T62" fmla="*/ 297 w 671"/>
                <a:gd name="T63" fmla="*/ 0 h 877"/>
                <a:gd name="T64" fmla="*/ 639 w 671"/>
                <a:gd name="T65" fmla="*/ 266 h 877"/>
                <a:gd name="T66" fmla="*/ 643 w 671"/>
                <a:gd name="T67" fmla="*/ 279 h 877"/>
                <a:gd name="T68" fmla="*/ 663 w 671"/>
                <a:gd name="T69" fmla="*/ 367 h 877"/>
                <a:gd name="T70" fmla="*/ 671 w 671"/>
                <a:gd name="T71" fmla="*/ 450 h 877"/>
                <a:gd name="T72" fmla="*/ 667 w 671"/>
                <a:gd name="T73" fmla="*/ 546 h 877"/>
                <a:gd name="T74" fmla="*/ 652 w 671"/>
                <a:gd name="T75" fmla="*/ 622 h 877"/>
                <a:gd name="T76" fmla="*/ 636 w 671"/>
                <a:gd name="T77" fmla="*/ 673 h 877"/>
                <a:gd name="T78" fmla="*/ 612 w 671"/>
                <a:gd name="T79" fmla="*/ 723 h 877"/>
                <a:gd name="T80" fmla="*/ 581 w 671"/>
                <a:gd name="T81" fmla="*/ 771 h 877"/>
                <a:gd name="T82" fmla="*/ 542 w 671"/>
                <a:gd name="T83" fmla="*/ 816 h 877"/>
                <a:gd name="T84" fmla="*/ 493 w 671"/>
                <a:gd name="T85" fmla="*/ 858 h 877"/>
                <a:gd name="T86" fmla="*/ 464 w 671"/>
                <a:gd name="T87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1" h="877">
                  <a:moveTo>
                    <a:pt x="464" y="877"/>
                  </a:moveTo>
                  <a:lnTo>
                    <a:pt x="463" y="851"/>
                  </a:lnTo>
                  <a:lnTo>
                    <a:pt x="446" y="766"/>
                  </a:lnTo>
                  <a:lnTo>
                    <a:pt x="414" y="660"/>
                  </a:lnTo>
                  <a:lnTo>
                    <a:pt x="379" y="584"/>
                  </a:lnTo>
                  <a:lnTo>
                    <a:pt x="350" y="540"/>
                  </a:lnTo>
                  <a:lnTo>
                    <a:pt x="334" y="521"/>
                  </a:lnTo>
                  <a:lnTo>
                    <a:pt x="319" y="507"/>
                  </a:lnTo>
                  <a:lnTo>
                    <a:pt x="287" y="486"/>
                  </a:lnTo>
                  <a:lnTo>
                    <a:pt x="252" y="473"/>
                  </a:lnTo>
                  <a:lnTo>
                    <a:pt x="217" y="469"/>
                  </a:lnTo>
                  <a:lnTo>
                    <a:pt x="183" y="474"/>
                  </a:lnTo>
                  <a:lnTo>
                    <a:pt x="153" y="487"/>
                  </a:lnTo>
                  <a:lnTo>
                    <a:pt x="126" y="508"/>
                  </a:lnTo>
                  <a:lnTo>
                    <a:pt x="107" y="537"/>
                  </a:lnTo>
                  <a:lnTo>
                    <a:pt x="100" y="553"/>
                  </a:lnTo>
                  <a:lnTo>
                    <a:pt x="92" y="573"/>
                  </a:lnTo>
                  <a:lnTo>
                    <a:pt x="79" y="584"/>
                  </a:lnTo>
                  <a:lnTo>
                    <a:pt x="69" y="584"/>
                  </a:lnTo>
                  <a:lnTo>
                    <a:pt x="52" y="573"/>
                  </a:lnTo>
                  <a:lnTo>
                    <a:pt x="31" y="537"/>
                  </a:lnTo>
                  <a:lnTo>
                    <a:pt x="15" y="485"/>
                  </a:lnTo>
                  <a:lnTo>
                    <a:pt x="3" y="421"/>
                  </a:lnTo>
                  <a:lnTo>
                    <a:pt x="0" y="350"/>
                  </a:lnTo>
                  <a:lnTo>
                    <a:pt x="11" y="277"/>
                  </a:lnTo>
                  <a:lnTo>
                    <a:pt x="21" y="241"/>
                  </a:lnTo>
                  <a:lnTo>
                    <a:pt x="33" y="214"/>
                  </a:lnTo>
                  <a:lnTo>
                    <a:pt x="65" y="163"/>
                  </a:lnTo>
                  <a:lnTo>
                    <a:pt x="108" y="119"/>
                  </a:lnTo>
                  <a:lnTo>
                    <a:pt x="156" y="82"/>
                  </a:lnTo>
                  <a:lnTo>
                    <a:pt x="270" y="12"/>
                  </a:lnTo>
                  <a:lnTo>
                    <a:pt x="297" y="0"/>
                  </a:lnTo>
                  <a:lnTo>
                    <a:pt x="639" y="266"/>
                  </a:lnTo>
                  <a:lnTo>
                    <a:pt x="643" y="279"/>
                  </a:lnTo>
                  <a:lnTo>
                    <a:pt x="663" y="367"/>
                  </a:lnTo>
                  <a:lnTo>
                    <a:pt x="671" y="450"/>
                  </a:lnTo>
                  <a:lnTo>
                    <a:pt x="667" y="546"/>
                  </a:lnTo>
                  <a:lnTo>
                    <a:pt x="652" y="622"/>
                  </a:lnTo>
                  <a:lnTo>
                    <a:pt x="636" y="673"/>
                  </a:lnTo>
                  <a:lnTo>
                    <a:pt x="612" y="723"/>
                  </a:lnTo>
                  <a:lnTo>
                    <a:pt x="581" y="771"/>
                  </a:lnTo>
                  <a:lnTo>
                    <a:pt x="542" y="816"/>
                  </a:lnTo>
                  <a:lnTo>
                    <a:pt x="493" y="858"/>
                  </a:lnTo>
                  <a:lnTo>
                    <a:pt x="464" y="877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0" name="Freeform 595">
              <a:extLst>
                <a:ext uri="{FF2B5EF4-FFF2-40B4-BE49-F238E27FC236}">
                  <a16:creationId xmlns:a16="http://schemas.microsoft.com/office/drawing/2014/main" id="{C297BFBA-6348-47E2-9772-31F968427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844551"/>
              <a:ext cx="265113" cy="349250"/>
            </a:xfrm>
            <a:custGeom>
              <a:avLst/>
              <a:gdLst>
                <a:gd name="T0" fmla="*/ 464 w 671"/>
                <a:gd name="T1" fmla="*/ 877 h 877"/>
                <a:gd name="T2" fmla="*/ 463 w 671"/>
                <a:gd name="T3" fmla="*/ 851 h 877"/>
                <a:gd name="T4" fmla="*/ 446 w 671"/>
                <a:gd name="T5" fmla="*/ 766 h 877"/>
                <a:gd name="T6" fmla="*/ 414 w 671"/>
                <a:gd name="T7" fmla="*/ 660 h 877"/>
                <a:gd name="T8" fmla="*/ 379 w 671"/>
                <a:gd name="T9" fmla="*/ 584 h 877"/>
                <a:gd name="T10" fmla="*/ 350 w 671"/>
                <a:gd name="T11" fmla="*/ 540 h 877"/>
                <a:gd name="T12" fmla="*/ 334 w 671"/>
                <a:gd name="T13" fmla="*/ 521 h 877"/>
                <a:gd name="T14" fmla="*/ 319 w 671"/>
                <a:gd name="T15" fmla="*/ 507 h 877"/>
                <a:gd name="T16" fmla="*/ 287 w 671"/>
                <a:gd name="T17" fmla="*/ 486 h 877"/>
                <a:gd name="T18" fmla="*/ 252 w 671"/>
                <a:gd name="T19" fmla="*/ 473 h 877"/>
                <a:gd name="T20" fmla="*/ 217 w 671"/>
                <a:gd name="T21" fmla="*/ 469 h 877"/>
                <a:gd name="T22" fmla="*/ 183 w 671"/>
                <a:gd name="T23" fmla="*/ 474 h 877"/>
                <a:gd name="T24" fmla="*/ 153 w 671"/>
                <a:gd name="T25" fmla="*/ 487 h 877"/>
                <a:gd name="T26" fmla="*/ 126 w 671"/>
                <a:gd name="T27" fmla="*/ 508 h 877"/>
                <a:gd name="T28" fmla="*/ 107 w 671"/>
                <a:gd name="T29" fmla="*/ 537 h 877"/>
                <a:gd name="T30" fmla="*/ 100 w 671"/>
                <a:gd name="T31" fmla="*/ 553 h 877"/>
                <a:gd name="T32" fmla="*/ 92 w 671"/>
                <a:gd name="T33" fmla="*/ 573 h 877"/>
                <a:gd name="T34" fmla="*/ 79 w 671"/>
                <a:gd name="T35" fmla="*/ 584 h 877"/>
                <a:gd name="T36" fmla="*/ 69 w 671"/>
                <a:gd name="T37" fmla="*/ 584 h 877"/>
                <a:gd name="T38" fmla="*/ 52 w 671"/>
                <a:gd name="T39" fmla="*/ 573 h 877"/>
                <a:gd name="T40" fmla="*/ 31 w 671"/>
                <a:gd name="T41" fmla="*/ 537 h 877"/>
                <a:gd name="T42" fmla="*/ 15 w 671"/>
                <a:gd name="T43" fmla="*/ 485 h 877"/>
                <a:gd name="T44" fmla="*/ 3 w 671"/>
                <a:gd name="T45" fmla="*/ 421 h 877"/>
                <a:gd name="T46" fmla="*/ 0 w 671"/>
                <a:gd name="T47" fmla="*/ 350 h 877"/>
                <a:gd name="T48" fmla="*/ 11 w 671"/>
                <a:gd name="T49" fmla="*/ 277 h 877"/>
                <a:gd name="T50" fmla="*/ 21 w 671"/>
                <a:gd name="T51" fmla="*/ 241 h 877"/>
                <a:gd name="T52" fmla="*/ 33 w 671"/>
                <a:gd name="T53" fmla="*/ 214 h 877"/>
                <a:gd name="T54" fmla="*/ 65 w 671"/>
                <a:gd name="T55" fmla="*/ 163 h 877"/>
                <a:gd name="T56" fmla="*/ 108 w 671"/>
                <a:gd name="T57" fmla="*/ 119 h 877"/>
                <a:gd name="T58" fmla="*/ 156 w 671"/>
                <a:gd name="T59" fmla="*/ 82 h 877"/>
                <a:gd name="T60" fmla="*/ 270 w 671"/>
                <a:gd name="T61" fmla="*/ 12 h 877"/>
                <a:gd name="T62" fmla="*/ 297 w 671"/>
                <a:gd name="T63" fmla="*/ 0 h 877"/>
                <a:gd name="T64" fmla="*/ 639 w 671"/>
                <a:gd name="T65" fmla="*/ 266 h 877"/>
                <a:gd name="T66" fmla="*/ 643 w 671"/>
                <a:gd name="T67" fmla="*/ 279 h 877"/>
                <a:gd name="T68" fmla="*/ 663 w 671"/>
                <a:gd name="T69" fmla="*/ 367 h 877"/>
                <a:gd name="T70" fmla="*/ 671 w 671"/>
                <a:gd name="T71" fmla="*/ 450 h 877"/>
                <a:gd name="T72" fmla="*/ 667 w 671"/>
                <a:gd name="T73" fmla="*/ 546 h 877"/>
                <a:gd name="T74" fmla="*/ 652 w 671"/>
                <a:gd name="T75" fmla="*/ 622 h 877"/>
                <a:gd name="T76" fmla="*/ 636 w 671"/>
                <a:gd name="T77" fmla="*/ 673 h 877"/>
                <a:gd name="T78" fmla="*/ 612 w 671"/>
                <a:gd name="T79" fmla="*/ 723 h 877"/>
                <a:gd name="T80" fmla="*/ 581 w 671"/>
                <a:gd name="T81" fmla="*/ 771 h 877"/>
                <a:gd name="T82" fmla="*/ 542 w 671"/>
                <a:gd name="T83" fmla="*/ 816 h 877"/>
                <a:gd name="T84" fmla="*/ 493 w 671"/>
                <a:gd name="T85" fmla="*/ 858 h 877"/>
                <a:gd name="T86" fmla="*/ 464 w 671"/>
                <a:gd name="T87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1" h="877">
                  <a:moveTo>
                    <a:pt x="464" y="877"/>
                  </a:moveTo>
                  <a:lnTo>
                    <a:pt x="463" y="851"/>
                  </a:lnTo>
                  <a:lnTo>
                    <a:pt x="446" y="766"/>
                  </a:lnTo>
                  <a:lnTo>
                    <a:pt x="414" y="660"/>
                  </a:lnTo>
                  <a:lnTo>
                    <a:pt x="379" y="584"/>
                  </a:lnTo>
                  <a:lnTo>
                    <a:pt x="350" y="540"/>
                  </a:lnTo>
                  <a:lnTo>
                    <a:pt x="334" y="521"/>
                  </a:lnTo>
                  <a:lnTo>
                    <a:pt x="319" y="507"/>
                  </a:lnTo>
                  <a:lnTo>
                    <a:pt x="287" y="486"/>
                  </a:lnTo>
                  <a:lnTo>
                    <a:pt x="252" y="473"/>
                  </a:lnTo>
                  <a:lnTo>
                    <a:pt x="217" y="469"/>
                  </a:lnTo>
                  <a:lnTo>
                    <a:pt x="183" y="474"/>
                  </a:lnTo>
                  <a:lnTo>
                    <a:pt x="153" y="487"/>
                  </a:lnTo>
                  <a:lnTo>
                    <a:pt x="126" y="508"/>
                  </a:lnTo>
                  <a:lnTo>
                    <a:pt x="107" y="537"/>
                  </a:lnTo>
                  <a:lnTo>
                    <a:pt x="100" y="553"/>
                  </a:lnTo>
                  <a:lnTo>
                    <a:pt x="92" y="573"/>
                  </a:lnTo>
                  <a:lnTo>
                    <a:pt x="79" y="584"/>
                  </a:lnTo>
                  <a:lnTo>
                    <a:pt x="69" y="584"/>
                  </a:lnTo>
                  <a:lnTo>
                    <a:pt x="52" y="573"/>
                  </a:lnTo>
                  <a:lnTo>
                    <a:pt x="31" y="537"/>
                  </a:lnTo>
                  <a:lnTo>
                    <a:pt x="15" y="485"/>
                  </a:lnTo>
                  <a:lnTo>
                    <a:pt x="3" y="421"/>
                  </a:lnTo>
                  <a:lnTo>
                    <a:pt x="0" y="350"/>
                  </a:lnTo>
                  <a:lnTo>
                    <a:pt x="11" y="277"/>
                  </a:lnTo>
                  <a:lnTo>
                    <a:pt x="21" y="241"/>
                  </a:lnTo>
                  <a:lnTo>
                    <a:pt x="33" y="214"/>
                  </a:lnTo>
                  <a:lnTo>
                    <a:pt x="65" y="163"/>
                  </a:lnTo>
                  <a:lnTo>
                    <a:pt x="108" y="119"/>
                  </a:lnTo>
                  <a:lnTo>
                    <a:pt x="156" y="82"/>
                  </a:lnTo>
                  <a:lnTo>
                    <a:pt x="270" y="12"/>
                  </a:lnTo>
                  <a:lnTo>
                    <a:pt x="297" y="0"/>
                  </a:lnTo>
                  <a:lnTo>
                    <a:pt x="639" y="266"/>
                  </a:lnTo>
                  <a:lnTo>
                    <a:pt x="643" y="279"/>
                  </a:lnTo>
                  <a:lnTo>
                    <a:pt x="663" y="367"/>
                  </a:lnTo>
                  <a:lnTo>
                    <a:pt x="671" y="450"/>
                  </a:lnTo>
                  <a:lnTo>
                    <a:pt x="667" y="546"/>
                  </a:lnTo>
                  <a:lnTo>
                    <a:pt x="652" y="622"/>
                  </a:lnTo>
                  <a:lnTo>
                    <a:pt x="636" y="673"/>
                  </a:lnTo>
                  <a:lnTo>
                    <a:pt x="612" y="723"/>
                  </a:lnTo>
                  <a:lnTo>
                    <a:pt x="581" y="771"/>
                  </a:lnTo>
                  <a:lnTo>
                    <a:pt x="542" y="816"/>
                  </a:lnTo>
                  <a:lnTo>
                    <a:pt x="493" y="858"/>
                  </a:lnTo>
                  <a:lnTo>
                    <a:pt x="464" y="877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1" name="Freeform 596">
              <a:extLst>
                <a:ext uri="{FF2B5EF4-FFF2-40B4-BE49-F238E27FC236}">
                  <a16:creationId xmlns:a16="http://schemas.microsoft.com/office/drawing/2014/main" id="{D6759B3D-9539-45A3-8EAD-C6662CD5C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850" y="434976"/>
              <a:ext cx="242888" cy="423863"/>
            </a:xfrm>
            <a:custGeom>
              <a:avLst/>
              <a:gdLst>
                <a:gd name="T0" fmla="*/ 0 w 616"/>
                <a:gd name="T1" fmla="*/ 1068 h 1068"/>
                <a:gd name="T2" fmla="*/ 4 w 616"/>
                <a:gd name="T3" fmla="*/ 117 h 1068"/>
                <a:gd name="T4" fmla="*/ 359 w 616"/>
                <a:gd name="T5" fmla="*/ 0 h 1068"/>
                <a:gd name="T6" fmla="*/ 616 w 616"/>
                <a:gd name="T7" fmla="*/ 364 h 1068"/>
                <a:gd name="T8" fmla="*/ 613 w 616"/>
                <a:gd name="T9" fmla="*/ 1037 h 1068"/>
                <a:gd name="T10" fmla="*/ 0 w 616"/>
                <a:gd name="T11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6" h="1068">
                  <a:moveTo>
                    <a:pt x="0" y="1068"/>
                  </a:moveTo>
                  <a:lnTo>
                    <a:pt x="4" y="117"/>
                  </a:lnTo>
                  <a:lnTo>
                    <a:pt x="359" y="0"/>
                  </a:lnTo>
                  <a:lnTo>
                    <a:pt x="616" y="364"/>
                  </a:lnTo>
                  <a:lnTo>
                    <a:pt x="613" y="1037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2" name="Freeform 597">
              <a:extLst>
                <a:ext uri="{FF2B5EF4-FFF2-40B4-BE49-F238E27FC236}">
                  <a16:creationId xmlns:a16="http://schemas.microsoft.com/office/drawing/2014/main" id="{10D3A9F9-6BE5-4111-9283-5C33A00C2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0" y="1588"/>
              <a:ext cx="319088" cy="701675"/>
            </a:xfrm>
            <a:custGeom>
              <a:avLst/>
              <a:gdLst>
                <a:gd name="T0" fmla="*/ 0 w 808"/>
                <a:gd name="T1" fmla="*/ 1759 h 1765"/>
                <a:gd name="T2" fmla="*/ 0 w 808"/>
                <a:gd name="T3" fmla="*/ 0 h 1765"/>
                <a:gd name="T4" fmla="*/ 808 w 808"/>
                <a:gd name="T5" fmla="*/ 0 h 1765"/>
                <a:gd name="T6" fmla="*/ 808 w 808"/>
                <a:gd name="T7" fmla="*/ 1765 h 1765"/>
                <a:gd name="T8" fmla="*/ 0 w 808"/>
                <a:gd name="T9" fmla="*/ 1759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1765">
                  <a:moveTo>
                    <a:pt x="0" y="1759"/>
                  </a:moveTo>
                  <a:lnTo>
                    <a:pt x="0" y="0"/>
                  </a:lnTo>
                  <a:lnTo>
                    <a:pt x="808" y="0"/>
                  </a:lnTo>
                  <a:lnTo>
                    <a:pt x="808" y="1765"/>
                  </a:lnTo>
                  <a:lnTo>
                    <a:pt x="0" y="17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3" name="Freeform 598">
              <a:extLst>
                <a:ext uri="{FF2B5EF4-FFF2-40B4-BE49-F238E27FC236}">
                  <a16:creationId xmlns:a16="http://schemas.microsoft.com/office/drawing/2014/main" id="{50B92A5E-8F77-4474-BBA2-7BA33C1C4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2289176"/>
              <a:ext cx="957263" cy="160338"/>
            </a:xfrm>
            <a:custGeom>
              <a:avLst/>
              <a:gdLst>
                <a:gd name="T0" fmla="*/ 2210 w 2411"/>
                <a:gd name="T1" fmla="*/ 403 h 403"/>
                <a:gd name="T2" fmla="*/ 0 w 2411"/>
                <a:gd name="T3" fmla="*/ 403 h 403"/>
                <a:gd name="T4" fmla="*/ 0 w 2411"/>
                <a:gd name="T5" fmla="*/ 0 h 403"/>
                <a:gd name="T6" fmla="*/ 2210 w 2411"/>
                <a:gd name="T7" fmla="*/ 0 h 403"/>
                <a:gd name="T8" fmla="*/ 2230 w 2411"/>
                <a:gd name="T9" fmla="*/ 1 h 403"/>
                <a:gd name="T10" fmla="*/ 2270 w 2411"/>
                <a:gd name="T11" fmla="*/ 9 h 403"/>
                <a:gd name="T12" fmla="*/ 2306 w 2411"/>
                <a:gd name="T13" fmla="*/ 24 h 403"/>
                <a:gd name="T14" fmla="*/ 2337 w 2411"/>
                <a:gd name="T15" fmla="*/ 45 h 403"/>
                <a:gd name="T16" fmla="*/ 2366 w 2411"/>
                <a:gd name="T17" fmla="*/ 74 h 403"/>
                <a:gd name="T18" fmla="*/ 2387 w 2411"/>
                <a:gd name="T19" fmla="*/ 105 h 403"/>
                <a:gd name="T20" fmla="*/ 2402 w 2411"/>
                <a:gd name="T21" fmla="*/ 141 h 403"/>
                <a:gd name="T22" fmla="*/ 2410 w 2411"/>
                <a:gd name="T23" fmla="*/ 181 h 403"/>
                <a:gd name="T24" fmla="*/ 2411 w 2411"/>
                <a:gd name="T25" fmla="*/ 201 h 403"/>
                <a:gd name="T26" fmla="*/ 2411 w 2411"/>
                <a:gd name="T27" fmla="*/ 201 h 403"/>
                <a:gd name="T28" fmla="*/ 2410 w 2411"/>
                <a:gd name="T29" fmla="*/ 221 h 403"/>
                <a:gd name="T30" fmla="*/ 2402 w 2411"/>
                <a:gd name="T31" fmla="*/ 262 h 403"/>
                <a:gd name="T32" fmla="*/ 2387 w 2411"/>
                <a:gd name="T33" fmla="*/ 298 h 403"/>
                <a:gd name="T34" fmla="*/ 2366 w 2411"/>
                <a:gd name="T35" fmla="*/ 329 h 403"/>
                <a:gd name="T36" fmla="*/ 2337 w 2411"/>
                <a:gd name="T37" fmla="*/ 356 h 403"/>
                <a:gd name="T38" fmla="*/ 2306 w 2411"/>
                <a:gd name="T39" fmla="*/ 378 h 403"/>
                <a:gd name="T40" fmla="*/ 2270 w 2411"/>
                <a:gd name="T41" fmla="*/ 394 h 403"/>
                <a:gd name="T42" fmla="*/ 2230 w 2411"/>
                <a:gd name="T43" fmla="*/ 401 h 403"/>
                <a:gd name="T44" fmla="*/ 2210 w 2411"/>
                <a:gd name="T4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11" h="403">
                  <a:moveTo>
                    <a:pt x="2210" y="403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30" y="1"/>
                  </a:lnTo>
                  <a:lnTo>
                    <a:pt x="2270" y="9"/>
                  </a:lnTo>
                  <a:lnTo>
                    <a:pt x="2306" y="24"/>
                  </a:lnTo>
                  <a:lnTo>
                    <a:pt x="2337" y="45"/>
                  </a:lnTo>
                  <a:lnTo>
                    <a:pt x="2366" y="74"/>
                  </a:lnTo>
                  <a:lnTo>
                    <a:pt x="2387" y="105"/>
                  </a:lnTo>
                  <a:lnTo>
                    <a:pt x="2402" y="141"/>
                  </a:lnTo>
                  <a:lnTo>
                    <a:pt x="2410" y="181"/>
                  </a:lnTo>
                  <a:lnTo>
                    <a:pt x="2411" y="201"/>
                  </a:lnTo>
                  <a:lnTo>
                    <a:pt x="2411" y="201"/>
                  </a:lnTo>
                  <a:lnTo>
                    <a:pt x="2410" y="221"/>
                  </a:lnTo>
                  <a:lnTo>
                    <a:pt x="2402" y="262"/>
                  </a:lnTo>
                  <a:lnTo>
                    <a:pt x="2387" y="298"/>
                  </a:lnTo>
                  <a:lnTo>
                    <a:pt x="2366" y="329"/>
                  </a:lnTo>
                  <a:lnTo>
                    <a:pt x="2337" y="356"/>
                  </a:lnTo>
                  <a:lnTo>
                    <a:pt x="2306" y="378"/>
                  </a:lnTo>
                  <a:lnTo>
                    <a:pt x="2270" y="394"/>
                  </a:lnTo>
                  <a:lnTo>
                    <a:pt x="2230" y="401"/>
                  </a:lnTo>
                  <a:lnTo>
                    <a:pt x="2210" y="403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4" name="Freeform 599">
              <a:extLst>
                <a:ext uri="{FF2B5EF4-FFF2-40B4-BE49-F238E27FC236}">
                  <a16:creationId xmlns:a16="http://schemas.microsoft.com/office/drawing/2014/main" id="{EC51B266-C5E1-46DD-B390-11594B5B2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2308226"/>
              <a:ext cx="938213" cy="122238"/>
            </a:xfrm>
            <a:custGeom>
              <a:avLst/>
              <a:gdLst>
                <a:gd name="T0" fmla="*/ 2210 w 2365"/>
                <a:gd name="T1" fmla="*/ 310 h 310"/>
                <a:gd name="T2" fmla="*/ 0 w 2365"/>
                <a:gd name="T3" fmla="*/ 310 h 310"/>
                <a:gd name="T4" fmla="*/ 0 w 2365"/>
                <a:gd name="T5" fmla="*/ 0 h 310"/>
                <a:gd name="T6" fmla="*/ 2210 w 2365"/>
                <a:gd name="T7" fmla="*/ 0 h 310"/>
                <a:gd name="T8" fmla="*/ 2226 w 2365"/>
                <a:gd name="T9" fmla="*/ 2 h 310"/>
                <a:gd name="T10" fmla="*/ 2256 w 2365"/>
                <a:gd name="T11" fmla="*/ 7 h 310"/>
                <a:gd name="T12" fmla="*/ 2296 w 2365"/>
                <a:gd name="T13" fmla="*/ 26 h 310"/>
                <a:gd name="T14" fmla="*/ 2339 w 2365"/>
                <a:gd name="T15" fmla="*/ 69 h 310"/>
                <a:gd name="T16" fmla="*/ 2357 w 2365"/>
                <a:gd name="T17" fmla="*/ 109 h 310"/>
                <a:gd name="T18" fmla="*/ 2363 w 2365"/>
                <a:gd name="T19" fmla="*/ 139 h 310"/>
                <a:gd name="T20" fmla="*/ 2365 w 2365"/>
                <a:gd name="T21" fmla="*/ 155 h 310"/>
                <a:gd name="T22" fmla="*/ 2363 w 2365"/>
                <a:gd name="T23" fmla="*/ 171 h 310"/>
                <a:gd name="T24" fmla="*/ 2357 w 2365"/>
                <a:gd name="T25" fmla="*/ 201 h 310"/>
                <a:gd name="T26" fmla="*/ 2339 w 2365"/>
                <a:gd name="T27" fmla="*/ 241 h 310"/>
                <a:gd name="T28" fmla="*/ 2296 w 2365"/>
                <a:gd name="T29" fmla="*/ 284 h 310"/>
                <a:gd name="T30" fmla="*/ 2256 w 2365"/>
                <a:gd name="T31" fmla="*/ 302 h 310"/>
                <a:gd name="T32" fmla="*/ 2226 w 2365"/>
                <a:gd name="T33" fmla="*/ 309 h 310"/>
                <a:gd name="T34" fmla="*/ 2210 w 2365"/>
                <a:gd name="T35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65" h="310">
                  <a:moveTo>
                    <a:pt x="2210" y="310"/>
                  </a:moveTo>
                  <a:lnTo>
                    <a:pt x="0" y="310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26" y="2"/>
                  </a:lnTo>
                  <a:lnTo>
                    <a:pt x="2256" y="7"/>
                  </a:lnTo>
                  <a:lnTo>
                    <a:pt x="2296" y="26"/>
                  </a:lnTo>
                  <a:lnTo>
                    <a:pt x="2339" y="69"/>
                  </a:lnTo>
                  <a:lnTo>
                    <a:pt x="2357" y="109"/>
                  </a:lnTo>
                  <a:lnTo>
                    <a:pt x="2363" y="139"/>
                  </a:lnTo>
                  <a:lnTo>
                    <a:pt x="2365" y="155"/>
                  </a:lnTo>
                  <a:lnTo>
                    <a:pt x="2363" y="171"/>
                  </a:lnTo>
                  <a:lnTo>
                    <a:pt x="2357" y="201"/>
                  </a:lnTo>
                  <a:lnTo>
                    <a:pt x="2339" y="241"/>
                  </a:lnTo>
                  <a:lnTo>
                    <a:pt x="2296" y="284"/>
                  </a:lnTo>
                  <a:lnTo>
                    <a:pt x="2256" y="302"/>
                  </a:lnTo>
                  <a:lnTo>
                    <a:pt x="2226" y="309"/>
                  </a:lnTo>
                  <a:lnTo>
                    <a:pt x="2210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5" name="Freeform 600">
              <a:extLst>
                <a:ext uri="{FF2B5EF4-FFF2-40B4-BE49-F238E27FC236}">
                  <a16:creationId xmlns:a16="http://schemas.microsoft.com/office/drawing/2014/main" id="{70426C84-5CDA-4187-A8FE-4855B4D30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1090613"/>
              <a:ext cx="957263" cy="1277938"/>
            </a:xfrm>
            <a:custGeom>
              <a:avLst/>
              <a:gdLst>
                <a:gd name="T0" fmla="*/ 2411 w 2411"/>
                <a:gd name="T1" fmla="*/ 203 h 3221"/>
                <a:gd name="T2" fmla="*/ 2411 w 2411"/>
                <a:gd name="T3" fmla="*/ 3221 h 3221"/>
                <a:gd name="T4" fmla="*/ 2410 w 2411"/>
                <a:gd name="T5" fmla="*/ 3201 h 3221"/>
                <a:gd name="T6" fmla="*/ 2402 w 2411"/>
                <a:gd name="T7" fmla="*/ 3161 h 3221"/>
                <a:gd name="T8" fmla="*/ 2387 w 2411"/>
                <a:gd name="T9" fmla="*/ 3125 h 3221"/>
                <a:gd name="T10" fmla="*/ 2366 w 2411"/>
                <a:gd name="T11" fmla="*/ 3094 h 3221"/>
                <a:gd name="T12" fmla="*/ 2337 w 2411"/>
                <a:gd name="T13" fmla="*/ 3065 h 3221"/>
                <a:gd name="T14" fmla="*/ 2306 w 2411"/>
                <a:gd name="T15" fmla="*/ 3044 h 3221"/>
                <a:gd name="T16" fmla="*/ 2270 w 2411"/>
                <a:gd name="T17" fmla="*/ 3029 h 3221"/>
                <a:gd name="T18" fmla="*/ 2230 w 2411"/>
                <a:gd name="T19" fmla="*/ 3021 h 3221"/>
                <a:gd name="T20" fmla="*/ 2210 w 2411"/>
                <a:gd name="T21" fmla="*/ 3020 h 3221"/>
                <a:gd name="T22" fmla="*/ 0 w 2411"/>
                <a:gd name="T23" fmla="*/ 3020 h 3221"/>
                <a:gd name="T24" fmla="*/ 0 w 2411"/>
                <a:gd name="T25" fmla="*/ 0 h 3221"/>
                <a:gd name="T26" fmla="*/ 2210 w 2411"/>
                <a:gd name="T27" fmla="*/ 0 h 3221"/>
                <a:gd name="T28" fmla="*/ 2230 w 2411"/>
                <a:gd name="T29" fmla="*/ 2 h 3221"/>
                <a:gd name="T30" fmla="*/ 2270 w 2411"/>
                <a:gd name="T31" fmla="*/ 10 h 3221"/>
                <a:gd name="T32" fmla="*/ 2306 w 2411"/>
                <a:gd name="T33" fmla="*/ 25 h 3221"/>
                <a:gd name="T34" fmla="*/ 2337 w 2411"/>
                <a:gd name="T35" fmla="*/ 46 h 3221"/>
                <a:gd name="T36" fmla="*/ 2366 w 2411"/>
                <a:gd name="T37" fmla="*/ 74 h 3221"/>
                <a:gd name="T38" fmla="*/ 2387 w 2411"/>
                <a:gd name="T39" fmla="*/ 105 h 3221"/>
                <a:gd name="T40" fmla="*/ 2402 w 2411"/>
                <a:gd name="T41" fmla="*/ 142 h 3221"/>
                <a:gd name="T42" fmla="*/ 2410 w 2411"/>
                <a:gd name="T43" fmla="*/ 182 h 3221"/>
                <a:gd name="T44" fmla="*/ 2411 w 2411"/>
                <a:gd name="T45" fmla="*/ 203 h 3221"/>
                <a:gd name="T46" fmla="*/ 2411 w 2411"/>
                <a:gd name="T47" fmla="*/ 203 h 3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11" h="3221">
                  <a:moveTo>
                    <a:pt x="2411" y="203"/>
                  </a:moveTo>
                  <a:lnTo>
                    <a:pt x="2411" y="3221"/>
                  </a:lnTo>
                  <a:lnTo>
                    <a:pt x="2410" y="3201"/>
                  </a:lnTo>
                  <a:lnTo>
                    <a:pt x="2402" y="3161"/>
                  </a:lnTo>
                  <a:lnTo>
                    <a:pt x="2387" y="3125"/>
                  </a:lnTo>
                  <a:lnTo>
                    <a:pt x="2366" y="3094"/>
                  </a:lnTo>
                  <a:lnTo>
                    <a:pt x="2337" y="3065"/>
                  </a:lnTo>
                  <a:lnTo>
                    <a:pt x="2306" y="3044"/>
                  </a:lnTo>
                  <a:lnTo>
                    <a:pt x="2270" y="3029"/>
                  </a:lnTo>
                  <a:lnTo>
                    <a:pt x="2230" y="3021"/>
                  </a:lnTo>
                  <a:lnTo>
                    <a:pt x="2210" y="3020"/>
                  </a:lnTo>
                  <a:lnTo>
                    <a:pt x="0" y="3020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30" y="2"/>
                  </a:lnTo>
                  <a:lnTo>
                    <a:pt x="2270" y="10"/>
                  </a:lnTo>
                  <a:lnTo>
                    <a:pt x="2306" y="25"/>
                  </a:lnTo>
                  <a:lnTo>
                    <a:pt x="2337" y="46"/>
                  </a:lnTo>
                  <a:lnTo>
                    <a:pt x="2366" y="74"/>
                  </a:lnTo>
                  <a:lnTo>
                    <a:pt x="2387" y="105"/>
                  </a:lnTo>
                  <a:lnTo>
                    <a:pt x="2402" y="142"/>
                  </a:lnTo>
                  <a:lnTo>
                    <a:pt x="2410" y="182"/>
                  </a:lnTo>
                  <a:lnTo>
                    <a:pt x="2411" y="203"/>
                  </a:lnTo>
                  <a:lnTo>
                    <a:pt x="2411" y="203"/>
                  </a:lnTo>
                  <a:close/>
                </a:path>
              </a:pathLst>
            </a:custGeom>
            <a:solidFill>
              <a:srgbClr val="F1A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6" name="Rectangle 601">
              <a:extLst>
                <a:ext uri="{FF2B5EF4-FFF2-40B4-BE49-F238E27FC236}">
                  <a16:creationId xmlns:a16="http://schemas.microsoft.com/office/drawing/2014/main" id="{B7F105C0-4FE6-4CDB-A9CB-2D6B061B7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3425" y="1090613"/>
              <a:ext cx="38100" cy="1217613"/>
            </a:xfrm>
            <a:prstGeom prst="rect">
              <a:avLst/>
            </a:pr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7" name="Freeform 602">
              <a:extLst>
                <a:ext uri="{FF2B5EF4-FFF2-40B4-BE49-F238E27FC236}">
                  <a16:creationId xmlns:a16="http://schemas.microsoft.com/office/drawing/2014/main" id="{7616AC93-3E3A-41E2-944A-5982F3001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768476"/>
              <a:ext cx="615950" cy="376238"/>
            </a:xfrm>
            <a:custGeom>
              <a:avLst/>
              <a:gdLst>
                <a:gd name="T0" fmla="*/ 0 w 1552"/>
                <a:gd name="T1" fmla="*/ 950 h 950"/>
                <a:gd name="T2" fmla="*/ 1552 w 1552"/>
                <a:gd name="T3" fmla="*/ 945 h 950"/>
                <a:gd name="T4" fmla="*/ 1552 w 1552"/>
                <a:gd name="T5" fmla="*/ 0 h 950"/>
                <a:gd name="T6" fmla="*/ 0 w 1552"/>
                <a:gd name="T7" fmla="*/ 5 h 950"/>
                <a:gd name="T8" fmla="*/ 0 w 1552"/>
                <a:gd name="T9" fmla="*/ 95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950">
                  <a:moveTo>
                    <a:pt x="0" y="950"/>
                  </a:moveTo>
                  <a:lnTo>
                    <a:pt x="1552" y="945"/>
                  </a:lnTo>
                  <a:lnTo>
                    <a:pt x="1552" y="0"/>
                  </a:lnTo>
                  <a:lnTo>
                    <a:pt x="0" y="5"/>
                  </a:lnTo>
                  <a:lnTo>
                    <a:pt x="0" y="950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8" name="Freeform 603">
              <a:extLst>
                <a:ext uri="{FF2B5EF4-FFF2-40B4-BE49-F238E27FC236}">
                  <a16:creationId xmlns:a16="http://schemas.microsoft.com/office/drawing/2014/main" id="{A94F9C65-0B9A-4CF5-82BC-A486857B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585913"/>
              <a:ext cx="615950" cy="123825"/>
            </a:xfrm>
            <a:custGeom>
              <a:avLst/>
              <a:gdLst>
                <a:gd name="T0" fmla="*/ 0 w 1552"/>
                <a:gd name="T1" fmla="*/ 308 h 308"/>
                <a:gd name="T2" fmla="*/ 1552 w 1552"/>
                <a:gd name="T3" fmla="*/ 304 h 308"/>
                <a:gd name="T4" fmla="*/ 1552 w 1552"/>
                <a:gd name="T5" fmla="*/ 0 h 308"/>
                <a:gd name="T6" fmla="*/ 0 w 1552"/>
                <a:gd name="T7" fmla="*/ 5 h 308"/>
                <a:gd name="T8" fmla="*/ 0 w 1552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308">
                  <a:moveTo>
                    <a:pt x="0" y="308"/>
                  </a:moveTo>
                  <a:lnTo>
                    <a:pt x="1552" y="304"/>
                  </a:lnTo>
                  <a:lnTo>
                    <a:pt x="1552" y="0"/>
                  </a:lnTo>
                  <a:lnTo>
                    <a:pt x="0" y="5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9" name="Freeform 604">
              <a:extLst>
                <a:ext uri="{FF2B5EF4-FFF2-40B4-BE49-F238E27FC236}">
                  <a16:creationId xmlns:a16="http://schemas.microsoft.com/office/drawing/2014/main" id="{803E8131-EDA9-4A65-BA3D-3D4F39945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300163"/>
              <a:ext cx="615950" cy="44450"/>
            </a:xfrm>
            <a:custGeom>
              <a:avLst/>
              <a:gdLst>
                <a:gd name="T0" fmla="*/ 0 w 1552"/>
                <a:gd name="T1" fmla="*/ 109 h 109"/>
                <a:gd name="T2" fmla="*/ 1552 w 1552"/>
                <a:gd name="T3" fmla="*/ 105 h 109"/>
                <a:gd name="T4" fmla="*/ 1552 w 1552"/>
                <a:gd name="T5" fmla="*/ 0 h 109"/>
                <a:gd name="T6" fmla="*/ 0 w 1552"/>
                <a:gd name="T7" fmla="*/ 4 h 109"/>
                <a:gd name="T8" fmla="*/ 0 w 1552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09">
                  <a:moveTo>
                    <a:pt x="0" y="109"/>
                  </a:moveTo>
                  <a:lnTo>
                    <a:pt x="1552" y="105"/>
                  </a:lnTo>
                  <a:lnTo>
                    <a:pt x="1552" y="0"/>
                  </a:lnTo>
                  <a:lnTo>
                    <a:pt x="0" y="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0" name="Freeform 605">
              <a:extLst>
                <a:ext uri="{FF2B5EF4-FFF2-40B4-BE49-F238E27FC236}">
                  <a16:creationId xmlns:a16="http://schemas.microsoft.com/office/drawing/2014/main" id="{39C8C1A8-8E90-41A4-8724-570F89E1C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838" y="857251"/>
              <a:ext cx="173038" cy="406400"/>
            </a:xfrm>
            <a:custGeom>
              <a:avLst/>
              <a:gdLst>
                <a:gd name="T0" fmla="*/ 345 w 435"/>
                <a:gd name="T1" fmla="*/ 6 h 1025"/>
                <a:gd name="T2" fmla="*/ 345 w 435"/>
                <a:gd name="T3" fmla="*/ 6 h 1025"/>
                <a:gd name="T4" fmla="*/ 320 w 435"/>
                <a:gd name="T5" fmla="*/ 0 h 1025"/>
                <a:gd name="T6" fmla="*/ 268 w 435"/>
                <a:gd name="T7" fmla="*/ 5 h 1025"/>
                <a:gd name="T8" fmla="*/ 223 w 435"/>
                <a:gd name="T9" fmla="*/ 27 h 1025"/>
                <a:gd name="T10" fmla="*/ 190 w 435"/>
                <a:gd name="T11" fmla="*/ 66 h 1025"/>
                <a:gd name="T12" fmla="*/ 183 w 435"/>
                <a:gd name="T13" fmla="*/ 92 h 1025"/>
                <a:gd name="T14" fmla="*/ 4 w 435"/>
                <a:gd name="T15" fmla="*/ 856 h 1025"/>
                <a:gd name="T16" fmla="*/ 0 w 435"/>
                <a:gd name="T17" fmla="*/ 882 h 1025"/>
                <a:gd name="T18" fmla="*/ 5 w 435"/>
                <a:gd name="T19" fmla="*/ 933 h 1025"/>
                <a:gd name="T20" fmla="*/ 27 w 435"/>
                <a:gd name="T21" fmla="*/ 977 h 1025"/>
                <a:gd name="T22" fmla="*/ 65 w 435"/>
                <a:gd name="T23" fmla="*/ 1009 h 1025"/>
                <a:gd name="T24" fmla="*/ 89 w 435"/>
                <a:gd name="T25" fmla="*/ 1020 h 1025"/>
                <a:gd name="T26" fmla="*/ 89 w 435"/>
                <a:gd name="T27" fmla="*/ 1020 h 1025"/>
                <a:gd name="T28" fmla="*/ 115 w 435"/>
                <a:gd name="T29" fmla="*/ 1025 h 1025"/>
                <a:gd name="T30" fmla="*/ 166 w 435"/>
                <a:gd name="T31" fmla="*/ 1020 h 1025"/>
                <a:gd name="T32" fmla="*/ 210 w 435"/>
                <a:gd name="T33" fmla="*/ 998 h 1025"/>
                <a:gd name="T34" fmla="*/ 242 w 435"/>
                <a:gd name="T35" fmla="*/ 959 h 1025"/>
                <a:gd name="T36" fmla="*/ 253 w 435"/>
                <a:gd name="T37" fmla="*/ 934 h 1025"/>
                <a:gd name="T38" fmla="*/ 430 w 435"/>
                <a:gd name="T39" fmla="*/ 170 h 1025"/>
                <a:gd name="T40" fmla="*/ 435 w 435"/>
                <a:gd name="T41" fmla="*/ 144 h 1025"/>
                <a:gd name="T42" fmla="*/ 429 w 435"/>
                <a:gd name="T43" fmla="*/ 93 h 1025"/>
                <a:gd name="T44" fmla="*/ 407 w 435"/>
                <a:gd name="T45" fmla="*/ 49 h 1025"/>
                <a:gd name="T46" fmla="*/ 369 w 435"/>
                <a:gd name="T47" fmla="*/ 15 h 1025"/>
                <a:gd name="T48" fmla="*/ 345 w 435"/>
                <a:gd name="T49" fmla="*/ 6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5" h="1025">
                  <a:moveTo>
                    <a:pt x="345" y="6"/>
                  </a:moveTo>
                  <a:lnTo>
                    <a:pt x="345" y="6"/>
                  </a:lnTo>
                  <a:lnTo>
                    <a:pt x="320" y="0"/>
                  </a:lnTo>
                  <a:lnTo>
                    <a:pt x="268" y="5"/>
                  </a:lnTo>
                  <a:lnTo>
                    <a:pt x="223" y="27"/>
                  </a:lnTo>
                  <a:lnTo>
                    <a:pt x="190" y="66"/>
                  </a:lnTo>
                  <a:lnTo>
                    <a:pt x="183" y="92"/>
                  </a:lnTo>
                  <a:lnTo>
                    <a:pt x="4" y="856"/>
                  </a:lnTo>
                  <a:lnTo>
                    <a:pt x="0" y="882"/>
                  </a:lnTo>
                  <a:lnTo>
                    <a:pt x="5" y="933"/>
                  </a:lnTo>
                  <a:lnTo>
                    <a:pt x="27" y="977"/>
                  </a:lnTo>
                  <a:lnTo>
                    <a:pt x="65" y="1009"/>
                  </a:lnTo>
                  <a:lnTo>
                    <a:pt x="89" y="1020"/>
                  </a:lnTo>
                  <a:lnTo>
                    <a:pt x="89" y="1020"/>
                  </a:lnTo>
                  <a:lnTo>
                    <a:pt x="115" y="1025"/>
                  </a:lnTo>
                  <a:lnTo>
                    <a:pt x="166" y="1020"/>
                  </a:lnTo>
                  <a:lnTo>
                    <a:pt x="210" y="998"/>
                  </a:lnTo>
                  <a:lnTo>
                    <a:pt x="242" y="959"/>
                  </a:lnTo>
                  <a:lnTo>
                    <a:pt x="253" y="934"/>
                  </a:lnTo>
                  <a:lnTo>
                    <a:pt x="430" y="170"/>
                  </a:lnTo>
                  <a:lnTo>
                    <a:pt x="435" y="144"/>
                  </a:lnTo>
                  <a:lnTo>
                    <a:pt x="429" y="93"/>
                  </a:lnTo>
                  <a:lnTo>
                    <a:pt x="407" y="49"/>
                  </a:lnTo>
                  <a:lnTo>
                    <a:pt x="369" y="15"/>
                  </a:lnTo>
                  <a:lnTo>
                    <a:pt x="345" y="6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35" name="그룹 1234">
            <a:extLst>
              <a:ext uri="{FF2B5EF4-FFF2-40B4-BE49-F238E27FC236}">
                <a16:creationId xmlns:a16="http://schemas.microsoft.com/office/drawing/2014/main" id="{46FEA645-D12C-4278-9195-1EBB38A13B07}"/>
              </a:ext>
            </a:extLst>
          </p:cNvPr>
          <p:cNvGrpSpPr/>
          <p:nvPr/>
        </p:nvGrpSpPr>
        <p:grpSpPr>
          <a:xfrm>
            <a:off x="2347822" y="-2178"/>
            <a:ext cx="1725613" cy="2601913"/>
            <a:chOff x="1590675" y="0"/>
            <a:chExt cx="1725613" cy="2601913"/>
          </a:xfrm>
        </p:grpSpPr>
        <p:sp>
          <p:nvSpPr>
            <p:cNvPr id="1218" name="Freeform 633">
              <a:extLst>
                <a:ext uri="{FF2B5EF4-FFF2-40B4-BE49-F238E27FC236}">
                  <a16:creationId xmlns:a16="http://schemas.microsoft.com/office/drawing/2014/main" id="{E964EE01-7C9A-4147-A916-A581E25F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0" y="1144588"/>
              <a:ext cx="314325" cy="134938"/>
            </a:xfrm>
            <a:custGeom>
              <a:avLst/>
              <a:gdLst>
                <a:gd name="T0" fmla="*/ 789 w 790"/>
                <a:gd name="T1" fmla="*/ 246 h 340"/>
                <a:gd name="T2" fmla="*/ 789 w 790"/>
                <a:gd name="T3" fmla="*/ 246 h 340"/>
                <a:gd name="T4" fmla="*/ 783 w 790"/>
                <a:gd name="T5" fmla="*/ 268 h 340"/>
                <a:gd name="T6" fmla="*/ 759 w 790"/>
                <a:gd name="T7" fmla="*/ 305 h 340"/>
                <a:gd name="T8" fmla="*/ 724 w 790"/>
                <a:gd name="T9" fmla="*/ 329 h 340"/>
                <a:gd name="T10" fmla="*/ 683 w 790"/>
                <a:gd name="T11" fmla="*/ 340 h 340"/>
                <a:gd name="T12" fmla="*/ 661 w 790"/>
                <a:gd name="T13" fmla="*/ 337 h 340"/>
                <a:gd name="T14" fmla="*/ 93 w 790"/>
                <a:gd name="T15" fmla="*/ 221 h 340"/>
                <a:gd name="T16" fmla="*/ 71 w 790"/>
                <a:gd name="T17" fmla="*/ 214 h 340"/>
                <a:gd name="T18" fmla="*/ 35 w 790"/>
                <a:gd name="T19" fmla="*/ 191 h 340"/>
                <a:gd name="T20" fmla="*/ 10 w 790"/>
                <a:gd name="T21" fmla="*/ 157 h 340"/>
                <a:gd name="T22" fmla="*/ 0 w 790"/>
                <a:gd name="T23" fmla="*/ 114 h 340"/>
                <a:gd name="T24" fmla="*/ 2 w 790"/>
                <a:gd name="T25" fmla="*/ 92 h 340"/>
                <a:gd name="T26" fmla="*/ 2 w 790"/>
                <a:gd name="T27" fmla="*/ 92 h 340"/>
                <a:gd name="T28" fmla="*/ 8 w 790"/>
                <a:gd name="T29" fmla="*/ 70 h 340"/>
                <a:gd name="T30" fmla="*/ 31 w 790"/>
                <a:gd name="T31" fmla="*/ 34 h 340"/>
                <a:gd name="T32" fmla="*/ 66 w 790"/>
                <a:gd name="T33" fmla="*/ 9 h 340"/>
                <a:gd name="T34" fmla="*/ 107 w 790"/>
                <a:gd name="T35" fmla="*/ 0 h 340"/>
                <a:gd name="T36" fmla="*/ 129 w 790"/>
                <a:gd name="T37" fmla="*/ 2 h 340"/>
                <a:gd name="T38" fmla="*/ 698 w 790"/>
                <a:gd name="T39" fmla="*/ 118 h 340"/>
                <a:gd name="T40" fmla="*/ 720 w 790"/>
                <a:gd name="T41" fmla="*/ 125 h 340"/>
                <a:gd name="T42" fmla="*/ 757 w 790"/>
                <a:gd name="T43" fmla="*/ 148 h 340"/>
                <a:gd name="T44" fmla="*/ 781 w 790"/>
                <a:gd name="T45" fmla="*/ 183 h 340"/>
                <a:gd name="T46" fmla="*/ 790 w 790"/>
                <a:gd name="T47" fmla="*/ 224 h 340"/>
                <a:gd name="T48" fmla="*/ 789 w 790"/>
                <a:gd name="T49" fmla="*/ 24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0" h="340">
                  <a:moveTo>
                    <a:pt x="789" y="246"/>
                  </a:moveTo>
                  <a:lnTo>
                    <a:pt x="789" y="246"/>
                  </a:lnTo>
                  <a:lnTo>
                    <a:pt x="783" y="268"/>
                  </a:lnTo>
                  <a:lnTo>
                    <a:pt x="759" y="305"/>
                  </a:lnTo>
                  <a:lnTo>
                    <a:pt x="724" y="329"/>
                  </a:lnTo>
                  <a:lnTo>
                    <a:pt x="683" y="340"/>
                  </a:lnTo>
                  <a:lnTo>
                    <a:pt x="661" y="337"/>
                  </a:lnTo>
                  <a:lnTo>
                    <a:pt x="93" y="221"/>
                  </a:lnTo>
                  <a:lnTo>
                    <a:pt x="71" y="214"/>
                  </a:lnTo>
                  <a:lnTo>
                    <a:pt x="35" y="191"/>
                  </a:lnTo>
                  <a:lnTo>
                    <a:pt x="10" y="157"/>
                  </a:lnTo>
                  <a:lnTo>
                    <a:pt x="0" y="114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8" y="70"/>
                  </a:lnTo>
                  <a:lnTo>
                    <a:pt x="31" y="34"/>
                  </a:lnTo>
                  <a:lnTo>
                    <a:pt x="66" y="9"/>
                  </a:lnTo>
                  <a:lnTo>
                    <a:pt x="107" y="0"/>
                  </a:lnTo>
                  <a:lnTo>
                    <a:pt x="129" y="2"/>
                  </a:lnTo>
                  <a:lnTo>
                    <a:pt x="698" y="118"/>
                  </a:lnTo>
                  <a:lnTo>
                    <a:pt x="720" y="125"/>
                  </a:lnTo>
                  <a:lnTo>
                    <a:pt x="757" y="148"/>
                  </a:lnTo>
                  <a:lnTo>
                    <a:pt x="781" y="183"/>
                  </a:lnTo>
                  <a:lnTo>
                    <a:pt x="790" y="224"/>
                  </a:lnTo>
                  <a:lnTo>
                    <a:pt x="789" y="246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9" name="Freeform 634">
              <a:extLst>
                <a:ext uri="{FF2B5EF4-FFF2-40B4-BE49-F238E27FC236}">
                  <a16:creationId xmlns:a16="http://schemas.microsoft.com/office/drawing/2014/main" id="{B91B22DC-F019-4461-B417-9F15B18A5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425" y="1092201"/>
              <a:ext cx="317500" cy="96838"/>
            </a:xfrm>
            <a:custGeom>
              <a:avLst/>
              <a:gdLst>
                <a:gd name="T0" fmla="*/ 801 w 801"/>
                <a:gd name="T1" fmla="*/ 137 h 246"/>
                <a:gd name="T2" fmla="*/ 801 w 801"/>
                <a:gd name="T3" fmla="*/ 137 h 246"/>
                <a:gd name="T4" fmla="*/ 800 w 801"/>
                <a:gd name="T5" fmla="*/ 159 h 246"/>
                <a:gd name="T6" fmla="*/ 782 w 801"/>
                <a:gd name="T7" fmla="*/ 200 h 246"/>
                <a:gd name="T8" fmla="*/ 752 w 801"/>
                <a:gd name="T9" fmla="*/ 229 h 246"/>
                <a:gd name="T10" fmla="*/ 712 w 801"/>
                <a:gd name="T11" fmla="*/ 246 h 246"/>
                <a:gd name="T12" fmla="*/ 690 w 801"/>
                <a:gd name="T13" fmla="*/ 246 h 246"/>
                <a:gd name="T14" fmla="*/ 110 w 801"/>
                <a:gd name="T15" fmla="*/ 222 h 246"/>
                <a:gd name="T16" fmla="*/ 88 w 801"/>
                <a:gd name="T17" fmla="*/ 219 h 246"/>
                <a:gd name="T18" fmla="*/ 48 w 801"/>
                <a:gd name="T19" fmla="*/ 202 h 246"/>
                <a:gd name="T20" fmla="*/ 18 w 801"/>
                <a:gd name="T21" fmla="*/ 172 h 246"/>
                <a:gd name="T22" fmla="*/ 1 w 801"/>
                <a:gd name="T23" fmla="*/ 132 h 246"/>
                <a:gd name="T24" fmla="*/ 0 w 801"/>
                <a:gd name="T25" fmla="*/ 110 h 246"/>
                <a:gd name="T26" fmla="*/ 0 w 801"/>
                <a:gd name="T27" fmla="*/ 110 h 246"/>
                <a:gd name="T28" fmla="*/ 3 w 801"/>
                <a:gd name="T29" fmla="*/ 88 h 246"/>
                <a:gd name="T30" fmla="*/ 20 w 801"/>
                <a:gd name="T31" fmla="*/ 48 h 246"/>
                <a:gd name="T32" fmla="*/ 49 w 801"/>
                <a:gd name="T33" fmla="*/ 18 h 246"/>
                <a:gd name="T34" fmla="*/ 90 w 801"/>
                <a:gd name="T35" fmla="*/ 3 h 246"/>
                <a:gd name="T36" fmla="*/ 113 w 801"/>
                <a:gd name="T37" fmla="*/ 0 h 246"/>
                <a:gd name="T38" fmla="*/ 692 w 801"/>
                <a:gd name="T39" fmla="*/ 25 h 246"/>
                <a:gd name="T40" fmla="*/ 714 w 801"/>
                <a:gd name="T41" fmla="*/ 27 h 246"/>
                <a:gd name="T42" fmla="*/ 753 w 801"/>
                <a:gd name="T43" fmla="*/ 45 h 246"/>
                <a:gd name="T44" fmla="*/ 783 w 801"/>
                <a:gd name="T45" fmla="*/ 75 h 246"/>
                <a:gd name="T46" fmla="*/ 800 w 801"/>
                <a:gd name="T47" fmla="*/ 114 h 246"/>
                <a:gd name="T48" fmla="*/ 801 w 801"/>
                <a:gd name="T49" fmla="*/ 1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1" h="246">
                  <a:moveTo>
                    <a:pt x="801" y="137"/>
                  </a:moveTo>
                  <a:lnTo>
                    <a:pt x="801" y="137"/>
                  </a:lnTo>
                  <a:lnTo>
                    <a:pt x="800" y="159"/>
                  </a:lnTo>
                  <a:lnTo>
                    <a:pt x="782" y="200"/>
                  </a:lnTo>
                  <a:lnTo>
                    <a:pt x="752" y="229"/>
                  </a:lnTo>
                  <a:lnTo>
                    <a:pt x="712" y="246"/>
                  </a:lnTo>
                  <a:lnTo>
                    <a:pt x="690" y="246"/>
                  </a:lnTo>
                  <a:lnTo>
                    <a:pt x="110" y="222"/>
                  </a:lnTo>
                  <a:lnTo>
                    <a:pt x="88" y="219"/>
                  </a:lnTo>
                  <a:lnTo>
                    <a:pt x="48" y="202"/>
                  </a:lnTo>
                  <a:lnTo>
                    <a:pt x="18" y="172"/>
                  </a:lnTo>
                  <a:lnTo>
                    <a:pt x="1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3" y="88"/>
                  </a:lnTo>
                  <a:lnTo>
                    <a:pt x="20" y="48"/>
                  </a:lnTo>
                  <a:lnTo>
                    <a:pt x="49" y="18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692" y="25"/>
                  </a:lnTo>
                  <a:lnTo>
                    <a:pt x="714" y="27"/>
                  </a:lnTo>
                  <a:lnTo>
                    <a:pt x="753" y="45"/>
                  </a:lnTo>
                  <a:lnTo>
                    <a:pt x="783" y="75"/>
                  </a:lnTo>
                  <a:lnTo>
                    <a:pt x="800" y="114"/>
                  </a:lnTo>
                  <a:lnTo>
                    <a:pt x="801" y="137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0" name="Freeform 635">
              <a:extLst>
                <a:ext uri="{FF2B5EF4-FFF2-40B4-BE49-F238E27FC236}">
                  <a16:creationId xmlns:a16="http://schemas.microsoft.com/office/drawing/2014/main" id="{14B5348E-F8FD-4218-8542-31DFD36A3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638" y="854076"/>
              <a:ext cx="300038" cy="434975"/>
            </a:xfrm>
            <a:custGeom>
              <a:avLst/>
              <a:gdLst>
                <a:gd name="T0" fmla="*/ 312 w 756"/>
                <a:gd name="T1" fmla="*/ 0 h 1099"/>
                <a:gd name="T2" fmla="*/ 0 w 756"/>
                <a:gd name="T3" fmla="*/ 645 h 1099"/>
                <a:gd name="T4" fmla="*/ 384 w 756"/>
                <a:gd name="T5" fmla="*/ 1074 h 1099"/>
                <a:gd name="T6" fmla="*/ 756 w 756"/>
                <a:gd name="T7" fmla="*/ 1099 h 1099"/>
                <a:gd name="T8" fmla="*/ 651 w 756"/>
                <a:gd name="T9" fmla="*/ 176 h 1099"/>
                <a:gd name="T10" fmla="*/ 312 w 756"/>
                <a:gd name="T11" fmla="*/ 0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6" h="1099">
                  <a:moveTo>
                    <a:pt x="312" y="0"/>
                  </a:moveTo>
                  <a:lnTo>
                    <a:pt x="0" y="645"/>
                  </a:lnTo>
                  <a:lnTo>
                    <a:pt x="384" y="1074"/>
                  </a:lnTo>
                  <a:lnTo>
                    <a:pt x="756" y="1099"/>
                  </a:lnTo>
                  <a:lnTo>
                    <a:pt x="651" y="176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1" name="Freeform 636">
              <a:extLst>
                <a:ext uri="{FF2B5EF4-FFF2-40B4-BE49-F238E27FC236}">
                  <a16:creationId xmlns:a16="http://schemas.microsoft.com/office/drawing/2014/main" id="{5E93FC51-25B6-4A62-9F31-E1D3B83DC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963" y="1058863"/>
              <a:ext cx="315913" cy="103188"/>
            </a:xfrm>
            <a:custGeom>
              <a:avLst/>
              <a:gdLst>
                <a:gd name="T0" fmla="*/ 800 w 800"/>
                <a:gd name="T1" fmla="*/ 100 h 258"/>
                <a:gd name="T2" fmla="*/ 800 w 800"/>
                <a:gd name="T3" fmla="*/ 100 h 258"/>
                <a:gd name="T4" fmla="*/ 800 w 800"/>
                <a:gd name="T5" fmla="*/ 122 h 258"/>
                <a:gd name="T6" fmla="*/ 787 w 800"/>
                <a:gd name="T7" fmla="*/ 164 h 258"/>
                <a:gd name="T8" fmla="*/ 760 w 800"/>
                <a:gd name="T9" fmla="*/ 197 h 258"/>
                <a:gd name="T10" fmla="*/ 722 w 800"/>
                <a:gd name="T11" fmla="*/ 218 h 258"/>
                <a:gd name="T12" fmla="*/ 700 w 800"/>
                <a:gd name="T13" fmla="*/ 221 h 258"/>
                <a:gd name="T14" fmla="*/ 121 w 800"/>
                <a:gd name="T15" fmla="*/ 258 h 258"/>
                <a:gd name="T16" fmla="*/ 99 w 800"/>
                <a:gd name="T17" fmla="*/ 258 h 258"/>
                <a:gd name="T18" fmla="*/ 57 w 800"/>
                <a:gd name="T19" fmla="*/ 245 h 258"/>
                <a:gd name="T20" fmla="*/ 25 w 800"/>
                <a:gd name="T21" fmla="*/ 218 h 258"/>
                <a:gd name="T22" fmla="*/ 4 w 800"/>
                <a:gd name="T23" fmla="*/ 181 h 258"/>
                <a:gd name="T24" fmla="*/ 0 w 800"/>
                <a:gd name="T25" fmla="*/ 159 h 258"/>
                <a:gd name="T26" fmla="*/ 0 w 800"/>
                <a:gd name="T27" fmla="*/ 159 h 258"/>
                <a:gd name="T28" fmla="*/ 0 w 800"/>
                <a:gd name="T29" fmla="*/ 136 h 258"/>
                <a:gd name="T30" fmla="*/ 13 w 800"/>
                <a:gd name="T31" fmla="*/ 95 h 258"/>
                <a:gd name="T32" fmla="*/ 40 w 800"/>
                <a:gd name="T33" fmla="*/ 63 h 258"/>
                <a:gd name="T34" fmla="*/ 78 w 800"/>
                <a:gd name="T35" fmla="*/ 42 h 258"/>
                <a:gd name="T36" fmla="*/ 100 w 800"/>
                <a:gd name="T37" fmla="*/ 38 h 258"/>
                <a:gd name="T38" fmla="*/ 678 w 800"/>
                <a:gd name="T39" fmla="*/ 0 h 258"/>
                <a:gd name="T40" fmla="*/ 701 w 800"/>
                <a:gd name="T41" fmla="*/ 0 h 258"/>
                <a:gd name="T42" fmla="*/ 743 w 800"/>
                <a:gd name="T43" fmla="*/ 13 h 258"/>
                <a:gd name="T44" fmla="*/ 775 w 800"/>
                <a:gd name="T45" fmla="*/ 41 h 258"/>
                <a:gd name="T46" fmla="*/ 796 w 800"/>
                <a:gd name="T47" fmla="*/ 78 h 258"/>
                <a:gd name="T48" fmla="*/ 800 w 800"/>
                <a:gd name="T49" fmla="*/ 10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8">
                  <a:moveTo>
                    <a:pt x="800" y="100"/>
                  </a:moveTo>
                  <a:lnTo>
                    <a:pt x="800" y="100"/>
                  </a:lnTo>
                  <a:lnTo>
                    <a:pt x="800" y="122"/>
                  </a:lnTo>
                  <a:lnTo>
                    <a:pt x="787" y="164"/>
                  </a:lnTo>
                  <a:lnTo>
                    <a:pt x="760" y="197"/>
                  </a:lnTo>
                  <a:lnTo>
                    <a:pt x="722" y="218"/>
                  </a:lnTo>
                  <a:lnTo>
                    <a:pt x="700" y="221"/>
                  </a:lnTo>
                  <a:lnTo>
                    <a:pt x="121" y="258"/>
                  </a:lnTo>
                  <a:lnTo>
                    <a:pt x="99" y="258"/>
                  </a:lnTo>
                  <a:lnTo>
                    <a:pt x="57" y="245"/>
                  </a:lnTo>
                  <a:lnTo>
                    <a:pt x="25" y="218"/>
                  </a:lnTo>
                  <a:lnTo>
                    <a:pt x="4" y="181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36"/>
                  </a:lnTo>
                  <a:lnTo>
                    <a:pt x="13" y="95"/>
                  </a:lnTo>
                  <a:lnTo>
                    <a:pt x="40" y="63"/>
                  </a:lnTo>
                  <a:lnTo>
                    <a:pt x="78" y="42"/>
                  </a:lnTo>
                  <a:lnTo>
                    <a:pt x="100" y="38"/>
                  </a:lnTo>
                  <a:lnTo>
                    <a:pt x="678" y="0"/>
                  </a:lnTo>
                  <a:lnTo>
                    <a:pt x="701" y="0"/>
                  </a:lnTo>
                  <a:lnTo>
                    <a:pt x="743" y="13"/>
                  </a:lnTo>
                  <a:lnTo>
                    <a:pt x="775" y="41"/>
                  </a:lnTo>
                  <a:lnTo>
                    <a:pt x="796" y="78"/>
                  </a:lnTo>
                  <a:lnTo>
                    <a:pt x="800" y="10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2" name="Freeform 637">
              <a:extLst>
                <a:ext uri="{FF2B5EF4-FFF2-40B4-BE49-F238E27FC236}">
                  <a16:creationId xmlns:a16="http://schemas.microsoft.com/office/drawing/2014/main" id="{75F6AB34-B6D9-44D7-AE0D-ABA635789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725488"/>
              <a:ext cx="260350" cy="314325"/>
            </a:xfrm>
            <a:custGeom>
              <a:avLst/>
              <a:gdLst>
                <a:gd name="T0" fmla="*/ 32 w 657"/>
                <a:gd name="T1" fmla="*/ 492 h 791"/>
                <a:gd name="T2" fmla="*/ 22 w 657"/>
                <a:gd name="T3" fmla="*/ 474 h 791"/>
                <a:gd name="T4" fmla="*/ 7 w 657"/>
                <a:gd name="T5" fmla="*/ 435 h 791"/>
                <a:gd name="T6" fmla="*/ 0 w 657"/>
                <a:gd name="T7" fmla="*/ 395 h 791"/>
                <a:gd name="T8" fmla="*/ 0 w 657"/>
                <a:gd name="T9" fmla="*/ 355 h 791"/>
                <a:gd name="T10" fmla="*/ 9 w 657"/>
                <a:gd name="T11" fmla="*/ 295 h 791"/>
                <a:gd name="T12" fmla="*/ 41 w 657"/>
                <a:gd name="T13" fmla="*/ 216 h 791"/>
                <a:gd name="T14" fmla="*/ 89 w 657"/>
                <a:gd name="T15" fmla="*/ 145 h 791"/>
                <a:gd name="T16" fmla="*/ 147 w 657"/>
                <a:gd name="T17" fmla="*/ 83 h 791"/>
                <a:gd name="T18" fmla="*/ 211 w 657"/>
                <a:gd name="T19" fmla="*/ 36 h 791"/>
                <a:gd name="T20" fmla="*/ 277 w 657"/>
                <a:gd name="T21" fmla="*/ 7 h 791"/>
                <a:gd name="T22" fmla="*/ 308 w 657"/>
                <a:gd name="T23" fmla="*/ 2 h 791"/>
                <a:gd name="T24" fmla="*/ 339 w 657"/>
                <a:gd name="T25" fmla="*/ 0 h 791"/>
                <a:gd name="T26" fmla="*/ 399 w 657"/>
                <a:gd name="T27" fmla="*/ 10 h 791"/>
                <a:gd name="T28" fmla="*/ 455 w 657"/>
                <a:gd name="T29" fmla="*/ 36 h 791"/>
                <a:gd name="T30" fmla="*/ 505 w 657"/>
                <a:gd name="T31" fmla="*/ 75 h 791"/>
                <a:gd name="T32" fmla="*/ 550 w 657"/>
                <a:gd name="T33" fmla="*/ 125 h 791"/>
                <a:gd name="T34" fmla="*/ 589 w 657"/>
                <a:gd name="T35" fmla="*/ 188 h 791"/>
                <a:gd name="T36" fmla="*/ 620 w 657"/>
                <a:gd name="T37" fmla="*/ 259 h 791"/>
                <a:gd name="T38" fmla="*/ 644 w 657"/>
                <a:gd name="T39" fmla="*/ 339 h 791"/>
                <a:gd name="T40" fmla="*/ 652 w 657"/>
                <a:gd name="T41" fmla="*/ 381 h 791"/>
                <a:gd name="T42" fmla="*/ 657 w 657"/>
                <a:gd name="T43" fmla="*/ 423 h 791"/>
                <a:gd name="T44" fmla="*/ 654 w 657"/>
                <a:gd name="T45" fmla="*/ 504 h 791"/>
                <a:gd name="T46" fmla="*/ 639 w 657"/>
                <a:gd name="T47" fmla="*/ 576 h 791"/>
                <a:gd name="T48" fmla="*/ 613 w 657"/>
                <a:gd name="T49" fmla="*/ 641 h 791"/>
                <a:gd name="T50" fmla="*/ 579 w 657"/>
                <a:gd name="T51" fmla="*/ 696 h 791"/>
                <a:gd name="T52" fmla="*/ 540 w 657"/>
                <a:gd name="T53" fmla="*/ 740 h 791"/>
                <a:gd name="T54" fmla="*/ 501 w 657"/>
                <a:gd name="T55" fmla="*/ 771 h 791"/>
                <a:gd name="T56" fmla="*/ 464 w 657"/>
                <a:gd name="T57" fmla="*/ 789 h 791"/>
                <a:gd name="T58" fmla="*/ 447 w 657"/>
                <a:gd name="T59" fmla="*/ 791 h 791"/>
                <a:gd name="T60" fmla="*/ 430 w 657"/>
                <a:gd name="T61" fmla="*/ 791 h 791"/>
                <a:gd name="T62" fmla="*/ 387 w 657"/>
                <a:gd name="T63" fmla="*/ 784 h 791"/>
                <a:gd name="T64" fmla="*/ 337 w 657"/>
                <a:gd name="T65" fmla="*/ 764 h 791"/>
                <a:gd name="T66" fmla="*/ 281 w 657"/>
                <a:gd name="T67" fmla="*/ 736 h 791"/>
                <a:gd name="T68" fmla="*/ 222 w 657"/>
                <a:gd name="T69" fmla="*/ 698 h 791"/>
                <a:gd name="T70" fmla="*/ 164 w 657"/>
                <a:gd name="T71" fmla="*/ 650 h 791"/>
                <a:gd name="T72" fmla="*/ 107 w 657"/>
                <a:gd name="T73" fmla="*/ 595 h 791"/>
                <a:gd name="T74" fmla="*/ 55 w 657"/>
                <a:gd name="T75" fmla="*/ 528 h 791"/>
                <a:gd name="T76" fmla="*/ 32 w 657"/>
                <a:gd name="T77" fmla="*/ 492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7" h="791">
                  <a:moveTo>
                    <a:pt x="32" y="492"/>
                  </a:moveTo>
                  <a:lnTo>
                    <a:pt x="22" y="474"/>
                  </a:lnTo>
                  <a:lnTo>
                    <a:pt x="7" y="435"/>
                  </a:lnTo>
                  <a:lnTo>
                    <a:pt x="0" y="395"/>
                  </a:lnTo>
                  <a:lnTo>
                    <a:pt x="0" y="355"/>
                  </a:lnTo>
                  <a:lnTo>
                    <a:pt x="9" y="295"/>
                  </a:lnTo>
                  <a:lnTo>
                    <a:pt x="41" y="216"/>
                  </a:lnTo>
                  <a:lnTo>
                    <a:pt x="89" y="145"/>
                  </a:lnTo>
                  <a:lnTo>
                    <a:pt x="147" y="83"/>
                  </a:lnTo>
                  <a:lnTo>
                    <a:pt x="211" y="36"/>
                  </a:lnTo>
                  <a:lnTo>
                    <a:pt x="277" y="7"/>
                  </a:lnTo>
                  <a:lnTo>
                    <a:pt x="308" y="2"/>
                  </a:lnTo>
                  <a:lnTo>
                    <a:pt x="339" y="0"/>
                  </a:lnTo>
                  <a:lnTo>
                    <a:pt x="399" y="10"/>
                  </a:lnTo>
                  <a:lnTo>
                    <a:pt x="455" y="36"/>
                  </a:lnTo>
                  <a:lnTo>
                    <a:pt x="505" y="75"/>
                  </a:lnTo>
                  <a:lnTo>
                    <a:pt x="550" y="125"/>
                  </a:lnTo>
                  <a:lnTo>
                    <a:pt x="589" y="188"/>
                  </a:lnTo>
                  <a:lnTo>
                    <a:pt x="620" y="259"/>
                  </a:lnTo>
                  <a:lnTo>
                    <a:pt x="644" y="339"/>
                  </a:lnTo>
                  <a:lnTo>
                    <a:pt x="652" y="381"/>
                  </a:lnTo>
                  <a:lnTo>
                    <a:pt x="657" y="423"/>
                  </a:lnTo>
                  <a:lnTo>
                    <a:pt x="654" y="504"/>
                  </a:lnTo>
                  <a:lnTo>
                    <a:pt x="639" y="576"/>
                  </a:lnTo>
                  <a:lnTo>
                    <a:pt x="613" y="641"/>
                  </a:lnTo>
                  <a:lnTo>
                    <a:pt x="579" y="696"/>
                  </a:lnTo>
                  <a:lnTo>
                    <a:pt x="540" y="740"/>
                  </a:lnTo>
                  <a:lnTo>
                    <a:pt x="501" y="771"/>
                  </a:lnTo>
                  <a:lnTo>
                    <a:pt x="464" y="789"/>
                  </a:lnTo>
                  <a:lnTo>
                    <a:pt x="447" y="791"/>
                  </a:lnTo>
                  <a:lnTo>
                    <a:pt x="430" y="791"/>
                  </a:lnTo>
                  <a:lnTo>
                    <a:pt x="387" y="784"/>
                  </a:lnTo>
                  <a:lnTo>
                    <a:pt x="337" y="764"/>
                  </a:lnTo>
                  <a:lnTo>
                    <a:pt x="281" y="736"/>
                  </a:lnTo>
                  <a:lnTo>
                    <a:pt x="222" y="698"/>
                  </a:lnTo>
                  <a:lnTo>
                    <a:pt x="164" y="650"/>
                  </a:lnTo>
                  <a:lnTo>
                    <a:pt x="107" y="595"/>
                  </a:lnTo>
                  <a:lnTo>
                    <a:pt x="55" y="528"/>
                  </a:lnTo>
                  <a:lnTo>
                    <a:pt x="32" y="492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3" name="Freeform 638">
              <a:extLst>
                <a:ext uri="{FF2B5EF4-FFF2-40B4-BE49-F238E27FC236}">
                  <a16:creationId xmlns:a16="http://schemas.microsoft.com/office/drawing/2014/main" id="{6875538D-BDB2-432B-AF1B-375DB092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663" y="806451"/>
              <a:ext cx="225425" cy="349250"/>
            </a:xfrm>
            <a:custGeom>
              <a:avLst/>
              <a:gdLst>
                <a:gd name="T0" fmla="*/ 484 w 570"/>
                <a:gd name="T1" fmla="*/ 4 h 879"/>
                <a:gd name="T2" fmla="*/ 484 w 570"/>
                <a:gd name="T3" fmla="*/ 4 h 879"/>
                <a:gd name="T4" fmla="*/ 506 w 570"/>
                <a:gd name="T5" fmla="*/ 12 h 879"/>
                <a:gd name="T6" fmla="*/ 543 w 570"/>
                <a:gd name="T7" fmla="*/ 40 h 879"/>
                <a:gd name="T8" fmla="*/ 565 w 570"/>
                <a:gd name="T9" fmla="*/ 78 h 879"/>
                <a:gd name="T10" fmla="*/ 570 w 570"/>
                <a:gd name="T11" fmla="*/ 109 h 879"/>
                <a:gd name="T12" fmla="*/ 566 w 570"/>
                <a:gd name="T13" fmla="*/ 131 h 879"/>
                <a:gd name="T14" fmla="*/ 561 w 570"/>
                <a:gd name="T15" fmla="*/ 141 h 879"/>
                <a:gd name="T16" fmla="*/ 217 w 570"/>
                <a:gd name="T17" fmla="*/ 797 h 879"/>
                <a:gd name="T18" fmla="*/ 207 w 570"/>
                <a:gd name="T19" fmla="*/ 817 h 879"/>
                <a:gd name="T20" fmla="*/ 179 w 570"/>
                <a:gd name="T21" fmla="*/ 850 h 879"/>
                <a:gd name="T22" fmla="*/ 144 w 570"/>
                <a:gd name="T23" fmla="*/ 872 h 879"/>
                <a:gd name="T24" fmla="*/ 103 w 570"/>
                <a:gd name="T25" fmla="*/ 879 h 879"/>
                <a:gd name="T26" fmla="*/ 81 w 570"/>
                <a:gd name="T27" fmla="*/ 874 h 879"/>
                <a:gd name="T28" fmla="*/ 81 w 570"/>
                <a:gd name="T29" fmla="*/ 874 h 879"/>
                <a:gd name="T30" fmla="*/ 61 w 570"/>
                <a:gd name="T31" fmla="*/ 866 h 879"/>
                <a:gd name="T32" fmla="*/ 27 w 570"/>
                <a:gd name="T33" fmla="*/ 840 h 879"/>
                <a:gd name="T34" fmla="*/ 6 w 570"/>
                <a:gd name="T35" fmla="*/ 802 h 879"/>
                <a:gd name="T36" fmla="*/ 0 w 570"/>
                <a:gd name="T37" fmla="*/ 760 h 879"/>
                <a:gd name="T38" fmla="*/ 5 w 570"/>
                <a:gd name="T39" fmla="*/ 738 h 879"/>
                <a:gd name="T40" fmla="*/ 347 w 570"/>
                <a:gd name="T41" fmla="*/ 81 h 879"/>
                <a:gd name="T42" fmla="*/ 359 w 570"/>
                <a:gd name="T43" fmla="*/ 61 h 879"/>
                <a:gd name="T44" fmla="*/ 387 w 570"/>
                <a:gd name="T45" fmla="*/ 27 h 879"/>
                <a:gd name="T46" fmla="*/ 422 w 570"/>
                <a:gd name="T47" fmla="*/ 7 h 879"/>
                <a:gd name="T48" fmla="*/ 462 w 570"/>
                <a:gd name="T49" fmla="*/ 0 h 879"/>
                <a:gd name="T50" fmla="*/ 484 w 570"/>
                <a:gd name="T51" fmla="*/ 4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0" h="879">
                  <a:moveTo>
                    <a:pt x="484" y="4"/>
                  </a:moveTo>
                  <a:lnTo>
                    <a:pt x="484" y="4"/>
                  </a:lnTo>
                  <a:lnTo>
                    <a:pt x="506" y="12"/>
                  </a:lnTo>
                  <a:lnTo>
                    <a:pt x="543" y="40"/>
                  </a:lnTo>
                  <a:lnTo>
                    <a:pt x="565" y="78"/>
                  </a:lnTo>
                  <a:lnTo>
                    <a:pt x="570" y="109"/>
                  </a:lnTo>
                  <a:lnTo>
                    <a:pt x="566" y="131"/>
                  </a:lnTo>
                  <a:lnTo>
                    <a:pt x="561" y="141"/>
                  </a:lnTo>
                  <a:lnTo>
                    <a:pt x="217" y="797"/>
                  </a:lnTo>
                  <a:lnTo>
                    <a:pt x="207" y="817"/>
                  </a:lnTo>
                  <a:lnTo>
                    <a:pt x="179" y="850"/>
                  </a:lnTo>
                  <a:lnTo>
                    <a:pt x="144" y="872"/>
                  </a:lnTo>
                  <a:lnTo>
                    <a:pt x="103" y="879"/>
                  </a:lnTo>
                  <a:lnTo>
                    <a:pt x="81" y="874"/>
                  </a:lnTo>
                  <a:lnTo>
                    <a:pt x="81" y="874"/>
                  </a:lnTo>
                  <a:lnTo>
                    <a:pt x="61" y="866"/>
                  </a:lnTo>
                  <a:lnTo>
                    <a:pt x="27" y="840"/>
                  </a:lnTo>
                  <a:lnTo>
                    <a:pt x="6" y="802"/>
                  </a:lnTo>
                  <a:lnTo>
                    <a:pt x="0" y="760"/>
                  </a:lnTo>
                  <a:lnTo>
                    <a:pt x="5" y="738"/>
                  </a:lnTo>
                  <a:lnTo>
                    <a:pt x="347" y="81"/>
                  </a:lnTo>
                  <a:lnTo>
                    <a:pt x="359" y="61"/>
                  </a:lnTo>
                  <a:lnTo>
                    <a:pt x="387" y="27"/>
                  </a:lnTo>
                  <a:lnTo>
                    <a:pt x="422" y="7"/>
                  </a:lnTo>
                  <a:lnTo>
                    <a:pt x="462" y="0"/>
                  </a:lnTo>
                  <a:lnTo>
                    <a:pt x="484" y="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4" name="Freeform 639">
              <a:extLst>
                <a:ext uri="{FF2B5EF4-FFF2-40B4-BE49-F238E27FC236}">
                  <a16:creationId xmlns:a16="http://schemas.microsoft.com/office/drawing/2014/main" id="{6AA6CC84-DECD-45EB-B15C-54AB4698F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250" y="1069976"/>
              <a:ext cx="204788" cy="239713"/>
            </a:xfrm>
            <a:custGeom>
              <a:avLst/>
              <a:gdLst>
                <a:gd name="T0" fmla="*/ 465 w 513"/>
                <a:gd name="T1" fmla="*/ 581 h 602"/>
                <a:gd name="T2" fmla="*/ 465 w 513"/>
                <a:gd name="T3" fmla="*/ 581 h 602"/>
                <a:gd name="T4" fmla="*/ 446 w 513"/>
                <a:gd name="T5" fmla="*/ 593 h 602"/>
                <a:gd name="T6" fmla="*/ 404 w 513"/>
                <a:gd name="T7" fmla="*/ 602 h 602"/>
                <a:gd name="T8" fmla="*/ 361 w 513"/>
                <a:gd name="T9" fmla="*/ 594 h 602"/>
                <a:gd name="T10" fmla="*/ 325 w 513"/>
                <a:gd name="T11" fmla="*/ 572 h 602"/>
                <a:gd name="T12" fmla="*/ 311 w 513"/>
                <a:gd name="T13" fmla="*/ 554 h 602"/>
                <a:gd name="T14" fmla="*/ 22 w 513"/>
                <a:gd name="T15" fmla="*/ 175 h 602"/>
                <a:gd name="T16" fmla="*/ 10 w 513"/>
                <a:gd name="T17" fmla="*/ 156 h 602"/>
                <a:gd name="T18" fmla="*/ 0 w 513"/>
                <a:gd name="T19" fmla="*/ 114 h 602"/>
                <a:gd name="T20" fmla="*/ 8 w 513"/>
                <a:gd name="T21" fmla="*/ 72 h 602"/>
                <a:gd name="T22" fmla="*/ 31 w 513"/>
                <a:gd name="T23" fmla="*/ 35 h 602"/>
                <a:gd name="T24" fmla="*/ 49 w 513"/>
                <a:gd name="T25" fmla="*/ 20 h 602"/>
                <a:gd name="T26" fmla="*/ 49 w 513"/>
                <a:gd name="T27" fmla="*/ 20 h 602"/>
                <a:gd name="T28" fmla="*/ 69 w 513"/>
                <a:gd name="T29" fmla="*/ 9 h 602"/>
                <a:gd name="T30" fmla="*/ 110 w 513"/>
                <a:gd name="T31" fmla="*/ 0 h 602"/>
                <a:gd name="T32" fmla="*/ 151 w 513"/>
                <a:gd name="T33" fmla="*/ 7 h 602"/>
                <a:gd name="T34" fmla="*/ 189 w 513"/>
                <a:gd name="T35" fmla="*/ 29 h 602"/>
                <a:gd name="T36" fmla="*/ 203 w 513"/>
                <a:gd name="T37" fmla="*/ 48 h 602"/>
                <a:gd name="T38" fmla="*/ 491 w 513"/>
                <a:gd name="T39" fmla="*/ 427 h 602"/>
                <a:gd name="T40" fmla="*/ 504 w 513"/>
                <a:gd name="T41" fmla="*/ 447 h 602"/>
                <a:gd name="T42" fmla="*/ 513 w 513"/>
                <a:gd name="T43" fmla="*/ 488 h 602"/>
                <a:gd name="T44" fmla="*/ 505 w 513"/>
                <a:gd name="T45" fmla="*/ 531 h 602"/>
                <a:gd name="T46" fmla="*/ 482 w 513"/>
                <a:gd name="T47" fmla="*/ 567 h 602"/>
                <a:gd name="T48" fmla="*/ 465 w 513"/>
                <a:gd name="T49" fmla="*/ 58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3" h="602">
                  <a:moveTo>
                    <a:pt x="465" y="581"/>
                  </a:moveTo>
                  <a:lnTo>
                    <a:pt x="465" y="581"/>
                  </a:lnTo>
                  <a:lnTo>
                    <a:pt x="446" y="593"/>
                  </a:lnTo>
                  <a:lnTo>
                    <a:pt x="404" y="602"/>
                  </a:lnTo>
                  <a:lnTo>
                    <a:pt x="361" y="594"/>
                  </a:lnTo>
                  <a:lnTo>
                    <a:pt x="325" y="572"/>
                  </a:lnTo>
                  <a:lnTo>
                    <a:pt x="311" y="554"/>
                  </a:lnTo>
                  <a:lnTo>
                    <a:pt x="22" y="175"/>
                  </a:lnTo>
                  <a:lnTo>
                    <a:pt x="10" y="156"/>
                  </a:lnTo>
                  <a:lnTo>
                    <a:pt x="0" y="114"/>
                  </a:lnTo>
                  <a:lnTo>
                    <a:pt x="8" y="72"/>
                  </a:lnTo>
                  <a:lnTo>
                    <a:pt x="31" y="35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69" y="9"/>
                  </a:lnTo>
                  <a:lnTo>
                    <a:pt x="110" y="0"/>
                  </a:lnTo>
                  <a:lnTo>
                    <a:pt x="151" y="7"/>
                  </a:lnTo>
                  <a:lnTo>
                    <a:pt x="189" y="29"/>
                  </a:lnTo>
                  <a:lnTo>
                    <a:pt x="203" y="48"/>
                  </a:lnTo>
                  <a:lnTo>
                    <a:pt x="491" y="427"/>
                  </a:lnTo>
                  <a:lnTo>
                    <a:pt x="504" y="447"/>
                  </a:lnTo>
                  <a:lnTo>
                    <a:pt x="513" y="488"/>
                  </a:lnTo>
                  <a:lnTo>
                    <a:pt x="505" y="531"/>
                  </a:lnTo>
                  <a:lnTo>
                    <a:pt x="482" y="567"/>
                  </a:lnTo>
                  <a:lnTo>
                    <a:pt x="465" y="58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5" name="Freeform 640">
              <a:extLst>
                <a:ext uri="{FF2B5EF4-FFF2-40B4-BE49-F238E27FC236}">
                  <a16:creationId xmlns:a16="http://schemas.microsoft.com/office/drawing/2014/main" id="{4BA1487D-BD64-4046-9A53-0AB20FCE1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88" y="1225551"/>
              <a:ext cx="307975" cy="158750"/>
            </a:xfrm>
            <a:custGeom>
              <a:avLst/>
              <a:gdLst>
                <a:gd name="T0" fmla="*/ 770 w 775"/>
                <a:gd name="T1" fmla="*/ 319 h 401"/>
                <a:gd name="T2" fmla="*/ 770 w 775"/>
                <a:gd name="T3" fmla="*/ 319 h 401"/>
                <a:gd name="T4" fmla="*/ 762 w 775"/>
                <a:gd name="T5" fmla="*/ 340 h 401"/>
                <a:gd name="T6" fmla="*/ 735 w 775"/>
                <a:gd name="T7" fmla="*/ 373 h 401"/>
                <a:gd name="T8" fmla="*/ 697 w 775"/>
                <a:gd name="T9" fmla="*/ 396 h 401"/>
                <a:gd name="T10" fmla="*/ 655 w 775"/>
                <a:gd name="T11" fmla="*/ 401 h 401"/>
                <a:gd name="T12" fmla="*/ 633 w 775"/>
                <a:gd name="T13" fmla="*/ 396 h 401"/>
                <a:gd name="T14" fmla="*/ 80 w 775"/>
                <a:gd name="T15" fmla="*/ 218 h 401"/>
                <a:gd name="T16" fmla="*/ 60 w 775"/>
                <a:gd name="T17" fmla="*/ 210 h 401"/>
                <a:gd name="T18" fmla="*/ 26 w 775"/>
                <a:gd name="T19" fmla="*/ 183 h 401"/>
                <a:gd name="T20" fmla="*/ 5 w 775"/>
                <a:gd name="T21" fmla="*/ 145 h 401"/>
                <a:gd name="T22" fmla="*/ 0 w 775"/>
                <a:gd name="T23" fmla="*/ 104 h 401"/>
                <a:gd name="T24" fmla="*/ 5 w 775"/>
                <a:gd name="T25" fmla="*/ 82 h 401"/>
                <a:gd name="T26" fmla="*/ 5 w 775"/>
                <a:gd name="T27" fmla="*/ 82 h 401"/>
                <a:gd name="T28" fmla="*/ 12 w 775"/>
                <a:gd name="T29" fmla="*/ 60 h 401"/>
                <a:gd name="T30" fmla="*/ 39 w 775"/>
                <a:gd name="T31" fmla="*/ 27 h 401"/>
                <a:gd name="T32" fmla="*/ 76 w 775"/>
                <a:gd name="T33" fmla="*/ 7 h 401"/>
                <a:gd name="T34" fmla="*/ 119 w 775"/>
                <a:gd name="T35" fmla="*/ 0 h 401"/>
                <a:gd name="T36" fmla="*/ 141 w 775"/>
                <a:gd name="T37" fmla="*/ 5 h 401"/>
                <a:gd name="T38" fmla="*/ 693 w 775"/>
                <a:gd name="T39" fmla="*/ 182 h 401"/>
                <a:gd name="T40" fmla="*/ 714 w 775"/>
                <a:gd name="T41" fmla="*/ 191 h 401"/>
                <a:gd name="T42" fmla="*/ 748 w 775"/>
                <a:gd name="T43" fmla="*/ 218 h 401"/>
                <a:gd name="T44" fmla="*/ 769 w 775"/>
                <a:gd name="T45" fmla="*/ 254 h 401"/>
                <a:gd name="T46" fmla="*/ 775 w 775"/>
                <a:gd name="T47" fmla="*/ 297 h 401"/>
                <a:gd name="T48" fmla="*/ 770 w 775"/>
                <a:gd name="T49" fmla="*/ 3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5" h="401">
                  <a:moveTo>
                    <a:pt x="770" y="319"/>
                  </a:moveTo>
                  <a:lnTo>
                    <a:pt x="770" y="319"/>
                  </a:lnTo>
                  <a:lnTo>
                    <a:pt x="762" y="340"/>
                  </a:lnTo>
                  <a:lnTo>
                    <a:pt x="735" y="373"/>
                  </a:lnTo>
                  <a:lnTo>
                    <a:pt x="697" y="396"/>
                  </a:lnTo>
                  <a:lnTo>
                    <a:pt x="655" y="401"/>
                  </a:lnTo>
                  <a:lnTo>
                    <a:pt x="633" y="396"/>
                  </a:lnTo>
                  <a:lnTo>
                    <a:pt x="80" y="218"/>
                  </a:lnTo>
                  <a:lnTo>
                    <a:pt x="60" y="210"/>
                  </a:lnTo>
                  <a:lnTo>
                    <a:pt x="26" y="183"/>
                  </a:lnTo>
                  <a:lnTo>
                    <a:pt x="5" y="145"/>
                  </a:lnTo>
                  <a:lnTo>
                    <a:pt x="0" y="104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12" y="60"/>
                  </a:lnTo>
                  <a:lnTo>
                    <a:pt x="39" y="27"/>
                  </a:lnTo>
                  <a:lnTo>
                    <a:pt x="76" y="7"/>
                  </a:lnTo>
                  <a:lnTo>
                    <a:pt x="119" y="0"/>
                  </a:lnTo>
                  <a:lnTo>
                    <a:pt x="141" y="5"/>
                  </a:lnTo>
                  <a:lnTo>
                    <a:pt x="693" y="182"/>
                  </a:lnTo>
                  <a:lnTo>
                    <a:pt x="714" y="191"/>
                  </a:lnTo>
                  <a:lnTo>
                    <a:pt x="748" y="218"/>
                  </a:lnTo>
                  <a:lnTo>
                    <a:pt x="769" y="254"/>
                  </a:lnTo>
                  <a:lnTo>
                    <a:pt x="775" y="297"/>
                  </a:lnTo>
                  <a:lnTo>
                    <a:pt x="770" y="319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6" name="Freeform 641">
              <a:extLst>
                <a:ext uri="{FF2B5EF4-FFF2-40B4-BE49-F238E27FC236}">
                  <a16:creationId xmlns:a16="http://schemas.microsoft.com/office/drawing/2014/main" id="{DF54BBFE-3430-457A-BA12-8E2CE4992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844551"/>
              <a:ext cx="228600" cy="315913"/>
            </a:xfrm>
            <a:custGeom>
              <a:avLst/>
              <a:gdLst>
                <a:gd name="T0" fmla="*/ 111 w 576"/>
                <a:gd name="T1" fmla="*/ 799 h 799"/>
                <a:gd name="T2" fmla="*/ 128 w 576"/>
                <a:gd name="T3" fmla="*/ 752 h 799"/>
                <a:gd name="T4" fmla="*/ 178 w 576"/>
                <a:gd name="T5" fmla="*/ 642 h 799"/>
                <a:gd name="T6" fmla="*/ 220 w 576"/>
                <a:gd name="T7" fmla="*/ 563 h 799"/>
                <a:gd name="T8" fmla="*/ 271 w 576"/>
                <a:gd name="T9" fmla="*/ 494 h 799"/>
                <a:gd name="T10" fmla="*/ 314 w 576"/>
                <a:gd name="T11" fmla="*/ 454 h 799"/>
                <a:gd name="T12" fmla="*/ 344 w 576"/>
                <a:gd name="T13" fmla="*/ 436 h 799"/>
                <a:gd name="T14" fmla="*/ 375 w 576"/>
                <a:gd name="T15" fmla="*/ 426 h 799"/>
                <a:gd name="T16" fmla="*/ 406 w 576"/>
                <a:gd name="T17" fmla="*/ 424 h 799"/>
                <a:gd name="T18" fmla="*/ 439 w 576"/>
                <a:gd name="T19" fmla="*/ 435 h 799"/>
                <a:gd name="T20" fmla="*/ 473 w 576"/>
                <a:gd name="T21" fmla="*/ 457 h 799"/>
                <a:gd name="T22" fmla="*/ 490 w 576"/>
                <a:gd name="T23" fmla="*/ 473 h 799"/>
                <a:gd name="T24" fmla="*/ 506 w 576"/>
                <a:gd name="T25" fmla="*/ 489 h 799"/>
                <a:gd name="T26" fmla="*/ 533 w 576"/>
                <a:gd name="T27" fmla="*/ 506 h 799"/>
                <a:gd name="T28" fmla="*/ 552 w 576"/>
                <a:gd name="T29" fmla="*/ 506 h 799"/>
                <a:gd name="T30" fmla="*/ 565 w 576"/>
                <a:gd name="T31" fmla="*/ 493 h 799"/>
                <a:gd name="T32" fmla="*/ 576 w 576"/>
                <a:gd name="T33" fmla="*/ 450 h 799"/>
                <a:gd name="T34" fmla="*/ 574 w 576"/>
                <a:gd name="T35" fmla="*/ 361 h 799"/>
                <a:gd name="T36" fmla="*/ 552 w 576"/>
                <a:gd name="T37" fmla="*/ 199 h 799"/>
                <a:gd name="T38" fmla="*/ 516 w 576"/>
                <a:gd name="T39" fmla="*/ 21 h 799"/>
                <a:gd name="T40" fmla="*/ 511 w 576"/>
                <a:gd name="T41" fmla="*/ 0 h 799"/>
                <a:gd name="T42" fmla="*/ 110 w 576"/>
                <a:gd name="T43" fmla="*/ 164 h 799"/>
                <a:gd name="T44" fmla="*/ 102 w 576"/>
                <a:gd name="T45" fmla="*/ 174 h 799"/>
                <a:gd name="T46" fmla="*/ 61 w 576"/>
                <a:gd name="T47" fmla="*/ 254 h 799"/>
                <a:gd name="T48" fmla="*/ 30 w 576"/>
                <a:gd name="T49" fmla="*/ 332 h 799"/>
                <a:gd name="T50" fmla="*/ 7 w 576"/>
                <a:gd name="T51" fmla="*/ 426 h 799"/>
                <a:gd name="T52" fmla="*/ 0 w 576"/>
                <a:gd name="T53" fmla="*/ 503 h 799"/>
                <a:gd name="T54" fmla="*/ 3 w 576"/>
                <a:gd name="T55" fmla="*/ 556 h 799"/>
                <a:gd name="T56" fmla="*/ 10 w 576"/>
                <a:gd name="T57" fmla="*/ 611 h 799"/>
                <a:gd name="T58" fmla="*/ 27 w 576"/>
                <a:gd name="T59" fmla="*/ 665 h 799"/>
                <a:gd name="T60" fmla="*/ 53 w 576"/>
                <a:gd name="T61" fmla="*/ 720 h 799"/>
                <a:gd name="T62" fmla="*/ 88 w 576"/>
                <a:gd name="T63" fmla="*/ 773 h 799"/>
                <a:gd name="T64" fmla="*/ 111 w 576"/>
                <a:gd name="T6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6" h="799">
                  <a:moveTo>
                    <a:pt x="111" y="799"/>
                  </a:moveTo>
                  <a:lnTo>
                    <a:pt x="128" y="752"/>
                  </a:lnTo>
                  <a:lnTo>
                    <a:pt x="178" y="642"/>
                  </a:lnTo>
                  <a:lnTo>
                    <a:pt x="220" y="563"/>
                  </a:lnTo>
                  <a:lnTo>
                    <a:pt x="271" y="494"/>
                  </a:lnTo>
                  <a:lnTo>
                    <a:pt x="314" y="454"/>
                  </a:lnTo>
                  <a:lnTo>
                    <a:pt x="344" y="436"/>
                  </a:lnTo>
                  <a:lnTo>
                    <a:pt x="375" y="426"/>
                  </a:lnTo>
                  <a:lnTo>
                    <a:pt x="406" y="424"/>
                  </a:lnTo>
                  <a:lnTo>
                    <a:pt x="439" y="435"/>
                  </a:lnTo>
                  <a:lnTo>
                    <a:pt x="473" y="457"/>
                  </a:lnTo>
                  <a:lnTo>
                    <a:pt x="490" y="473"/>
                  </a:lnTo>
                  <a:lnTo>
                    <a:pt x="506" y="489"/>
                  </a:lnTo>
                  <a:lnTo>
                    <a:pt x="533" y="506"/>
                  </a:lnTo>
                  <a:lnTo>
                    <a:pt x="552" y="506"/>
                  </a:lnTo>
                  <a:lnTo>
                    <a:pt x="565" y="493"/>
                  </a:lnTo>
                  <a:lnTo>
                    <a:pt x="576" y="450"/>
                  </a:lnTo>
                  <a:lnTo>
                    <a:pt x="574" y="361"/>
                  </a:lnTo>
                  <a:lnTo>
                    <a:pt x="552" y="199"/>
                  </a:lnTo>
                  <a:lnTo>
                    <a:pt x="516" y="21"/>
                  </a:lnTo>
                  <a:lnTo>
                    <a:pt x="511" y="0"/>
                  </a:lnTo>
                  <a:lnTo>
                    <a:pt x="110" y="164"/>
                  </a:lnTo>
                  <a:lnTo>
                    <a:pt x="102" y="174"/>
                  </a:lnTo>
                  <a:lnTo>
                    <a:pt x="61" y="254"/>
                  </a:lnTo>
                  <a:lnTo>
                    <a:pt x="30" y="332"/>
                  </a:lnTo>
                  <a:lnTo>
                    <a:pt x="7" y="426"/>
                  </a:lnTo>
                  <a:lnTo>
                    <a:pt x="0" y="503"/>
                  </a:lnTo>
                  <a:lnTo>
                    <a:pt x="3" y="556"/>
                  </a:lnTo>
                  <a:lnTo>
                    <a:pt x="10" y="611"/>
                  </a:lnTo>
                  <a:lnTo>
                    <a:pt x="27" y="665"/>
                  </a:lnTo>
                  <a:lnTo>
                    <a:pt x="53" y="720"/>
                  </a:lnTo>
                  <a:lnTo>
                    <a:pt x="88" y="773"/>
                  </a:lnTo>
                  <a:lnTo>
                    <a:pt x="111" y="799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7" name="Freeform 642">
              <a:extLst>
                <a:ext uri="{FF2B5EF4-FFF2-40B4-BE49-F238E27FC236}">
                  <a16:creationId xmlns:a16="http://schemas.microsoft.com/office/drawing/2014/main" id="{10BB5E6E-E16A-4D6B-86E3-3FF9B8FFD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844551"/>
              <a:ext cx="228600" cy="315913"/>
            </a:xfrm>
            <a:custGeom>
              <a:avLst/>
              <a:gdLst>
                <a:gd name="T0" fmla="*/ 111 w 576"/>
                <a:gd name="T1" fmla="*/ 799 h 799"/>
                <a:gd name="T2" fmla="*/ 128 w 576"/>
                <a:gd name="T3" fmla="*/ 752 h 799"/>
                <a:gd name="T4" fmla="*/ 178 w 576"/>
                <a:gd name="T5" fmla="*/ 642 h 799"/>
                <a:gd name="T6" fmla="*/ 220 w 576"/>
                <a:gd name="T7" fmla="*/ 563 h 799"/>
                <a:gd name="T8" fmla="*/ 271 w 576"/>
                <a:gd name="T9" fmla="*/ 494 h 799"/>
                <a:gd name="T10" fmla="*/ 314 w 576"/>
                <a:gd name="T11" fmla="*/ 454 h 799"/>
                <a:gd name="T12" fmla="*/ 344 w 576"/>
                <a:gd name="T13" fmla="*/ 436 h 799"/>
                <a:gd name="T14" fmla="*/ 375 w 576"/>
                <a:gd name="T15" fmla="*/ 426 h 799"/>
                <a:gd name="T16" fmla="*/ 406 w 576"/>
                <a:gd name="T17" fmla="*/ 424 h 799"/>
                <a:gd name="T18" fmla="*/ 439 w 576"/>
                <a:gd name="T19" fmla="*/ 435 h 799"/>
                <a:gd name="T20" fmla="*/ 473 w 576"/>
                <a:gd name="T21" fmla="*/ 457 h 799"/>
                <a:gd name="T22" fmla="*/ 490 w 576"/>
                <a:gd name="T23" fmla="*/ 473 h 799"/>
                <a:gd name="T24" fmla="*/ 506 w 576"/>
                <a:gd name="T25" fmla="*/ 489 h 799"/>
                <a:gd name="T26" fmla="*/ 533 w 576"/>
                <a:gd name="T27" fmla="*/ 506 h 799"/>
                <a:gd name="T28" fmla="*/ 552 w 576"/>
                <a:gd name="T29" fmla="*/ 506 h 799"/>
                <a:gd name="T30" fmla="*/ 565 w 576"/>
                <a:gd name="T31" fmla="*/ 493 h 799"/>
                <a:gd name="T32" fmla="*/ 576 w 576"/>
                <a:gd name="T33" fmla="*/ 450 h 799"/>
                <a:gd name="T34" fmla="*/ 574 w 576"/>
                <a:gd name="T35" fmla="*/ 361 h 799"/>
                <a:gd name="T36" fmla="*/ 552 w 576"/>
                <a:gd name="T37" fmla="*/ 199 h 799"/>
                <a:gd name="T38" fmla="*/ 516 w 576"/>
                <a:gd name="T39" fmla="*/ 21 h 799"/>
                <a:gd name="T40" fmla="*/ 511 w 576"/>
                <a:gd name="T41" fmla="*/ 0 h 799"/>
                <a:gd name="T42" fmla="*/ 110 w 576"/>
                <a:gd name="T43" fmla="*/ 164 h 799"/>
                <a:gd name="T44" fmla="*/ 102 w 576"/>
                <a:gd name="T45" fmla="*/ 174 h 799"/>
                <a:gd name="T46" fmla="*/ 61 w 576"/>
                <a:gd name="T47" fmla="*/ 254 h 799"/>
                <a:gd name="T48" fmla="*/ 30 w 576"/>
                <a:gd name="T49" fmla="*/ 332 h 799"/>
                <a:gd name="T50" fmla="*/ 7 w 576"/>
                <a:gd name="T51" fmla="*/ 426 h 799"/>
                <a:gd name="T52" fmla="*/ 0 w 576"/>
                <a:gd name="T53" fmla="*/ 503 h 799"/>
                <a:gd name="T54" fmla="*/ 3 w 576"/>
                <a:gd name="T55" fmla="*/ 556 h 799"/>
                <a:gd name="T56" fmla="*/ 10 w 576"/>
                <a:gd name="T57" fmla="*/ 611 h 799"/>
                <a:gd name="T58" fmla="*/ 27 w 576"/>
                <a:gd name="T59" fmla="*/ 665 h 799"/>
                <a:gd name="T60" fmla="*/ 53 w 576"/>
                <a:gd name="T61" fmla="*/ 720 h 799"/>
                <a:gd name="T62" fmla="*/ 88 w 576"/>
                <a:gd name="T63" fmla="*/ 773 h 799"/>
                <a:gd name="T64" fmla="*/ 111 w 576"/>
                <a:gd name="T6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6" h="799">
                  <a:moveTo>
                    <a:pt x="111" y="799"/>
                  </a:moveTo>
                  <a:lnTo>
                    <a:pt x="128" y="752"/>
                  </a:lnTo>
                  <a:lnTo>
                    <a:pt x="178" y="642"/>
                  </a:lnTo>
                  <a:lnTo>
                    <a:pt x="220" y="563"/>
                  </a:lnTo>
                  <a:lnTo>
                    <a:pt x="271" y="494"/>
                  </a:lnTo>
                  <a:lnTo>
                    <a:pt x="314" y="454"/>
                  </a:lnTo>
                  <a:lnTo>
                    <a:pt x="344" y="436"/>
                  </a:lnTo>
                  <a:lnTo>
                    <a:pt x="375" y="426"/>
                  </a:lnTo>
                  <a:lnTo>
                    <a:pt x="406" y="424"/>
                  </a:lnTo>
                  <a:lnTo>
                    <a:pt x="439" y="435"/>
                  </a:lnTo>
                  <a:lnTo>
                    <a:pt x="473" y="457"/>
                  </a:lnTo>
                  <a:lnTo>
                    <a:pt x="490" y="473"/>
                  </a:lnTo>
                  <a:lnTo>
                    <a:pt x="506" y="489"/>
                  </a:lnTo>
                  <a:lnTo>
                    <a:pt x="533" y="506"/>
                  </a:lnTo>
                  <a:lnTo>
                    <a:pt x="552" y="506"/>
                  </a:lnTo>
                  <a:lnTo>
                    <a:pt x="565" y="493"/>
                  </a:lnTo>
                  <a:lnTo>
                    <a:pt x="576" y="450"/>
                  </a:lnTo>
                  <a:lnTo>
                    <a:pt x="574" y="361"/>
                  </a:lnTo>
                  <a:lnTo>
                    <a:pt x="552" y="199"/>
                  </a:lnTo>
                  <a:lnTo>
                    <a:pt x="516" y="21"/>
                  </a:lnTo>
                  <a:lnTo>
                    <a:pt x="511" y="0"/>
                  </a:lnTo>
                  <a:lnTo>
                    <a:pt x="110" y="164"/>
                  </a:lnTo>
                  <a:lnTo>
                    <a:pt x="102" y="174"/>
                  </a:lnTo>
                  <a:lnTo>
                    <a:pt x="61" y="254"/>
                  </a:lnTo>
                  <a:lnTo>
                    <a:pt x="30" y="332"/>
                  </a:lnTo>
                  <a:lnTo>
                    <a:pt x="7" y="426"/>
                  </a:lnTo>
                  <a:lnTo>
                    <a:pt x="0" y="503"/>
                  </a:lnTo>
                  <a:lnTo>
                    <a:pt x="3" y="556"/>
                  </a:lnTo>
                  <a:lnTo>
                    <a:pt x="10" y="611"/>
                  </a:lnTo>
                  <a:lnTo>
                    <a:pt x="27" y="665"/>
                  </a:lnTo>
                  <a:lnTo>
                    <a:pt x="53" y="720"/>
                  </a:lnTo>
                  <a:lnTo>
                    <a:pt x="88" y="773"/>
                  </a:lnTo>
                  <a:lnTo>
                    <a:pt x="111" y="799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8" name="Freeform 643">
              <a:extLst>
                <a:ext uri="{FF2B5EF4-FFF2-40B4-BE49-F238E27FC236}">
                  <a16:creationId xmlns:a16="http://schemas.microsoft.com/office/drawing/2014/main" id="{17D577B2-D48D-4CAF-A990-EBEE003CC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434976"/>
              <a:ext cx="242888" cy="423863"/>
            </a:xfrm>
            <a:custGeom>
              <a:avLst/>
              <a:gdLst>
                <a:gd name="T0" fmla="*/ 616 w 616"/>
                <a:gd name="T1" fmla="*/ 1068 h 1068"/>
                <a:gd name="T2" fmla="*/ 612 w 616"/>
                <a:gd name="T3" fmla="*/ 117 h 1068"/>
                <a:gd name="T4" fmla="*/ 257 w 616"/>
                <a:gd name="T5" fmla="*/ 0 h 1068"/>
                <a:gd name="T6" fmla="*/ 0 w 616"/>
                <a:gd name="T7" fmla="*/ 364 h 1068"/>
                <a:gd name="T8" fmla="*/ 3 w 616"/>
                <a:gd name="T9" fmla="*/ 1037 h 1068"/>
                <a:gd name="T10" fmla="*/ 616 w 616"/>
                <a:gd name="T11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6" h="1068">
                  <a:moveTo>
                    <a:pt x="616" y="1068"/>
                  </a:moveTo>
                  <a:lnTo>
                    <a:pt x="612" y="117"/>
                  </a:lnTo>
                  <a:lnTo>
                    <a:pt x="257" y="0"/>
                  </a:lnTo>
                  <a:lnTo>
                    <a:pt x="0" y="364"/>
                  </a:lnTo>
                  <a:lnTo>
                    <a:pt x="3" y="1037"/>
                  </a:lnTo>
                  <a:lnTo>
                    <a:pt x="616" y="106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9" name="Freeform 644">
              <a:extLst>
                <a:ext uri="{FF2B5EF4-FFF2-40B4-BE49-F238E27FC236}">
                  <a16:creationId xmlns:a16="http://schemas.microsoft.com/office/drawing/2014/main" id="{9240AB11-A9F4-4E13-BF8D-2192EA1E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1588"/>
              <a:ext cx="319088" cy="701675"/>
            </a:xfrm>
            <a:custGeom>
              <a:avLst/>
              <a:gdLst>
                <a:gd name="T0" fmla="*/ 808 w 808"/>
                <a:gd name="T1" fmla="*/ 1759 h 1765"/>
                <a:gd name="T2" fmla="*/ 808 w 808"/>
                <a:gd name="T3" fmla="*/ 0 h 1765"/>
                <a:gd name="T4" fmla="*/ 0 w 808"/>
                <a:gd name="T5" fmla="*/ 0 h 1765"/>
                <a:gd name="T6" fmla="*/ 0 w 808"/>
                <a:gd name="T7" fmla="*/ 1765 h 1765"/>
                <a:gd name="T8" fmla="*/ 808 w 808"/>
                <a:gd name="T9" fmla="*/ 1759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1765">
                  <a:moveTo>
                    <a:pt x="808" y="1759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1765"/>
                  </a:lnTo>
                  <a:lnTo>
                    <a:pt x="808" y="1759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0" name="Freeform 645">
              <a:extLst>
                <a:ext uri="{FF2B5EF4-FFF2-40B4-BE49-F238E27FC236}">
                  <a16:creationId xmlns:a16="http://schemas.microsoft.com/office/drawing/2014/main" id="{7F3CB6AD-AB89-42F9-BE8F-24FB89818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1076326"/>
              <a:ext cx="704850" cy="1436688"/>
            </a:xfrm>
            <a:custGeom>
              <a:avLst/>
              <a:gdLst>
                <a:gd name="T0" fmla="*/ 1778 w 1778"/>
                <a:gd name="T1" fmla="*/ 0 h 3620"/>
                <a:gd name="T2" fmla="*/ 0 w 1778"/>
                <a:gd name="T3" fmla="*/ 260 h 3620"/>
                <a:gd name="T4" fmla="*/ 0 w 1778"/>
                <a:gd name="T5" fmla="*/ 3620 h 3620"/>
                <a:gd name="T6" fmla="*/ 1778 w 1778"/>
                <a:gd name="T7" fmla="*/ 3360 h 3620"/>
                <a:gd name="T8" fmla="*/ 1778 w 1778"/>
                <a:gd name="T9" fmla="*/ 0 h 3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8" h="3620">
                  <a:moveTo>
                    <a:pt x="1778" y="0"/>
                  </a:moveTo>
                  <a:lnTo>
                    <a:pt x="0" y="260"/>
                  </a:lnTo>
                  <a:lnTo>
                    <a:pt x="0" y="3620"/>
                  </a:lnTo>
                  <a:lnTo>
                    <a:pt x="1778" y="336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1" name="Freeform 646">
              <a:extLst>
                <a:ext uri="{FF2B5EF4-FFF2-40B4-BE49-F238E27FC236}">
                  <a16:creationId xmlns:a16="http://schemas.microsoft.com/office/drawing/2014/main" id="{784171EF-CE1D-4342-8D6B-CD5B6B40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525" y="1044576"/>
              <a:ext cx="276225" cy="1365250"/>
            </a:xfrm>
            <a:custGeom>
              <a:avLst/>
              <a:gdLst>
                <a:gd name="T0" fmla="*/ 0 w 696"/>
                <a:gd name="T1" fmla="*/ 3438 h 3438"/>
                <a:gd name="T2" fmla="*/ 0 w 696"/>
                <a:gd name="T3" fmla="*/ 78 h 3438"/>
                <a:gd name="T4" fmla="*/ 25 w 696"/>
                <a:gd name="T5" fmla="*/ 61 h 3438"/>
                <a:gd name="T6" fmla="*/ 97 w 696"/>
                <a:gd name="T7" fmla="*/ 33 h 3438"/>
                <a:gd name="T8" fmla="*/ 188 w 696"/>
                <a:gd name="T9" fmla="*/ 12 h 3438"/>
                <a:gd name="T10" fmla="*/ 291 w 696"/>
                <a:gd name="T11" fmla="*/ 0 h 3438"/>
                <a:gd name="T12" fmla="*/ 347 w 696"/>
                <a:gd name="T13" fmla="*/ 0 h 3438"/>
                <a:gd name="T14" fmla="*/ 404 w 696"/>
                <a:gd name="T15" fmla="*/ 0 h 3438"/>
                <a:gd name="T16" fmla="*/ 508 w 696"/>
                <a:gd name="T17" fmla="*/ 12 h 3438"/>
                <a:gd name="T18" fmla="*/ 597 w 696"/>
                <a:gd name="T19" fmla="*/ 33 h 3438"/>
                <a:gd name="T20" fmla="*/ 670 w 696"/>
                <a:gd name="T21" fmla="*/ 61 h 3438"/>
                <a:gd name="T22" fmla="*/ 696 w 696"/>
                <a:gd name="T23" fmla="*/ 78 h 3438"/>
                <a:gd name="T24" fmla="*/ 696 w 696"/>
                <a:gd name="T25" fmla="*/ 3438 h 3438"/>
                <a:gd name="T26" fmla="*/ 670 w 696"/>
                <a:gd name="T27" fmla="*/ 3421 h 3438"/>
                <a:gd name="T28" fmla="*/ 597 w 696"/>
                <a:gd name="T29" fmla="*/ 3393 h 3438"/>
                <a:gd name="T30" fmla="*/ 508 w 696"/>
                <a:gd name="T31" fmla="*/ 3372 h 3438"/>
                <a:gd name="T32" fmla="*/ 404 w 696"/>
                <a:gd name="T33" fmla="*/ 3360 h 3438"/>
                <a:gd name="T34" fmla="*/ 347 w 696"/>
                <a:gd name="T35" fmla="*/ 3359 h 3438"/>
                <a:gd name="T36" fmla="*/ 291 w 696"/>
                <a:gd name="T37" fmla="*/ 3360 h 3438"/>
                <a:gd name="T38" fmla="*/ 188 w 696"/>
                <a:gd name="T39" fmla="*/ 3372 h 3438"/>
                <a:gd name="T40" fmla="*/ 97 w 696"/>
                <a:gd name="T41" fmla="*/ 3393 h 3438"/>
                <a:gd name="T42" fmla="*/ 25 w 696"/>
                <a:gd name="T43" fmla="*/ 3421 h 3438"/>
                <a:gd name="T44" fmla="*/ 0 w 696"/>
                <a:gd name="T45" fmla="*/ 3438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6" h="3438">
                  <a:moveTo>
                    <a:pt x="0" y="3438"/>
                  </a:moveTo>
                  <a:lnTo>
                    <a:pt x="0" y="78"/>
                  </a:lnTo>
                  <a:lnTo>
                    <a:pt x="25" y="61"/>
                  </a:lnTo>
                  <a:lnTo>
                    <a:pt x="97" y="33"/>
                  </a:lnTo>
                  <a:lnTo>
                    <a:pt x="188" y="12"/>
                  </a:lnTo>
                  <a:lnTo>
                    <a:pt x="291" y="0"/>
                  </a:lnTo>
                  <a:lnTo>
                    <a:pt x="347" y="0"/>
                  </a:lnTo>
                  <a:lnTo>
                    <a:pt x="404" y="0"/>
                  </a:lnTo>
                  <a:lnTo>
                    <a:pt x="508" y="12"/>
                  </a:lnTo>
                  <a:lnTo>
                    <a:pt x="597" y="33"/>
                  </a:lnTo>
                  <a:lnTo>
                    <a:pt x="670" y="61"/>
                  </a:lnTo>
                  <a:lnTo>
                    <a:pt x="696" y="78"/>
                  </a:lnTo>
                  <a:lnTo>
                    <a:pt x="696" y="3438"/>
                  </a:lnTo>
                  <a:lnTo>
                    <a:pt x="670" y="3421"/>
                  </a:lnTo>
                  <a:lnTo>
                    <a:pt x="597" y="3393"/>
                  </a:lnTo>
                  <a:lnTo>
                    <a:pt x="508" y="3372"/>
                  </a:lnTo>
                  <a:lnTo>
                    <a:pt x="404" y="3360"/>
                  </a:lnTo>
                  <a:lnTo>
                    <a:pt x="347" y="3359"/>
                  </a:lnTo>
                  <a:lnTo>
                    <a:pt x="291" y="3360"/>
                  </a:lnTo>
                  <a:lnTo>
                    <a:pt x="188" y="3372"/>
                  </a:lnTo>
                  <a:lnTo>
                    <a:pt x="97" y="3393"/>
                  </a:lnTo>
                  <a:lnTo>
                    <a:pt x="25" y="3421"/>
                  </a:lnTo>
                  <a:lnTo>
                    <a:pt x="0" y="3438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2" name="Freeform 647">
              <a:extLst>
                <a:ext uri="{FF2B5EF4-FFF2-40B4-BE49-F238E27FC236}">
                  <a16:creationId xmlns:a16="http://schemas.microsoft.com/office/drawing/2014/main" id="{1F14E85B-D68D-414D-91CE-6E8DDCA6A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750" y="1076326"/>
              <a:ext cx="744538" cy="1420813"/>
            </a:xfrm>
            <a:custGeom>
              <a:avLst/>
              <a:gdLst>
                <a:gd name="T0" fmla="*/ 0 w 1878"/>
                <a:gd name="T1" fmla="*/ 0 h 3580"/>
                <a:gd name="T2" fmla="*/ 1878 w 1878"/>
                <a:gd name="T3" fmla="*/ 221 h 3580"/>
                <a:gd name="T4" fmla="*/ 1878 w 1878"/>
                <a:gd name="T5" fmla="*/ 3580 h 3580"/>
                <a:gd name="T6" fmla="*/ 0 w 1878"/>
                <a:gd name="T7" fmla="*/ 3360 h 3580"/>
                <a:gd name="T8" fmla="*/ 0 w 1878"/>
                <a:gd name="T9" fmla="*/ 0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0">
                  <a:moveTo>
                    <a:pt x="0" y="0"/>
                  </a:moveTo>
                  <a:lnTo>
                    <a:pt x="1878" y="221"/>
                  </a:lnTo>
                  <a:lnTo>
                    <a:pt x="1878" y="3580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3" name="Freeform 649">
              <a:extLst>
                <a:ext uri="{FF2B5EF4-FFF2-40B4-BE49-F238E27FC236}">
                  <a16:creationId xmlns:a16="http://schemas.microsoft.com/office/drawing/2014/main" id="{AA0AB972-13AB-48BC-9159-5E09C8FE8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076325"/>
              <a:ext cx="793750" cy="1516063"/>
            </a:xfrm>
            <a:custGeom>
              <a:avLst/>
              <a:gdLst>
                <a:gd name="T0" fmla="*/ 2000 w 2000"/>
                <a:gd name="T1" fmla="*/ 47 h 3821"/>
                <a:gd name="T2" fmla="*/ 2000 w 2000"/>
                <a:gd name="T3" fmla="*/ 3407 h 3821"/>
                <a:gd name="T4" fmla="*/ 503 w 2000"/>
                <a:gd name="T5" fmla="*/ 3821 h 3821"/>
                <a:gd name="T6" fmla="*/ 370 w 2000"/>
                <a:gd name="T7" fmla="*/ 3782 h 3821"/>
                <a:gd name="T8" fmla="*/ 181 w 2000"/>
                <a:gd name="T9" fmla="*/ 3711 h 3821"/>
                <a:gd name="T10" fmla="*/ 59 w 2000"/>
                <a:gd name="T11" fmla="*/ 3658 h 3821"/>
                <a:gd name="T12" fmla="*/ 0 w 2000"/>
                <a:gd name="T13" fmla="*/ 3628 h 3821"/>
                <a:gd name="T14" fmla="*/ 0 w 2000"/>
                <a:gd name="T15" fmla="*/ 268 h 3821"/>
                <a:gd name="T16" fmla="*/ 1671 w 2000"/>
                <a:gd name="T17" fmla="*/ 0 h 3821"/>
                <a:gd name="T18" fmla="*/ 1671 w 2000"/>
                <a:gd name="T19" fmla="*/ 0 h 3821"/>
                <a:gd name="T20" fmla="*/ 1671 w 2000"/>
                <a:gd name="T21" fmla="*/ 0 h 3821"/>
                <a:gd name="T22" fmla="*/ 1699 w 2000"/>
                <a:gd name="T23" fmla="*/ 10 h 3821"/>
                <a:gd name="T24" fmla="*/ 1772 w 2000"/>
                <a:gd name="T25" fmla="*/ 27 h 3821"/>
                <a:gd name="T26" fmla="*/ 1903 w 2000"/>
                <a:gd name="T27" fmla="*/ 44 h 3821"/>
                <a:gd name="T28" fmla="*/ 2000 w 2000"/>
                <a:gd name="T29" fmla="*/ 47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0" h="3821">
                  <a:moveTo>
                    <a:pt x="2000" y="47"/>
                  </a:moveTo>
                  <a:lnTo>
                    <a:pt x="2000" y="3407"/>
                  </a:lnTo>
                  <a:lnTo>
                    <a:pt x="503" y="3821"/>
                  </a:lnTo>
                  <a:lnTo>
                    <a:pt x="370" y="3782"/>
                  </a:lnTo>
                  <a:lnTo>
                    <a:pt x="181" y="3711"/>
                  </a:lnTo>
                  <a:lnTo>
                    <a:pt x="59" y="3658"/>
                  </a:lnTo>
                  <a:lnTo>
                    <a:pt x="0" y="3628"/>
                  </a:lnTo>
                  <a:lnTo>
                    <a:pt x="0" y="268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99" y="10"/>
                  </a:lnTo>
                  <a:lnTo>
                    <a:pt x="1772" y="27"/>
                  </a:lnTo>
                  <a:lnTo>
                    <a:pt x="1903" y="44"/>
                  </a:lnTo>
                  <a:lnTo>
                    <a:pt x="200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4" name="Freeform 650">
              <a:extLst>
                <a:ext uri="{FF2B5EF4-FFF2-40B4-BE49-F238E27FC236}">
                  <a16:creationId xmlns:a16="http://schemas.microsoft.com/office/drawing/2014/main" id="{26CC4D9E-DC7D-4E69-BADB-6E1448CE6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182688"/>
              <a:ext cx="206375" cy="1409700"/>
            </a:xfrm>
            <a:custGeom>
              <a:avLst/>
              <a:gdLst>
                <a:gd name="T0" fmla="*/ 0 w 519"/>
                <a:gd name="T1" fmla="*/ 0 h 3553"/>
                <a:gd name="T2" fmla="*/ 27 w 519"/>
                <a:gd name="T3" fmla="*/ 3 h 3553"/>
                <a:gd name="T4" fmla="*/ 90 w 519"/>
                <a:gd name="T5" fmla="*/ 17 h 3553"/>
                <a:gd name="T6" fmla="*/ 201 w 519"/>
                <a:gd name="T7" fmla="*/ 56 h 3553"/>
                <a:gd name="T8" fmla="*/ 430 w 519"/>
                <a:gd name="T9" fmla="*/ 161 h 3553"/>
                <a:gd name="T10" fmla="*/ 519 w 519"/>
                <a:gd name="T11" fmla="*/ 200 h 3553"/>
                <a:gd name="T12" fmla="*/ 503 w 519"/>
                <a:gd name="T13" fmla="*/ 3553 h 3553"/>
                <a:gd name="T14" fmla="*/ 370 w 519"/>
                <a:gd name="T15" fmla="*/ 3514 h 3553"/>
                <a:gd name="T16" fmla="*/ 181 w 519"/>
                <a:gd name="T17" fmla="*/ 3443 h 3553"/>
                <a:gd name="T18" fmla="*/ 59 w 519"/>
                <a:gd name="T19" fmla="*/ 3390 h 3553"/>
                <a:gd name="T20" fmla="*/ 0 w 519"/>
                <a:gd name="T21" fmla="*/ 3360 h 3553"/>
                <a:gd name="T22" fmla="*/ 0 w 519"/>
                <a:gd name="T23" fmla="*/ 0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9" h="3553">
                  <a:moveTo>
                    <a:pt x="0" y="0"/>
                  </a:moveTo>
                  <a:lnTo>
                    <a:pt x="27" y="3"/>
                  </a:lnTo>
                  <a:lnTo>
                    <a:pt x="90" y="17"/>
                  </a:lnTo>
                  <a:lnTo>
                    <a:pt x="201" y="56"/>
                  </a:lnTo>
                  <a:lnTo>
                    <a:pt x="430" y="161"/>
                  </a:lnTo>
                  <a:lnTo>
                    <a:pt x="519" y="200"/>
                  </a:lnTo>
                  <a:lnTo>
                    <a:pt x="503" y="3553"/>
                  </a:lnTo>
                  <a:lnTo>
                    <a:pt x="370" y="3514"/>
                  </a:lnTo>
                  <a:lnTo>
                    <a:pt x="181" y="3443"/>
                  </a:lnTo>
                  <a:lnTo>
                    <a:pt x="59" y="3390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5" name="Freeform 651">
              <a:extLst>
                <a:ext uri="{FF2B5EF4-FFF2-40B4-BE49-F238E27FC236}">
                  <a16:creationId xmlns:a16="http://schemas.microsoft.com/office/drawing/2014/main" id="{014BCFCE-5D14-4F7F-BA43-2E9D8F6C2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076325"/>
              <a:ext cx="793750" cy="182563"/>
            </a:xfrm>
            <a:custGeom>
              <a:avLst/>
              <a:gdLst>
                <a:gd name="T0" fmla="*/ 1671 w 2000"/>
                <a:gd name="T1" fmla="*/ 0 h 461"/>
                <a:gd name="T2" fmla="*/ 0 w 2000"/>
                <a:gd name="T3" fmla="*/ 268 h 461"/>
                <a:gd name="T4" fmla="*/ 57 w 2000"/>
                <a:gd name="T5" fmla="*/ 297 h 461"/>
                <a:gd name="T6" fmla="*/ 177 w 2000"/>
                <a:gd name="T7" fmla="*/ 348 h 461"/>
                <a:gd name="T8" fmla="*/ 368 w 2000"/>
                <a:gd name="T9" fmla="*/ 420 h 461"/>
                <a:gd name="T10" fmla="*/ 503 w 2000"/>
                <a:gd name="T11" fmla="*/ 461 h 461"/>
                <a:gd name="T12" fmla="*/ 2000 w 2000"/>
                <a:gd name="T13" fmla="*/ 47 h 461"/>
                <a:gd name="T14" fmla="*/ 1903 w 2000"/>
                <a:gd name="T15" fmla="*/ 44 h 461"/>
                <a:gd name="T16" fmla="*/ 1772 w 2000"/>
                <a:gd name="T17" fmla="*/ 27 h 461"/>
                <a:gd name="T18" fmla="*/ 1699 w 2000"/>
                <a:gd name="T19" fmla="*/ 10 h 461"/>
                <a:gd name="T20" fmla="*/ 1671 w 2000"/>
                <a:gd name="T21" fmla="*/ 0 h 461"/>
                <a:gd name="T22" fmla="*/ 1671 w 2000"/>
                <a:gd name="T23" fmla="*/ 0 h 461"/>
                <a:gd name="T24" fmla="*/ 1671 w 200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0" h="461">
                  <a:moveTo>
                    <a:pt x="1671" y="0"/>
                  </a:moveTo>
                  <a:lnTo>
                    <a:pt x="0" y="268"/>
                  </a:lnTo>
                  <a:lnTo>
                    <a:pt x="57" y="297"/>
                  </a:lnTo>
                  <a:lnTo>
                    <a:pt x="177" y="348"/>
                  </a:lnTo>
                  <a:lnTo>
                    <a:pt x="368" y="420"/>
                  </a:lnTo>
                  <a:lnTo>
                    <a:pt x="503" y="461"/>
                  </a:lnTo>
                  <a:lnTo>
                    <a:pt x="2000" y="47"/>
                  </a:lnTo>
                  <a:lnTo>
                    <a:pt x="1903" y="44"/>
                  </a:lnTo>
                  <a:lnTo>
                    <a:pt x="1772" y="27"/>
                  </a:lnTo>
                  <a:lnTo>
                    <a:pt x="1699" y="1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6" name="Freeform 652">
              <a:extLst>
                <a:ext uri="{FF2B5EF4-FFF2-40B4-BE49-F238E27FC236}">
                  <a16:creationId xmlns:a16="http://schemas.microsoft.com/office/drawing/2014/main" id="{4FEA9DB2-4B91-49B6-AF7D-BB6B1CEC7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76" y="1093788"/>
              <a:ext cx="593725" cy="1498600"/>
            </a:xfrm>
            <a:custGeom>
              <a:avLst/>
              <a:gdLst>
                <a:gd name="T0" fmla="*/ 1497 w 1497"/>
                <a:gd name="T1" fmla="*/ 0 h 3774"/>
                <a:gd name="T2" fmla="*/ 1497 w 1497"/>
                <a:gd name="T3" fmla="*/ 3360 h 3774"/>
                <a:gd name="T4" fmla="*/ 0 w 1497"/>
                <a:gd name="T5" fmla="*/ 3774 h 3774"/>
                <a:gd name="T6" fmla="*/ 16 w 1497"/>
                <a:gd name="T7" fmla="*/ 421 h 3774"/>
                <a:gd name="T8" fmla="*/ 9 w 1497"/>
                <a:gd name="T9" fmla="*/ 418 h 3774"/>
                <a:gd name="T10" fmla="*/ 0 w 1497"/>
                <a:gd name="T11" fmla="*/ 414 h 3774"/>
                <a:gd name="T12" fmla="*/ 1497 w 1497"/>
                <a:gd name="T13" fmla="*/ 0 h 3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3774">
                  <a:moveTo>
                    <a:pt x="1497" y="0"/>
                  </a:moveTo>
                  <a:lnTo>
                    <a:pt x="1497" y="3360"/>
                  </a:lnTo>
                  <a:lnTo>
                    <a:pt x="0" y="3774"/>
                  </a:lnTo>
                  <a:lnTo>
                    <a:pt x="16" y="421"/>
                  </a:lnTo>
                  <a:lnTo>
                    <a:pt x="9" y="418"/>
                  </a:lnTo>
                  <a:lnTo>
                    <a:pt x="0" y="41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7" name="Freeform 653">
              <a:extLst>
                <a:ext uri="{FF2B5EF4-FFF2-40B4-BE49-F238E27FC236}">
                  <a16:creationId xmlns:a16="http://schemas.microsoft.com/office/drawing/2014/main" id="{BA536E3C-DD31-490B-8D3F-91F22369D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76325"/>
              <a:ext cx="793750" cy="1474788"/>
            </a:xfrm>
            <a:custGeom>
              <a:avLst/>
              <a:gdLst>
                <a:gd name="T0" fmla="*/ 329 w 1999"/>
                <a:gd name="T1" fmla="*/ 0 h 3719"/>
                <a:gd name="T2" fmla="*/ 1999 w 1999"/>
                <a:gd name="T3" fmla="*/ 268 h 3719"/>
                <a:gd name="T4" fmla="*/ 1999 w 1999"/>
                <a:gd name="T5" fmla="*/ 3628 h 3719"/>
                <a:gd name="T6" fmla="*/ 1988 w 1999"/>
                <a:gd name="T7" fmla="*/ 3640 h 3719"/>
                <a:gd name="T8" fmla="*/ 1953 w 1999"/>
                <a:gd name="T9" fmla="*/ 3665 h 3719"/>
                <a:gd name="T10" fmla="*/ 1904 w 1999"/>
                <a:gd name="T11" fmla="*/ 3689 h 3719"/>
                <a:gd name="T12" fmla="*/ 1839 w 1999"/>
                <a:gd name="T13" fmla="*/ 3710 h 3719"/>
                <a:gd name="T14" fmla="*/ 1800 w 1999"/>
                <a:gd name="T15" fmla="*/ 3719 h 3719"/>
                <a:gd name="T16" fmla="*/ 0 w 1999"/>
                <a:gd name="T17" fmla="*/ 3407 h 3719"/>
                <a:gd name="T18" fmla="*/ 0 w 1999"/>
                <a:gd name="T19" fmla="*/ 47 h 3719"/>
                <a:gd name="T20" fmla="*/ 96 w 1999"/>
                <a:gd name="T21" fmla="*/ 44 h 3719"/>
                <a:gd name="T22" fmla="*/ 227 w 1999"/>
                <a:gd name="T23" fmla="*/ 27 h 3719"/>
                <a:gd name="T24" fmla="*/ 299 w 1999"/>
                <a:gd name="T25" fmla="*/ 10 h 3719"/>
                <a:gd name="T26" fmla="*/ 329 w 1999"/>
                <a:gd name="T27" fmla="*/ 0 h 3719"/>
                <a:gd name="T28" fmla="*/ 329 w 1999"/>
                <a:gd name="T29" fmla="*/ 0 h 3719"/>
                <a:gd name="T30" fmla="*/ 329 w 1999"/>
                <a:gd name="T31" fmla="*/ 0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99" h="3719">
                  <a:moveTo>
                    <a:pt x="329" y="0"/>
                  </a:moveTo>
                  <a:lnTo>
                    <a:pt x="1999" y="268"/>
                  </a:lnTo>
                  <a:lnTo>
                    <a:pt x="1999" y="3628"/>
                  </a:lnTo>
                  <a:lnTo>
                    <a:pt x="1988" y="3640"/>
                  </a:lnTo>
                  <a:lnTo>
                    <a:pt x="1953" y="3665"/>
                  </a:lnTo>
                  <a:lnTo>
                    <a:pt x="1904" y="3689"/>
                  </a:lnTo>
                  <a:lnTo>
                    <a:pt x="1839" y="3710"/>
                  </a:lnTo>
                  <a:lnTo>
                    <a:pt x="1800" y="3719"/>
                  </a:lnTo>
                  <a:lnTo>
                    <a:pt x="0" y="3407"/>
                  </a:lnTo>
                  <a:lnTo>
                    <a:pt x="0" y="47"/>
                  </a:lnTo>
                  <a:lnTo>
                    <a:pt x="96" y="44"/>
                  </a:lnTo>
                  <a:lnTo>
                    <a:pt x="227" y="27"/>
                  </a:lnTo>
                  <a:lnTo>
                    <a:pt x="299" y="1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8" name="Freeform 654">
              <a:extLst>
                <a:ext uri="{FF2B5EF4-FFF2-40B4-BE49-F238E27FC236}">
                  <a16:creationId xmlns:a16="http://schemas.microsoft.com/office/drawing/2014/main" id="{B6BF524F-6DA0-49FF-9390-ED898282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551" y="1182688"/>
              <a:ext cx="88900" cy="1370013"/>
            </a:xfrm>
            <a:custGeom>
              <a:avLst/>
              <a:gdLst>
                <a:gd name="T0" fmla="*/ 222 w 222"/>
                <a:gd name="T1" fmla="*/ 0 h 3452"/>
                <a:gd name="T2" fmla="*/ 165 w 222"/>
                <a:gd name="T3" fmla="*/ 29 h 3452"/>
                <a:gd name="T4" fmla="*/ 60 w 222"/>
                <a:gd name="T5" fmla="*/ 75 h 3452"/>
                <a:gd name="T6" fmla="*/ 0 w 222"/>
                <a:gd name="T7" fmla="*/ 99 h 3452"/>
                <a:gd name="T8" fmla="*/ 18 w 222"/>
                <a:gd name="T9" fmla="*/ 3452 h 3452"/>
                <a:gd name="T10" fmla="*/ 49 w 222"/>
                <a:gd name="T11" fmla="*/ 3447 h 3452"/>
                <a:gd name="T12" fmla="*/ 105 w 222"/>
                <a:gd name="T13" fmla="*/ 3432 h 3452"/>
                <a:gd name="T14" fmla="*/ 157 w 222"/>
                <a:gd name="T15" fmla="*/ 3411 h 3452"/>
                <a:gd name="T16" fmla="*/ 202 w 222"/>
                <a:gd name="T17" fmla="*/ 3380 h 3452"/>
                <a:gd name="T18" fmla="*/ 222 w 222"/>
                <a:gd name="T19" fmla="*/ 3360 h 3452"/>
                <a:gd name="T20" fmla="*/ 222 w 222"/>
                <a:gd name="T21" fmla="*/ 0 h 3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3452">
                  <a:moveTo>
                    <a:pt x="222" y="0"/>
                  </a:moveTo>
                  <a:lnTo>
                    <a:pt x="165" y="29"/>
                  </a:lnTo>
                  <a:lnTo>
                    <a:pt x="60" y="75"/>
                  </a:lnTo>
                  <a:lnTo>
                    <a:pt x="0" y="99"/>
                  </a:lnTo>
                  <a:lnTo>
                    <a:pt x="18" y="3452"/>
                  </a:lnTo>
                  <a:lnTo>
                    <a:pt x="49" y="3447"/>
                  </a:lnTo>
                  <a:lnTo>
                    <a:pt x="105" y="3432"/>
                  </a:lnTo>
                  <a:lnTo>
                    <a:pt x="157" y="3411"/>
                  </a:lnTo>
                  <a:lnTo>
                    <a:pt x="202" y="3380"/>
                  </a:lnTo>
                  <a:lnTo>
                    <a:pt x="222" y="336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9" name="Freeform 655">
              <a:extLst>
                <a:ext uri="{FF2B5EF4-FFF2-40B4-BE49-F238E27FC236}">
                  <a16:creationId xmlns:a16="http://schemas.microsoft.com/office/drawing/2014/main" id="{468203D7-DCE6-4A75-A593-BA75C5358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76325"/>
              <a:ext cx="793750" cy="144463"/>
            </a:xfrm>
            <a:custGeom>
              <a:avLst/>
              <a:gdLst>
                <a:gd name="T0" fmla="*/ 329 w 1999"/>
                <a:gd name="T1" fmla="*/ 0 h 367"/>
                <a:gd name="T2" fmla="*/ 1999 w 1999"/>
                <a:gd name="T3" fmla="*/ 268 h 367"/>
                <a:gd name="T4" fmla="*/ 1892 w 1999"/>
                <a:gd name="T5" fmla="*/ 320 h 367"/>
                <a:gd name="T6" fmla="*/ 1777 w 1999"/>
                <a:gd name="T7" fmla="*/ 367 h 367"/>
                <a:gd name="T8" fmla="*/ 0 w 1999"/>
                <a:gd name="T9" fmla="*/ 47 h 367"/>
                <a:gd name="T10" fmla="*/ 96 w 1999"/>
                <a:gd name="T11" fmla="*/ 44 h 367"/>
                <a:gd name="T12" fmla="*/ 227 w 1999"/>
                <a:gd name="T13" fmla="*/ 27 h 367"/>
                <a:gd name="T14" fmla="*/ 299 w 1999"/>
                <a:gd name="T15" fmla="*/ 10 h 367"/>
                <a:gd name="T16" fmla="*/ 329 w 1999"/>
                <a:gd name="T17" fmla="*/ 0 h 367"/>
                <a:gd name="T18" fmla="*/ 329 w 1999"/>
                <a:gd name="T19" fmla="*/ 0 h 367"/>
                <a:gd name="T20" fmla="*/ 329 w 1999"/>
                <a:gd name="T21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9" h="367">
                  <a:moveTo>
                    <a:pt x="329" y="0"/>
                  </a:moveTo>
                  <a:lnTo>
                    <a:pt x="1999" y="268"/>
                  </a:lnTo>
                  <a:lnTo>
                    <a:pt x="1892" y="320"/>
                  </a:lnTo>
                  <a:lnTo>
                    <a:pt x="1777" y="367"/>
                  </a:lnTo>
                  <a:lnTo>
                    <a:pt x="0" y="47"/>
                  </a:lnTo>
                  <a:lnTo>
                    <a:pt x="96" y="44"/>
                  </a:lnTo>
                  <a:lnTo>
                    <a:pt x="227" y="27"/>
                  </a:lnTo>
                  <a:lnTo>
                    <a:pt x="299" y="1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0" name="Freeform 656">
              <a:extLst>
                <a:ext uri="{FF2B5EF4-FFF2-40B4-BE49-F238E27FC236}">
                  <a16:creationId xmlns:a16="http://schemas.microsoft.com/office/drawing/2014/main" id="{B0DC7BA6-3DA4-4191-9649-EA4C5091A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93788"/>
              <a:ext cx="712788" cy="1458913"/>
            </a:xfrm>
            <a:custGeom>
              <a:avLst/>
              <a:gdLst>
                <a:gd name="T0" fmla="*/ 0 w 1795"/>
                <a:gd name="T1" fmla="*/ 0 h 3673"/>
                <a:gd name="T2" fmla="*/ 0 w 1795"/>
                <a:gd name="T3" fmla="*/ 3360 h 3673"/>
                <a:gd name="T4" fmla="*/ 1795 w 1795"/>
                <a:gd name="T5" fmla="*/ 3673 h 3673"/>
                <a:gd name="T6" fmla="*/ 1777 w 1795"/>
                <a:gd name="T7" fmla="*/ 320 h 3673"/>
                <a:gd name="T8" fmla="*/ 1786 w 1795"/>
                <a:gd name="T9" fmla="*/ 316 h 3673"/>
                <a:gd name="T10" fmla="*/ 1795 w 1795"/>
                <a:gd name="T11" fmla="*/ 313 h 3673"/>
                <a:gd name="T12" fmla="*/ 0 w 1795"/>
                <a:gd name="T13" fmla="*/ 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5" h="3673">
                  <a:moveTo>
                    <a:pt x="0" y="0"/>
                  </a:moveTo>
                  <a:lnTo>
                    <a:pt x="0" y="3360"/>
                  </a:lnTo>
                  <a:lnTo>
                    <a:pt x="1795" y="3673"/>
                  </a:lnTo>
                  <a:lnTo>
                    <a:pt x="1777" y="320"/>
                  </a:lnTo>
                  <a:lnTo>
                    <a:pt x="1786" y="316"/>
                  </a:lnTo>
                  <a:lnTo>
                    <a:pt x="1795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1" name="Freeform 657">
              <a:extLst>
                <a:ext uri="{FF2B5EF4-FFF2-40B4-BE49-F238E27FC236}">
                  <a16:creationId xmlns:a16="http://schemas.microsoft.com/office/drawing/2014/main" id="{50CEC662-D292-4A68-A172-36E50312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93788"/>
              <a:ext cx="638175" cy="1508125"/>
            </a:xfrm>
            <a:custGeom>
              <a:avLst/>
              <a:gdLst>
                <a:gd name="T0" fmla="*/ 0 w 1608"/>
                <a:gd name="T1" fmla="*/ 0 h 3796"/>
                <a:gd name="T2" fmla="*/ 0 w 1608"/>
                <a:gd name="T3" fmla="*/ 3360 h 3796"/>
                <a:gd name="T4" fmla="*/ 1608 w 1608"/>
                <a:gd name="T5" fmla="*/ 3796 h 3796"/>
                <a:gd name="T6" fmla="*/ 1592 w 1608"/>
                <a:gd name="T7" fmla="*/ 443 h 3796"/>
                <a:gd name="T8" fmla="*/ 1599 w 1608"/>
                <a:gd name="T9" fmla="*/ 439 h 3796"/>
                <a:gd name="T10" fmla="*/ 1608 w 1608"/>
                <a:gd name="T11" fmla="*/ 436 h 3796"/>
                <a:gd name="T12" fmla="*/ 0 w 1608"/>
                <a:gd name="T13" fmla="*/ 0 h 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8" h="3796">
                  <a:moveTo>
                    <a:pt x="0" y="0"/>
                  </a:moveTo>
                  <a:lnTo>
                    <a:pt x="0" y="3360"/>
                  </a:lnTo>
                  <a:lnTo>
                    <a:pt x="1608" y="3796"/>
                  </a:lnTo>
                  <a:lnTo>
                    <a:pt x="1592" y="443"/>
                  </a:lnTo>
                  <a:lnTo>
                    <a:pt x="1599" y="439"/>
                  </a:lnTo>
                  <a:lnTo>
                    <a:pt x="1608" y="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2" name="Freeform 658">
              <a:extLst>
                <a:ext uri="{FF2B5EF4-FFF2-40B4-BE49-F238E27FC236}">
                  <a16:creationId xmlns:a16="http://schemas.microsoft.com/office/drawing/2014/main" id="{3D16575E-C1CC-4BFC-9E58-688E85036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257300"/>
              <a:ext cx="436563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3" name="Freeform 659">
              <a:extLst>
                <a:ext uri="{FF2B5EF4-FFF2-40B4-BE49-F238E27FC236}">
                  <a16:creationId xmlns:a16="http://schemas.microsoft.com/office/drawing/2014/main" id="{B6AD0B9F-D395-4511-8736-257F6C925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366838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4" name="Freeform 660">
              <a:extLst>
                <a:ext uri="{FF2B5EF4-FFF2-40B4-BE49-F238E27FC236}">
                  <a16:creationId xmlns:a16="http://schemas.microsoft.com/office/drawing/2014/main" id="{0C9D6321-D59E-485E-9739-D51CB180A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433513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5" name="Freeform 661">
              <a:extLst>
                <a:ext uri="{FF2B5EF4-FFF2-40B4-BE49-F238E27FC236}">
                  <a16:creationId xmlns:a16="http://schemas.microsoft.com/office/drawing/2014/main" id="{86F2DF7F-C09C-4F99-A77B-0316A1360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498600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6" name="Freeform 662">
              <a:extLst>
                <a:ext uri="{FF2B5EF4-FFF2-40B4-BE49-F238E27FC236}">
                  <a16:creationId xmlns:a16="http://schemas.microsoft.com/office/drawing/2014/main" id="{0C8BD15F-74CB-43C1-987A-E9E181867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565275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7" name="Freeform 663">
              <a:extLst>
                <a:ext uri="{FF2B5EF4-FFF2-40B4-BE49-F238E27FC236}">
                  <a16:creationId xmlns:a16="http://schemas.microsoft.com/office/drawing/2014/main" id="{20AF59C3-F399-44E4-B494-8AC663D35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630363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8" name="Freeform 664">
              <a:extLst>
                <a:ext uri="{FF2B5EF4-FFF2-40B4-BE49-F238E27FC236}">
                  <a16:creationId xmlns:a16="http://schemas.microsoft.com/office/drawing/2014/main" id="{17851AE2-74CD-405C-A2CF-9922F396C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697038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9" name="Freeform 665">
              <a:extLst>
                <a:ext uri="{FF2B5EF4-FFF2-40B4-BE49-F238E27FC236}">
                  <a16:creationId xmlns:a16="http://schemas.microsoft.com/office/drawing/2014/main" id="{239A933D-3DA2-4A46-A3CF-81BBA556D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6" y="1443038"/>
              <a:ext cx="160338" cy="404813"/>
            </a:xfrm>
            <a:custGeom>
              <a:avLst/>
              <a:gdLst>
                <a:gd name="T0" fmla="*/ 0 w 405"/>
                <a:gd name="T1" fmla="*/ 0 h 1020"/>
                <a:gd name="T2" fmla="*/ 0 w 405"/>
                <a:gd name="T3" fmla="*/ 910 h 1020"/>
                <a:gd name="T4" fmla="*/ 405 w 405"/>
                <a:gd name="T5" fmla="*/ 1020 h 1020"/>
                <a:gd name="T6" fmla="*/ 405 w 405"/>
                <a:gd name="T7" fmla="*/ 111 h 1020"/>
                <a:gd name="T8" fmla="*/ 0 w 405"/>
                <a:gd name="T9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20">
                  <a:moveTo>
                    <a:pt x="0" y="0"/>
                  </a:moveTo>
                  <a:lnTo>
                    <a:pt x="0" y="910"/>
                  </a:lnTo>
                  <a:lnTo>
                    <a:pt x="405" y="1020"/>
                  </a:lnTo>
                  <a:lnTo>
                    <a:pt x="40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0" name="Freeform 666">
              <a:extLst>
                <a:ext uri="{FF2B5EF4-FFF2-40B4-BE49-F238E27FC236}">
                  <a16:creationId xmlns:a16="http://schemas.microsoft.com/office/drawing/2014/main" id="{5429DCAB-A08D-451A-BA31-394D3EED0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936750"/>
              <a:ext cx="160338" cy="403225"/>
            </a:xfrm>
            <a:custGeom>
              <a:avLst/>
              <a:gdLst>
                <a:gd name="T0" fmla="*/ 0 w 405"/>
                <a:gd name="T1" fmla="*/ 0 h 1018"/>
                <a:gd name="T2" fmla="*/ 0 w 405"/>
                <a:gd name="T3" fmla="*/ 908 h 1018"/>
                <a:gd name="T4" fmla="*/ 405 w 405"/>
                <a:gd name="T5" fmla="*/ 1018 h 1018"/>
                <a:gd name="T6" fmla="*/ 405 w 405"/>
                <a:gd name="T7" fmla="*/ 109 h 1018"/>
                <a:gd name="T8" fmla="*/ 0 w 405"/>
                <a:gd name="T9" fmla="*/ 0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18">
                  <a:moveTo>
                    <a:pt x="0" y="0"/>
                  </a:moveTo>
                  <a:lnTo>
                    <a:pt x="0" y="908"/>
                  </a:lnTo>
                  <a:lnTo>
                    <a:pt x="405" y="1018"/>
                  </a:lnTo>
                  <a:lnTo>
                    <a:pt x="405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1" name="Freeform 667">
              <a:extLst>
                <a:ext uri="{FF2B5EF4-FFF2-40B4-BE49-F238E27FC236}">
                  <a16:creationId xmlns:a16="http://schemas.microsoft.com/office/drawing/2014/main" id="{E131C24B-B873-4ACD-A22D-4E2B9B5AE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825625"/>
              <a:ext cx="436563" cy="176213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50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50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2" name="Freeform 668">
              <a:extLst>
                <a:ext uri="{FF2B5EF4-FFF2-40B4-BE49-F238E27FC236}">
                  <a16:creationId xmlns:a16="http://schemas.microsoft.com/office/drawing/2014/main" id="{D5AEE808-CA37-44A1-96AD-1EC0AFBC8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1989138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3" name="Freeform 669">
              <a:extLst>
                <a:ext uri="{FF2B5EF4-FFF2-40B4-BE49-F238E27FC236}">
                  <a16:creationId xmlns:a16="http://schemas.microsoft.com/office/drawing/2014/main" id="{CCCC7B76-E363-4D57-9300-83EB92016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055813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4" name="Freeform 670">
              <a:extLst>
                <a:ext uri="{FF2B5EF4-FFF2-40B4-BE49-F238E27FC236}">
                  <a16:creationId xmlns:a16="http://schemas.microsoft.com/office/drawing/2014/main" id="{2AFFEC79-F0F3-4BB4-81F1-0F6806C9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120900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5" name="Freeform 671">
              <a:extLst>
                <a:ext uri="{FF2B5EF4-FFF2-40B4-BE49-F238E27FC236}">
                  <a16:creationId xmlns:a16="http://schemas.microsoft.com/office/drawing/2014/main" id="{6DDD1234-6EBF-4D00-9B7A-50213CCAF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187575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6" name="Freeform 672">
              <a:extLst>
                <a:ext uri="{FF2B5EF4-FFF2-40B4-BE49-F238E27FC236}">
                  <a16:creationId xmlns:a16="http://schemas.microsoft.com/office/drawing/2014/main" id="{0C280CDE-A582-4BDB-BFB1-33DF773F3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254250"/>
              <a:ext cx="239713" cy="96838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7" name="Freeform 673">
              <a:extLst>
                <a:ext uri="{FF2B5EF4-FFF2-40B4-BE49-F238E27FC236}">
                  <a16:creationId xmlns:a16="http://schemas.microsoft.com/office/drawing/2014/main" id="{24D3EE03-48E9-41F2-9B08-50A0A6BE5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319338"/>
              <a:ext cx="239713" cy="98425"/>
            </a:xfrm>
            <a:custGeom>
              <a:avLst/>
              <a:gdLst>
                <a:gd name="T0" fmla="*/ 0 w 604"/>
                <a:gd name="T1" fmla="*/ 0 h 244"/>
                <a:gd name="T2" fmla="*/ 0 w 604"/>
                <a:gd name="T3" fmla="*/ 81 h 244"/>
                <a:gd name="T4" fmla="*/ 604 w 604"/>
                <a:gd name="T5" fmla="*/ 244 h 244"/>
                <a:gd name="T6" fmla="*/ 604 w 604"/>
                <a:gd name="T7" fmla="*/ 163 h 244"/>
                <a:gd name="T8" fmla="*/ 0 w 60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4">
                  <a:moveTo>
                    <a:pt x="0" y="0"/>
                  </a:moveTo>
                  <a:lnTo>
                    <a:pt x="0" y="81"/>
                  </a:lnTo>
                  <a:lnTo>
                    <a:pt x="604" y="244"/>
                  </a:lnTo>
                  <a:lnTo>
                    <a:pt x="604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8" name="Freeform 674">
              <a:extLst>
                <a:ext uri="{FF2B5EF4-FFF2-40B4-BE49-F238E27FC236}">
                  <a16:creationId xmlns:a16="http://schemas.microsoft.com/office/drawing/2014/main" id="{8400A17C-1EF1-4E7F-8314-F92BFD865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265238"/>
              <a:ext cx="436563" cy="193675"/>
            </a:xfrm>
            <a:custGeom>
              <a:avLst/>
              <a:gdLst>
                <a:gd name="T0" fmla="*/ 0 w 1098"/>
                <a:gd name="T1" fmla="*/ 340 h 490"/>
                <a:gd name="T2" fmla="*/ 0 w 1098"/>
                <a:gd name="T3" fmla="*/ 490 h 490"/>
                <a:gd name="T4" fmla="*/ 1098 w 1098"/>
                <a:gd name="T5" fmla="*/ 151 h 490"/>
                <a:gd name="T6" fmla="*/ 1098 w 1098"/>
                <a:gd name="T7" fmla="*/ 0 h 490"/>
                <a:gd name="T8" fmla="*/ 0 w 1098"/>
                <a:gd name="T9" fmla="*/ 34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90">
                  <a:moveTo>
                    <a:pt x="0" y="340"/>
                  </a:moveTo>
                  <a:lnTo>
                    <a:pt x="0" y="490"/>
                  </a:lnTo>
                  <a:lnTo>
                    <a:pt x="1098" y="151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9" name="Freeform 675">
              <a:extLst>
                <a:ext uri="{FF2B5EF4-FFF2-40B4-BE49-F238E27FC236}">
                  <a16:creationId xmlns:a16="http://schemas.microsoft.com/office/drawing/2014/main" id="{075EA023-0C30-46A6-A992-891717EA1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435100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0" name="Freeform 676">
              <a:extLst>
                <a:ext uri="{FF2B5EF4-FFF2-40B4-BE49-F238E27FC236}">
                  <a16:creationId xmlns:a16="http://schemas.microsoft.com/office/drawing/2014/main" id="{59C73D76-AE68-4962-8295-53814E9D6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500188"/>
              <a:ext cx="239713" cy="107950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1" name="Freeform 677">
              <a:extLst>
                <a:ext uri="{FF2B5EF4-FFF2-40B4-BE49-F238E27FC236}">
                  <a16:creationId xmlns:a16="http://schemas.microsoft.com/office/drawing/2014/main" id="{21CBA566-F50A-4717-9382-015D3A879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566863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2" name="Freeform 678">
              <a:extLst>
                <a:ext uri="{FF2B5EF4-FFF2-40B4-BE49-F238E27FC236}">
                  <a16:creationId xmlns:a16="http://schemas.microsoft.com/office/drawing/2014/main" id="{988E44E9-9EF6-4F85-A1F2-BCE26E5A9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633538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3" name="Freeform 679">
              <a:extLst>
                <a:ext uri="{FF2B5EF4-FFF2-40B4-BE49-F238E27FC236}">
                  <a16:creationId xmlns:a16="http://schemas.microsoft.com/office/drawing/2014/main" id="{34B2EAA5-EB03-4D84-B801-2B466804C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698625"/>
              <a:ext cx="239713" cy="106363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2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4" name="Freeform 680">
              <a:extLst>
                <a:ext uri="{FF2B5EF4-FFF2-40B4-BE49-F238E27FC236}">
                  <a16:creationId xmlns:a16="http://schemas.microsoft.com/office/drawing/2014/main" id="{E5601DD9-02E7-46AB-AD4C-045061D72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765300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5" name="Freeform 681">
              <a:extLst>
                <a:ext uri="{FF2B5EF4-FFF2-40B4-BE49-F238E27FC236}">
                  <a16:creationId xmlns:a16="http://schemas.microsoft.com/office/drawing/2014/main" id="{45A113C3-429E-496B-AE2E-77ED8BC8B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1379538"/>
              <a:ext cx="160338" cy="409575"/>
            </a:xfrm>
            <a:custGeom>
              <a:avLst/>
              <a:gdLst>
                <a:gd name="T0" fmla="*/ 0 w 403"/>
                <a:gd name="T1" fmla="*/ 125 h 1035"/>
                <a:gd name="T2" fmla="*/ 0 w 403"/>
                <a:gd name="T3" fmla="*/ 1035 h 1035"/>
                <a:gd name="T4" fmla="*/ 403 w 403"/>
                <a:gd name="T5" fmla="*/ 909 h 1035"/>
                <a:gd name="T6" fmla="*/ 403 w 403"/>
                <a:gd name="T7" fmla="*/ 0 h 1035"/>
                <a:gd name="T8" fmla="*/ 0 w 403"/>
                <a:gd name="T9" fmla="*/ 12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035">
                  <a:moveTo>
                    <a:pt x="0" y="125"/>
                  </a:moveTo>
                  <a:lnTo>
                    <a:pt x="0" y="1035"/>
                  </a:lnTo>
                  <a:lnTo>
                    <a:pt x="403" y="909"/>
                  </a:lnTo>
                  <a:lnTo>
                    <a:pt x="403" y="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6" name="Freeform 682">
              <a:extLst>
                <a:ext uri="{FF2B5EF4-FFF2-40B4-BE49-F238E27FC236}">
                  <a16:creationId xmlns:a16="http://schemas.microsoft.com/office/drawing/2014/main" id="{35503D7B-3FF1-4244-96BF-6688E258B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351" y="2030413"/>
              <a:ext cx="160338" cy="411163"/>
            </a:xfrm>
            <a:custGeom>
              <a:avLst/>
              <a:gdLst>
                <a:gd name="T0" fmla="*/ 0 w 404"/>
                <a:gd name="T1" fmla="*/ 126 h 1036"/>
                <a:gd name="T2" fmla="*/ 0 w 404"/>
                <a:gd name="T3" fmla="*/ 1036 h 1036"/>
                <a:gd name="T4" fmla="*/ 404 w 404"/>
                <a:gd name="T5" fmla="*/ 910 h 1036"/>
                <a:gd name="T6" fmla="*/ 404 w 404"/>
                <a:gd name="T7" fmla="*/ 0 h 1036"/>
                <a:gd name="T8" fmla="*/ 0 w 404"/>
                <a:gd name="T9" fmla="*/ 126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36">
                  <a:moveTo>
                    <a:pt x="0" y="126"/>
                  </a:moveTo>
                  <a:lnTo>
                    <a:pt x="0" y="1036"/>
                  </a:lnTo>
                  <a:lnTo>
                    <a:pt x="404" y="910"/>
                  </a:lnTo>
                  <a:lnTo>
                    <a:pt x="404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7" name="Freeform 683">
              <a:extLst>
                <a:ext uri="{FF2B5EF4-FFF2-40B4-BE49-F238E27FC236}">
                  <a16:creationId xmlns:a16="http://schemas.microsoft.com/office/drawing/2014/main" id="{363FBA39-0860-45C7-BF11-8330EDC0A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833563"/>
              <a:ext cx="436563" cy="193675"/>
            </a:xfrm>
            <a:custGeom>
              <a:avLst/>
              <a:gdLst>
                <a:gd name="T0" fmla="*/ 0 w 1098"/>
                <a:gd name="T1" fmla="*/ 340 h 489"/>
                <a:gd name="T2" fmla="*/ 0 w 1098"/>
                <a:gd name="T3" fmla="*/ 489 h 489"/>
                <a:gd name="T4" fmla="*/ 1098 w 1098"/>
                <a:gd name="T5" fmla="*/ 149 h 489"/>
                <a:gd name="T6" fmla="*/ 1098 w 1098"/>
                <a:gd name="T7" fmla="*/ 0 h 489"/>
                <a:gd name="T8" fmla="*/ 0 w 1098"/>
                <a:gd name="T9" fmla="*/ 34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9">
                  <a:moveTo>
                    <a:pt x="0" y="340"/>
                  </a:moveTo>
                  <a:lnTo>
                    <a:pt x="0" y="489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8" name="Freeform 684">
              <a:extLst>
                <a:ext uri="{FF2B5EF4-FFF2-40B4-BE49-F238E27FC236}">
                  <a16:creationId xmlns:a16="http://schemas.microsoft.com/office/drawing/2014/main" id="{A4193EEC-A19B-48BE-8012-C1B27E506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1946275"/>
              <a:ext cx="239713" cy="107950"/>
            </a:xfrm>
            <a:custGeom>
              <a:avLst/>
              <a:gdLst>
                <a:gd name="T0" fmla="*/ 0 w 604"/>
                <a:gd name="T1" fmla="*/ 188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8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9" name="Freeform 685">
              <a:extLst>
                <a:ext uri="{FF2B5EF4-FFF2-40B4-BE49-F238E27FC236}">
                  <a16:creationId xmlns:a16="http://schemas.microsoft.com/office/drawing/2014/main" id="{28A3FE8E-8E53-4E95-A68F-35E4EBD14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012950"/>
              <a:ext cx="239713" cy="106363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0" name="Freeform 686">
              <a:extLst>
                <a:ext uri="{FF2B5EF4-FFF2-40B4-BE49-F238E27FC236}">
                  <a16:creationId xmlns:a16="http://schemas.microsoft.com/office/drawing/2014/main" id="{391FA2C8-00B0-4364-9730-771AB8C6B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079625"/>
              <a:ext cx="239713" cy="106363"/>
            </a:xfrm>
            <a:custGeom>
              <a:avLst/>
              <a:gdLst>
                <a:gd name="T0" fmla="*/ 0 w 604"/>
                <a:gd name="T1" fmla="*/ 187 h 268"/>
                <a:gd name="T2" fmla="*/ 0 w 604"/>
                <a:gd name="T3" fmla="*/ 268 h 268"/>
                <a:gd name="T4" fmla="*/ 604 w 604"/>
                <a:gd name="T5" fmla="*/ 82 h 268"/>
                <a:gd name="T6" fmla="*/ 604 w 604"/>
                <a:gd name="T7" fmla="*/ 0 h 268"/>
                <a:gd name="T8" fmla="*/ 0 w 604"/>
                <a:gd name="T9" fmla="*/ 18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8">
                  <a:moveTo>
                    <a:pt x="0" y="187"/>
                  </a:moveTo>
                  <a:lnTo>
                    <a:pt x="0" y="268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1" name="Freeform 687">
              <a:extLst>
                <a:ext uri="{FF2B5EF4-FFF2-40B4-BE49-F238E27FC236}">
                  <a16:creationId xmlns:a16="http://schemas.microsoft.com/office/drawing/2014/main" id="{219B8A11-A605-4465-9323-F31855806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144713"/>
              <a:ext cx="239713" cy="107950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2" name="Freeform 688">
              <a:extLst>
                <a:ext uri="{FF2B5EF4-FFF2-40B4-BE49-F238E27FC236}">
                  <a16:creationId xmlns:a16="http://schemas.microsoft.com/office/drawing/2014/main" id="{959532BC-4E9A-4F0F-895C-A2F5E00A3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211388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3" name="Freeform 689">
              <a:extLst>
                <a:ext uri="{FF2B5EF4-FFF2-40B4-BE49-F238E27FC236}">
                  <a16:creationId xmlns:a16="http://schemas.microsoft.com/office/drawing/2014/main" id="{1AF5F6E0-7EA8-47E5-9282-BD6DDDFCF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276475"/>
              <a:ext cx="239713" cy="107950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4" name="Freeform 690">
              <a:extLst>
                <a:ext uri="{FF2B5EF4-FFF2-40B4-BE49-F238E27FC236}">
                  <a16:creationId xmlns:a16="http://schemas.microsoft.com/office/drawing/2014/main" id="{71F966F5-5583-4A38-B2DD-6B063E2B9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1" y="2244725"/>
              <a:ext cx="84138" cy="214313"/>
            </a:xfrm>
            <a:custGeom>
              <a:avLst/>
              <a:gdLst>
                <a:gd name="T0" fmla="*/ 0 w 216"/>
                <a:gd name="T1" fmla="*/ 540 h 540"/>
                <a:gd name="T2" fmla="*/ 216 w 216"/>
                <a:gd name="T3" fmla="*/ 482 h 540"/>
                <a:gd name="T4" fmla="*/ 216 w 216"/>
                <a:gd name="T5" fmla="*/ 0 h 540"/>
                <a:gd name="T6" fmla="*/ 108 w 216"/>
                <a:gd name="T7" fmla="*/ 120 h 540"/>
                <a:gd name="T8" fmla="*/ 0 w 216"/>
                <a:gd name="T9" fmla="*/ 58 h 540"/>
                <a:gd name="T10" fmla="*/ 0 w 216"/>
                <a:gd name="T11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540">
                  <a:moveTo>
                    <a:pt x="0" y="540"/>
                  </a:moveTo>
                  <a:lnTo>
                    <a:pt x="216" y="482"/>
                  </a:lnTo>
                  <a:lnTo>
                    <a:pt x="216" y="0"/>
                  </a:lnTo>
                  <a:lnTo>
                    <a:pt x="108" y="120"/>
                  </a:lnTo>
                  <a:lnTo>
                    <a:pt x="0" y="58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BF2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5" name="Freeform 691">
              <a:extLst>
                <a:ext uri="{FF2B5EF4-FFF2-40B4-BE49-F238E27FC236}">
                  <a16:creationId xmlns:a16="http://schemas.microsoft.com/office/drawing/2014/main" id="{A9195E40-E6EE-4D2A-91AD-6D05AF722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923925"/>
              <a:ext cx="114300" cy="358775"/>
            </a:xfrm>
            <a:custGeom>
              <a:avLst/>
              <a:gdLst>
                <a:gd name="T0" fmla="*/ 153 w 287"/>
                <a:gd name="T1" fmla="*/ 0 h 904"/>
                <a:gd name="T2" fmla="*/ 153 w 287"/>
                <a:gd name="T3" fmla="*/ 0 h 904"/>
                <a:gd name="T4" fmla="*/ 181 w 287"/>
                <a:gd name="T5" fmla="*/ 1 h 904"/>
                <a:gd name="T6" fmla="*/ 228 w 287"/>
                <a:gd name="T7" fmla="*/ 19 h 904"/>
                <a:gd name="T8" fmla="*/ 266 w 287"/>
                <a:gd name="T9" fmla="*/ 54 h 904"/>
                <a:gd name="T10" fmla="*/ 287 w 287"/>
                <a:gd name="T11" fmla="*/ 99 h 904"/>
                <a:gd name="T12" fmla="*/ 287 w 287"/>
                <a:gd name="T13" fmla="*/ 127 h 904"/>
                <a:gd name="T14" fmla="*/ 261 w 287"/>
                <a:gd name="T15" fmla="*/ 771 h 904"/>
                <a:gd name="T16" fmla="*/ 258 w 287"/>
                <a:gd name="T17" fmla="*/ 797 h 904"/>
                <a:gd name="T18" fmla="*/ 239 w 287"/>
                <a:gd name="T19" fmla="*/ 843 h 904"/>
                <a:gd name="T20" fmla="*/ 205 w 287"/>
                <a:gd name="T21" fmla="*/ 879 h 904"/>
                <a:gd name="T22" fmla="*/ 161 w 287"/>
                <a:gd name="T23" fmla="*/ 902 h 904"/>
                <a:gd name="T24" fmla="*/ 134 w 287"/>
                <a:gd name="T25" fmla="*/ 904 h 904"/>
                <a:gd name="T26" fmla="*/ 134 w 287"/>
                <a:gd name="T27" fmla="*/ 904 h 904"/>
                <a:gd name="T28" fmla="*/ 108 w 287"/>
                <a:gd name="T29" fmla="*/ 903 h 904"/>
                <a:gd name="T30" fmla="*/ 61 w 287"/>
                <a:gd name="T31" fmla="*/ 885 h 904"/>
                <a:gd name="T32" fmla="*/ 25 w 287"/>
                <a:gd name="T33" fmla="*/ 850 h 904"/>
                <a:gd name="T34" fmla="*/ 3 w 287"/>
                <a:gd name="T35" fmla="*/ 804 h 904"/>
                <a:gd name="T36" fmla="*/ 0 w 287"/>
                <a:gd name="T37" fmla="*/ 777 h 904"/>
                <a:gd name="T38" fmla="*/ 28 w 287"/>
                <a:gd name="T39" fmla="*/ 133 h 904"/>
                <a:gd name="T40" fmla="*/ 30 w 287"/>
                <a:gd name="T41" fmla="*/ 107 h 904"/>
                <a:gd name="T42" fmla="*/ 50 w 287"/>
                <a:gd name="T43" fmla="*/ 61 h 904"/>
                <a:gd name="T44" fmla="*/ 82 w 287"/>
                <a:gd name="T45" fmla="*/ 24 h 904"/>
                <a:gd name="T46" fmla="*/ 127 w 287"/>
                <a:gd name="T47" fmla="*/ 2 h 904"/>
                <a:gd name="T48" fmla="*/ 153 w 287"/>
                <a:gd name="T49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904">
                  <a:moveTo>
                    <a:pt x="153" y="0"/>
                  </a:moveTo>
                  <a:lnTo>
                    <a:pt x="153" y="0"/>
                  </a:lnTo>
                  <a:lnTo>
                    <a:pt x="181" y="1"/>
                  </a:lnTo>
                  <a:lnTo>
                    <a:pt x="228" y="19"/>
                  </a:lnTo>
                  <a:lnTo>
                    <a:pt x="266" y="54"/>
                  </a:lnTo>
                  <a:lnTo>
                    <a:pt x="287" y="99"/>
                  </a:lnTo>
                  <a:lnTo>
                    <a:pt x="287" y="127"/>
                  </a:lnTo>
                  <a:lnTo>
                    <a:pt x="261" y="771"/>
                  </a:lnTo>
                  <a:lnTo>
                    <a:pt x="258" y="797"/>
                  </a:lnTo>
                  <a:lnTo>
                    <a:pt x="239" y="843"/>
                  </a:lnTo>
                  <a:lnTo>
                    <a:pt x="205" y="879"/>
                  </a:lnTo>
                  <a:lnTo>
                    <a:pt x="161" y="902"/>
                  </a:lnTo>
                  <a:lnTo>
                    <a:pt x="134" y="904"/>
                  </a:lnTo>
                  <a:lnTo>
                    <a:pt x="134" y="904"/>
                  </a:lnTo>
                  <a:lnTo>
                    <a:pt x="108" y="903"/>
                  </a:lnTo>
                  <a:lnTo>
                    <a:pt x="61" y="885"/>
                  </a:lnTo>
                  <a:lnTo>
                    <a:pt x="25" y="850"/>
                  </a:lnTo>
                  <a:lnTo>
                    <a:pt x="3" y="804"/>
                  </a:lnTo>
                  <a:lnTo>
                    <a:pt x="0" y="777"/>
                  </a:lnTo>
                  <a:lnTo>
                    <a:pt x="28" y="133"/>
                  </a:lnTo>
                  <a:lnTo>
                    <a:pt x="30" y="107"/>
                  </a:lnTo>
                  <a:lnTo>
                    <a:pt x="50" y="61"/>
                  </a:lnTo>
                  <a:lnTo>
                    <a:pt x="82" y="24"/>
                  </a:lnTo>
                  <a:lnTo>
                    <a:pt x="127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6" name="Freeform 692">
              <a:extLst>
                <a:ext uri="{FF2B5EF4-FFF2-40B4-BE49-F238E27FC236}">
                  <a16:creationId xmlns:a16="http://schemas.microsoft.com/office/drawing/2014/main" id="{938C66FB-0A65-45CA-A047-37E412C5F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608013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7" name="Freeform 693">
              <a:extLst>
                <a:ext uri="{FF2B5EF4-FFF2-40B4-BE49-F238E27FC236}">
                  <a16:creationId xmlns:a16="http://schemas.microsoft.com/office/drawing/2014/main" id="{BEF5DDD7-CC6E-415A-963D-E7C60083A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517525"/>
              <a:ext cx="319088" cy="22225"/>
            </a:xfrm>
            <a:custGeom>
              <a:avLst/>
              <a:gdLst>
                <a:gd name="T0" fmla="*/ 0 w 808"/>
                <a:gd name="T1" fmla="*/ 5 h 57"/>
                <a:gd name="T2" fmla="*/ 808 w 808"/>
                <a:gd name="T3" fmla="*/ 0 h 57"/>
                <a:gd name="T4" fmla="*/ 808 w 808"/>
                <a:gd name="T5" fmla="*/ 51 h 57"/>
                <a:gd name="T6" fmla="*/ 0 w 808"/>
                <a:gd name="T7" fmla="*/ 57 h 57"/>
                <a:gd name="T8" fmla="*/ 0 w 808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5"/>
                  </a:moveTo>
                  <a:lnTo>
                    <a:pt x="808" y="0"/>
                  </a:lnTo>
                  <a:lnTo>
                    <a:pt x="808" y="51"/>
                  </a:lnTo>
                  <a:lnTo>
                    <a:pt x="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8" name="Freeform 694">
              <a:extLst>
                <a:ext uri="{FF2B5EF4-FFF2-40B4-BE49-F238E27FC236}">
                  <a16:creationId xmlns:a16="http://schemas.microsoft.com/office/drawing/2014/main" id="{3B025B18-1C83-4F1A-9FC3-F5BA5AA3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27038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9" name="Freeform 695">
              <a:extLst>
                <a:ext uri="{FF2B5EF4-FFF2-40B4-BE49-F238E27FC236}">
                  <a16:creationId xmlns:a16="http://schemas.microsoft.com/office/drawing/2014/main" id="{D00D564D-DF88-40F7-BAB9-2936F155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338138"/>
              <a:ext cx="319088" cy="22225"/>
            </a:xfrm>
            <a:custGeom>
              <a:avLst/>
              <a:gdLst>
                <a:gd name="T0" fmla="*/ 0 w 808"/>
                <a:gd name="T1" fmla="*/ 7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7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0" name="Freeform 696">
              <a:extLst>
                <a:ext uri="{FF2B5EF4-FFF2-40B4-BE49-F238E27FC236}">
                  <a16:creationId xmlns:a16="http://schemas.microsoft.com/office/drawing/2014/main" id="{17F18377-0EFD-4F84-8C53-42F453CC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247650"/>
              <a:ext cx="319088" cy="22225"/>
            </a:xfrm>
            <a:custGeom>
              <a:avLst/>
              <a:gdLst>
                <a:gd name="T0" fmla="*/ 0 w 808"/>
                <a:gd name="T1" fmla="*/ 7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7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1" name="Freeform 697">
              <a:extLst>
                <a:ext uri="{FF2B5EF4-FFF2-40B4-BE49-F238E27FC236}">
                  <a16:creationId xmlns:a16="http://schemas.microsoft.com/office/drawing/2014/main" id="{07D93089-6322-4F02-88D4-F7EB9C20C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157163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1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1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2" name="Freeform 698">
              <a:extLst>
                <a:ext uri="{FF2B5EF4-FFF2-40B4-BE49-F238E27FC236}">
                  <a16:creationId xmlns:a16="http://schemas.microsoft.com/office/drawing/2014/main" id="{8BAE4572-E79B-40A2-994A-A6C2FEC47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66675"/>
              <a:ext cx="319088" cy="23813"/>
            </a:xfrm>
            <a:custGeom>
              <a:avLst/>
              <a:gdLst>
                <a:gd name="T0" fmla="*/ 0 w 808"/>
                <a:gd name="T1" fmla="*/ 6 h 58"/>
                <a:gd name="T2" fmla="*/ 808 w 808"/>
                <a:gd name="T3" fmla="*/ 0 h 58"/>
                <a:gd name="T4" fmla="*/ 808 w 808"/>
                <a:gd name="T5" fmla="*/ 52 h 58"/>
                <a:gd name="T6" fmla="*/ 0 w 808"/>
                <a:gd name="T7" fmla="*/ 58 h 58"/>
                <a:gd name="T8" fmla="*/ 0 w 808"/>
                <a:gd name="T9" fmla="*/ 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8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3" name="Rectangle 699">
              <a:extLst>
                <a:ext uri="{FF2B5EF4-FFF2-40B4-BE49-F238E27FC236}">
                  <a16:creationId xmlns:a16="http://schemas.microsoft.com/office/drawing/2014/main" id="{34341783-4E80-49E9-A4D3-9580753B0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1588"/>
              <a:ext cx="20638" cy="700088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4" name="Rectangle 700">
              <a:extLst>
                <a:ext uri="{FF2B5EF4-FFF2-40B4-BE49-F238E27FC236}">
                  <a16:creationId xmlns:a16="http://schemas.microsoft.com/office/drawing/2014/main" id="{A89D47E0-43F2-4E41-8EE6-BE5FB1496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0"/>
              <a:ext cx="20638" cy="701675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5" name="Rectangle 701">
              <a:extLst>
                <a:ext uri="{FF2B5EF4-FFF2-40B4-BE49-F238E27FC236}">
                  <a16:creationId xmlns:a16="http://schemas.microsoft.com/office/drawing/2014/main" id="{24A67616-4D33-4DC7-A7EB-4D662FD0E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0"/>
              <a:ext cx="20638" cy="700088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6" name="Rectangle 702">
              <a:extLst>
                <a:ext uri="{FF2B5EF4-FFF2-40B4-BE49-F238E27FC236}">
                  <a16:creationId xmlns:a16="http://schemas.microsoft.com/office/drawing/2014/main" id="{F5B081C3-83D8-4D4C-87A9-EB4E74D7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60960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7" name="Rectangle 703">
              <a:extLst>
                <a:ext uri="{FF2B5EF4-FFF2-40B4-BE49-F238E27FC236}">
                  <a16:creationId xmlns:a16="http://schemas.microsoft.com/office/drawing/2014/main" id="{F698F0A0-9C6F-42FB-8932-9DA1E924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6080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8" name="Rectangle 704">
              <a:extLst>
                <a:ext uri="{FF2B5EF4-FFF2-40B4-BE49-F238E27FC236}">
                  <a16:creationId xmlns:a16="http://schemas.microsoft.com/office/drawing/2014/main" id="{96ED2279-E70E-4D2F-9FBF-A4A43282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6080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9" name="Rectangle 705">
              <a:extLst>
                <a:ext uri="{FF2B5EF4-FFF2-40B4-BE49-F238E27FC236}">
                  <a16:creationId xmlns:a16="http://schemas.microsoft.com/office/drawing/2014/main" id="{2CE28FD2-96EA-4B61-80FE-97471C2FF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5191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" name="Rectangle 706">
              <a:extLst>
                <a:ext uri="{FF2B5EF4-FFF2-40B4-BE49-F238E27FC236}">
                  <a16:creationId xmlns:a16="http://schemas.microsoft.com/office/drawing/2014/main" id="{CB8A8428-E854-4FA0-80D2-2EF71BFF7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5191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" name="Rectangle 707">
              <a:extLst>
                <a:ext uri="{FF2B5EF4-FFF2-40B4-BE49-F238E27FC236}">
                  <a16:creationId xmlns:a16="http://schemas.microsoft.com/office/drawing/2014/main" id="{0E3BC283-BFB7-4FEC-8533-AF8BBBD23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517525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2" name="Freeform 708">
              <a:extLst>
                <a:ext uri="{FF2B5EF4-FFF2-40B4-BE49-F238E27FC236}">
                  <a16:creationId xmlns:a16="http://schemas.microsoft.com/office/drawing/2014/main" id="{3CCBC70F-E4C7-4C97-BC95-D57CC7B32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428625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3" name="Rectangle 709">
              <a:extLst>
                <a:ext uri="{FF2B5EF4-FFF2-40B4-BE49-F238E27FC236}">
                  <a16:creationId xmlns:a16="http://schemas.microsoft.com/office/drawing/2014/main" id="{10929178-134B-4396-8560-B9E0F219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428625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4" name="Rectangle 710">
              <a:extLst>
                <a:ext uri="{FF2B5EF4-FFF2-40B4-BE49-F238E27FC236}">
                  <a16:creationId xmlns:a16="http://schemas.microsoft.com/office/drawing/2014/main" id="{1C82A29C-94AF-4423-BA7F-3498E705F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428625"/>
              <a:ext cx="20638" cy="19050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5" name="Freeform 711">
              <a:extLst>
                <a:ext uri="{FF2B5EF4-FFF2-40B4-BE49-F238E27FC236}">
                  <a16:creationId xmlns:a16="http://schemas.microsoft.com/office/drawing/2014/main" id="{EA1FBB47-8F34-476E-928F-F8EE5FBCF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38138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6" name="Rectangle 712">
              <a:extLst>
                <a:ext uri="{FF2B5EF4-FFF2-40B4-BE49-F238E27FC236}">
                  <a16:creationId xmlns:a16="http://schemas.microsoft.com/office/drawing/2014/main" id="{9BADC4C8-9BC9-4E08-8BDC-C7B8AF9D9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338138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7" name="Rectangle 713">
              <a:extLst>
                <a:ext uri="{FF2B5EF4-FFF2-40B4-BE49-F238E27FC236}">
                  <a16:creationId xmlns:a16="http://schemas.microsoft.com/office/drawing/2014/main" id="{86F3A186-E2C6-4021-9530-C52F5393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338138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8" name="Freeform 714">
              <a:extLst>
                <a:ext uri="{FF2B5EF4-FFF2-40B4-BE49-F238E27FC236}">
                  <a16:creationId xmlns:a16="http://schemas.microsoft.com/office/drawing/2014/main" id="{EB403150-CF32-4C6D-B6BE-319190AE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249238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9" name="Rectangle 715">
              <a:extLst>
                <a:ext uri="{FF2B5EF4-FFF2-40B4-BE49-F238E27FC236}">
                  <a16:creationId xmlns:a16="http://schemas.microsoft.com/office/drawing/2014/main" id="{75FF6D91-65B8-4A1B-B4E7-EA06DB8FF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2476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0" name="Rectangle 716">
              <a:extLst>
                <a:ext uri="{FF2B5EF4-FFF2-40B4-BE49-F238E27FC236}">
                  <a16:creationId xmlns:a16="http://schemas.microsoft.com/office/drawing/2014/main" id="{319A6FA4-46CF-4B6D-B1E6-CD470915D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2476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1" name="Freeform 717">
              <a:extLst>
                <a:ext uri="{FF2B5EF4-FFF2-40B4-BE49-F238E27FC236}">
                  <a16:creationId xmlns:a16="http://schemas.microsoft.com/office/drawing/2014/main" id="{0CB33BF5-1659-4421-AE7D-5D6F489F5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158750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2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2" name="Rectangle 718">
              <a:extLst>
                <a:ext uri="{FF2B5EF4-FFF2-40B4-BE49-F238E27FC236}">
                  <a16:creationId xmlns:a16="http://schemas.microsoft.com/office/drawing/2014/main" id="{2B727F9B-38E3-4C78-BAC5-248E7142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1587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3" name="Rectangle 719">
              <a:extLst>
                <a:ext uri="{FF2B5EF4-FFF2-40B4-BE49-F238E27FC236}">
                  <a16:creationId xmlns:a16="http://schemas.microsoft.com/office/drawing/2014/main" id="{D7330EC0-2BFB-4A8F-8200-F31711987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1571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4" name="Freeform 720">
              <a:extLst>
                <a:ext uri="{FF2B5EF4-FFF2-40B4-BE49-F238E27FC236}">
                  <a16:creationId xmlns:a16="http://schemas.microsoft.com/office/drawing/2014/main" id="{78AD7E15-ED25-4C6D-89FC-35C291D35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68263"/>
              <a:ext cx="20638" cy="22225"/>
            </a:xfrm>
            <a:custGeom>
              <a:avLst/>
              <a:gdLst>
                <a:gd name="T0" fmla="*/ 51 w 51"/>
                <a:gd name="T1" fmla="*/ 0 h 53"/>
                <a:gd name="T2" fmla="*/ 51 w 51"/>
                <a:gd name="T3" fmla="*/ 51 h 53"/>
                <a:gd name="T4" fmla="*/ 0 w 51"/>
                <a:gd name="T5" fmla="*/ 53 h 53"/>
                <a:gd name="T6" fmla="*/ 0 w 51"/>
                <a:gd name="T7" fmla="*/ 1 h 53"/>
                <a:gd name="T8" fmla="*/ 51 w 51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3">
                  <a:moveTo>
                    <a:pt x="51" y="0"/>
                  </a:moveTo>
                  <a:lnTo>
                    <a:pt x="51" y="51"/>
                  </a:lnTo>
                  <a:lnTo>
                    <a:pt x="0" y="53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5" name="Rectangle 721">
              <a:extLst>
                <a:ext uri="{FF2B5EF4-FFF2-40B4-BE49-F238E27FC236}">
                  <a16:creationId xmlns:a16="http://schemas.microsoft.com/office/drawing/2014/main" id="{634873FC-7D21-4294-BBD8-B90165688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682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6" name="Rectangle 722">
              <a:extLst>
                <a:ext uri="{FF2B5EF4-FFF2-40B4-BE49-F238E27FC236}">
                  <a16:creationId xmlns:a16="http://schemas.microsoft.com/office/drawing/2014/main" id="{0BE2ACEA-FFA5-4203-901D-29B0787D7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682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40" name="그룹 1239">
            <a:extLst>
              <a:ext uri="{FF2B5EF4-FFF2-40B4-BE49-F238E27FC236}">
                <a16:creationId xmlns:a16="http://schemas.microsoft.com/office/drawing/2014/main" id="{02086FFC-1BDF-4B68-84CE-04BE33475D81}"/>
              </a:ext>
            </a:extLst>
          </p:cNvPr>
          <p:cNvGrpSpPr/>
          <p:nvPr/>
        </p:nvGrpSpPr>
        <p:grpSpPr>
          <a:xfrm>
            <a:off x="5083177" y="4906963"/>
            <a:ext cx="1927225" cy="1951038"/>
            <a:chOff x="3559176" y="4906963"/>
            <a:chExt cx="1927225" cy="1951038"/>
          </a:xfrm>
        </p:grpSpPr>
        <p:sp>
          <p:nvSpPr>
            <p:cNvPr id="907" name="Freeform 723">
              <a:extLst>
                <a:ext uri="{FF2B5EF4-FFF2-40B4-BE49-F238E27FC236}">
                  <a16:creationId xmlns:a16="http://schemas.microsoft.com/office/drawing/2014/main" id="{BA09CEF9-AD3F-420B-B04F-FA70E8E9B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6" y="5784850"/>
              <a:ext cx="317500" cy="96838"/>
            </a:xfrm>
            <a:custGeom>
              <a:avLst/>
              <a:gdLst>
                <a:gd name="T0" fmla="*/ 800 w 800"/>
                <a:gd name="T1" fmla="*/ 142 h 244"/>
                <a:gd name="T2" fmla="*/ 800 w 800"/>
                <a:gd name="T3" fmla="*/ 142 h 244"/>
                <a:gd name="T4" fmla="*/ 800 w 800"/>
                <a:gd name="T5" fmla="*/ 120 h 244"/>
                <a:gd name="T6" fmla="*/ 787 w 800"/>
                <a:gd name="T7" fmla="*/ 79 h 244"/>
                <a:gd name="T8" fmla="*/ 758 w 800"/>
                <a:gd name="T9" fmla="*/ 46 h 244"/>
                <a:gd name="T10" fmla="*/ 720 w 800"/>
                <a:gd name="T11" fmla="*/ 27 h 244"/>
                <a:gd name="T12" fmla="*/ 697 w 800"/>
                <a:gd name="T13" fmla="*/ 24 h 244"/>
                <a:gd name="T14" fmla="*/ 118 w 800"/>
                <a:gd name="T15" fmla="*/ 0 h 244"/>
                <a:gd name="T16" fmla="*/ 96 w 800"/>
                <a:gd name="T17" fmla="*/ 0 h 244"/>
                <a:gd name="T18" fmla="*/ 56 w 800"/>
                <a:gd name="T19" fmla="*/ 14 h 244"/>
                <a:gd name="T20" fmla="*/ 23 w 800"/>
                <a:gd name="T21" fmla="*/ 41 h 244"/>
                <a:gd name="T22" fmla="*/ 2 w 800"/>
                <a:gd name="T23" fmla="*/ 80 h 244"/>
                <a:gd name="T24" fmla="*/ 0 w 800"/>
                <a:gd name="T25" fmla="*/ 102 h 244"/>
                <a:gd name="T26" fmla="*/ 0 w 800"/>
                <a:gd name="T27" fmla="*/ 102 h 244"/>
                <a:gd name="T28" fmla="*/ 0 w 800"/>
                <a:gd name="T29" fmla="*/ 124 h 244"/>
                <a:gd name="T30" fmla="*/ 14 w 800"/>
                <a:gd name="T31" fmla="*/ 165 h 244"/>
                <a:gd name="T32" fmla="*/ 41 w 800"/>
                <a:gd name="T33" fmla="*/ 197 h 244"/>
                <a:gd name="T34" fmla="*/ 80 w 800"/>
                <a:gd name="T35" fmla="*/ 217 h 244"/>
                <a:gd name="T36" fmla="*/ 102 w 800"/>
                <a:gd name="T37" fmla="*/ 220 h 244"/>
                <a:gd name="T38" fmla="*/ 682 w 800"/>
                <a:gd name="T39" fmla="*/ 244 h 244"/>
                <a:gd name="T40" fmla="*/ 704 w 800"/>
                <a:gd name="T41" fmla="*/ 244 h 244"/>
                <a:gd name="T42" fmla="*/ 745 w 800"/>
                <a:gd name="T43" fmla="*/ 230 h 244"/>
                <a:gd name="T44" fmla="*/ 778 w 800"/>
                <a:gd name="T45" fmla="*/ 203 h 244"/>
                <a:gd name="T46" fmla="*/ 797 w 800"/>
                <a:gd name="T47" fmla="*/ 164 h 244"/>
                <a:gd name="T48" fmla="*/ 800 w 800"/>
                <a:gd name="T4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44">
                  <a:moveTo>
                    <a:pt x="800" y="142"/>
                  </a:moveTo>
                  <a:lnTo>
                    <a:pt x="800" y="142"/>
                  </a:lnTo>
                  <a:lnTo>
                    <a:pt x="800" y="120"/>
                  </a:lnTo>
                  <a:lnTo>
                    <a:pt x="787" y="79"/>
                  </a:lnTo>
                  <a:lnTo>
                    <a:pt x="758" y="46"/>
                  </a:lnTo>
                  <a:lnTo>
                    <a:pt x="720" y="27"/>
                  </a:lnTo>
                  <a:lnTo>
                    <a:pt x="697" y="24"/>
                  </a:lnTo>
                  <a:lnTo>
                    <a:pt x="118" y="0"/>
                  </a:lnTo>
                  <a:lnTo>
                    <a:pt x="96" y="0"/>
                  </a:lnTo>
                  <a:lnTo>
                    <a:pt x="56" y="14"/>
                  </a:lnTo>
                  <a:lnTo>
                    <a:pt x="23" y="41"/>
                  </a:lnTo>
                  <a:lnTo>
                    <a:pt x="2" y="80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14" y="165"/>
                  </a:lnTo>
                  <a:lnTo>
                    <a:pt x="41" y="197"/>
                  </a:lnTo>
                  <a:lnTo>
                    <a:pt x="80" y="217"/>
                  </a:lnTo>
                  <a:lnTo>
                    <a:pt x="102" y="220"/>
                  </a:lnTo>
                  <a:lnTo>
                    <a:pt x="682" y="244"/>
                  </a:lnTo>
                  <a:lnTo>
                    <a:pt x="704" y="244"/>
                  </a:lnTo>
                  <a:lnTo>
                    <a:pt x="745" y="230"/>
                  </a:lnTo>
                  <a:lnTo>
                    <a:pt x="778" y="203"/>
                  </a:lnTo>
                  <a:lnTo>
                    <a:pt x="797" y="164"/>
                  </a:lnTo>
                  <a:lnTo>
                    <a:pt x="800" y="142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8" name="Freeform 724">
              <a:extLst>
                <a:ext uri="{FF2B5EF4-FFF2-40B4-BE49-F238E27FC236}">
                  <a16:creationId xmlns:a16="http://schemas.microsoft.com/office/drawing/2014/main" id="{9461A132-0E00-4F94-B86D-8BCDD83A4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5829300"/>
              <a:ext cx="314325" cy="134938"/>
            </a:xfrm>
            <a:custGeom>
              <a:avLst/>
              <a:gdLst>
                <a:gd name="T0" fmla="*/ 787 w 791"/>
                <a:gd name="T1" fmla="*/ 253 h 339"/>
                <a:gd name="T2" fmla="*/ 787 w 791"/>
                <a:gd name="T3" fmla="*/ 253 h 339"/>
                <a:gd name="T4" fmla="*/ 791 w 791"/>
                <a:gd name="T5" fmla="*/ 231 h 339"/>
                <a:gd name="T6" fmla="*/ 783 w 791"/>
                <a:gd name="T7" fmla="*/ 188 h 339"/>
                <a:gd name="T8" fmla="*/ 761 w 791"/>
                <a:gd name="T9" fmla="*/ 151 h 339"/>
                <a:gd name="T10" fmla="*/ 726 w 791"/>
                <a:gd name="T11" fmla="*/ 126 h 339"/>
                <a:gd name="T12" fmla="*/ 705 w 791"/>
                <a:gd name="T13" fmla="*/ 120 h 339"/>
                <a:gd name="T14" fmla="*/ 136 w 791"/>
                <a:gd name="T15" fmla="*/ 4 h 339"/>
                <a:gd name="T16" fmla="*/ 114 w 791"/>
                <a:gd name="T17" fmla="*/ 0 h 339"/>
                <a:gd name="T18" fmla="*/ 71 w 791"/>
                <a:gd name="T19" fmla="*/ 8 h 339"/>
                <a:gd name="T20" fmla="*/ 35 w 791"/>
                <a:gd name="T21" fmla="*/ 30 h 339"/>
                <a:gd name="T22" fmla="*/ 10 w 791"/>
                <a:gd name="T23" fmla="*/ 64 h 339"/>
                <a:gd name="T24" fmla="*/ 4 w 791"/>
                <a:gd name="T25" fmla="*/ 86 h 339"/>
                <a:gd name="T26" fmla="*/ 4 w 791"/>
                <a:gd name="T27" fmla="*/ 86 h 339"/>
                <a:gd name="T28" fmla="*/ 0 w 791"/>
                <a:gd name="T29" fmla="*/ 108 h 339"/>
                <a:gd name="T30" fmla="*/ 7 w 791"/>
                <a:gd name="T31" fmla="*/ 151 h 339"/>
                <a:gd name="T32" fmla="*/ 29 w 791"/>
                <a:gd name="T33" fmla="*/ 187 h 339"/>
                <a:gd name="T34" fmla="*/ 64 w 791"/>
                <a:gd name="T35" fmla="*/ 212 h 339"/>
                <a:gd name="T36" fmla="*/ 86 w 791"/>
                <a:gd name="T37" fmla="*/ 219 h 339"/>
                <a:gd name="T38" fmla="*/ 653 w 791"/>
                <a:gd name="T39" fmla="*/ 335 h 339"/>
                <a:gd name="T40" fmla="*/ 675 w 791"/>
                <a:gd name="T41" fmla="*/ 339 h 339"/>
                <a:gd name="T42" fmla="*/ 718 w 791"/>
                <a:gd name="T43" fmla="*/ 331 h 339"/>
                <a:gd name="T44" fmla="*/ 754 w 791"/>
                <a:gd name="T45" fmla="*/ 309 h 339"/>
                <a:gd name="T46" fmla="*/ 780 w 791"/>
                <a:gd name="T47" fmla="*/ 275 h 339"/>
                <a:gd name="T48" fmla="*/ 787 w 791"/>
                <a:gd name="T49" fmla="*/ 25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1" h="339">
                  <a:moveTo>
                    <a:pt x="787" y="253"/>
                  </a:moveTo>
                  <a:lnTo>
                    <a:pt x="787" y="253"/>
                  </a:lnTo>
                  <a:lnTo>
                    <a:pt x="791" y="231"/>
                  </a:lnTo>
                  <a:lnTo>
                    <a:pt x="783" y="188"/>
                  </a:lnTo>
                  <a:lnTo>
                    <a:pt x="761" y="151"/>
                  </a:lnTo>
                  <a:lnTo>
                    <a:pt x="726" y="126"/>
                  </a:lnTo>
                  <a:lnTo>
                    <a:pt x="705" y="120"/>
                  </a:lnTo>
                  <a:lnTo>
                    <a:pt x="136" y="4"/>
                  </a:lnTo>
                  <a:lnTo>
                    <a:pt x="114" y="0"/>
                  </a:lnTo>
                  <a:lnTo>
                    <a:pt x="71" y="8"/>
                  </a:lnTo>
                  <a:lnTo>
                    <a:pt x="35" y="30"/>
                  </a:lnTo>
                  <a:lnTo>
                    <a:pt x="10" y="64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108"/>
                  </a:lnTo>
                  <a:lnTo>
                    <a:pt x="7" y="151"/>
                  </a:lnTo>
                  <a:lnTo>
                    <a:pt x="29" y="187"/>
                  </a:lnTo>
                  <a:lnTo>
                    <a:pt x="64" y="212"/>
                  </a:lnTo>
                  <a:lnTo>
                    <a:pt x="86" y="219"/>
                  </a:lnTo>
                  <a:lnTo>
                    <a:pt x="653" y="335"/>
                  </a:lnTo>
                  <a:lnTo>
                    <a:pt x="675" y="339"/>
                  </a:lnTo>
                  <a:lnTo>
                    <a:pt x="718" y="331"/>
                  </a:lnTo>
                  <a:lnTo>
                    <a:pt x="754" y="309"/>
                  </a:lnTo>
                  <a:lnTo>
                    <a:pt x="780" y="275"/>
                  </a:lnTo>
                  <a:lnTo>
                    <a:pt x="787" y="253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9" name="Freeform 725">
              <a:extLst>
                <a:ext uri="{FF2B5EF4-FFF2-40B4-BE49-F238E27FC236}">
                  <a16:creationId xmlns:a16="http://schemas.microsoft.com/office/drawing/2014/main" id="{214420BD-30CE-491C-953F-5151C3593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5740400"/>
              <a:ext cx="334963" cy="407988"/>
            </a:xfrm>
            <a:custGeom>
              <a:avLst/>
              <a:gdLst>
                <a:gd name="T0" fmla="*/ 147 w 843"/>
                <a:gd name="T1" fmla="*/ 1027 h 1027"/>
                <a:gd name="T2" fmla="*/ 0 w 843"/>
                <a:gd name="T3" fmla="*/ 324 h 1027"/>
                <a:gd name="T4" fmla="*/ 476 w 843"/>
                <a:gd name="T5" fmla="*/ 0 h 1027"/>
                <a:gd name="T6" fmla="*/ 843 w 843"/>
                <a:gd name="T7" fmla="*/ 67 h 1027"/>
                <a:gd name="T8" fmla="*/ 518 w 843"/>
                <a:gd name="T9" fmla="*/ 937 h 1027"/>
                <a:gd name="T10" fmla="*/ 147 w 843"/>
                <a:gd name="T11" fmla="*/ 1027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3" h="1027">
                  <a:moveTo>
                    <a:pt x="147" y="1027"/>
                  </a:moveTo>
                  <a:lnTo>
                    <a:pt x="0" y="324"/>
                  </a:lnTo>
                  <a:lnTo>
                    <a:pt x="476" y="0"/>
                  </a:lnTo>
                  <a:lnTo>
                    <a:pt x="843" y="67"/>
                  </a:lnTo>
                  <a:lnTo>
                    <a:pt x="518" y="937"/>
                  </a:lnTo>
                  <a:lnTo>
                    <a:pt x="147" y="1027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0" name="Freeform 726">
              <a:extLst>
                <a:ext uri="{FF2B5EF4-FFF2-40B4-BE49-F238E27FC236}">
                  <a16:creationId xmlns:a16="http://schemas.microsoft.com/office/drawing/2014/main" id="{D5BF7491-D2D7-4EC8-92C3-AF351AA27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601" y="5849938"/>
              <a:ext cx="292100" cy="192088"/>
            </a:xfrm>
            <a:custGeom>
              <a:avLst/>
              <a:gdLst>
                <a:gd name="T0" fmla="*/ 723 w 737"/>
                <a:gd name="T1" fmla="*/ 430 h 486"/>
                <a:gd name="T2" fmla="*/ 723 w 737"/>
                <a:gd name="T3" fmla="*/ 430 h 486"/>
                <a:gd name="T4" fmla="*/ 732 w 737"/>
                <a:gd name="T5" fmla="*/ 409 h 486"/>
                <a:gd name="T6" fmla="*/ 737 w 737"/>
                <a:gd name="T7" fmla="*/ 367 h 486"/>
                <a:gd name="T8" fmla="*/ 726 w 737"/>
                <a:gd name="T9" fmla="*/ 325 h 486"/>
                <a:gd name="T10" fmla="*/ 700 w 737"/>
                <a:gd name="T11" fmla="*/ 291 h 486"/>
                <a:gd name="T12" fmla="*/ 680 w 737"/>
                <a:gd name="T13" fmla="*/ 280 h 486"/>
                <a:gd name="T14" fmla="*/ 164 w 737"/>
                <a:gd name="T15" fmla="*/ 14 h 486"/>
                <a:gd name="T16" fmla="*/ 144 w 737"/>
                <a:gd name="T17" fmla="*/ 5 h 486"/>
                <a:gd name="T18" fmla="*/ 101 w 737"/>
                <a:gd name="T19" fmla="*/ 0 h 486"/>
                <a:gd name="T20" fmla="*/ 61 w 737"/>
                <a:gd name="T21" fmla="*/ 12 h 486"/>
                <a:gd name="T22" fmla="*/ 27 w 737"/>
                <a:gd name="T23" fmla="*/ 37 h 486"/>
                <a:gd name="T24" fmla="*/ 14 w 737"/>
                <a:gd name="T25" fmla="*/ 57 h 486"/>
                <a:gd name="T26" fmla="*/ 14 w 737"/>
                <a:gd name="T27" fmla="*/ 57 h 486"/>
                <a:gd name="T28" fmla="*/ 5 w 737"/>
                <a:gd name="T29" fmla="*/ 76 h 486"/>
                <a:gd name="T30" fmla="*/ 0 w 737"/>
                <a:gd name="T31" fmla="*/ 119 h 486"/>
                <a:gd name="T32" fmla="*/ 11 w 737"/>
                <a:gd name="T33" fmla="*/ 161 h 486"/>
                <a:gd name="T34" fmla="*/ 39 w 737"/>
                <a:gd name="T35" fmla="*/ 194 h 486"/>
                <a:gd name="T36" fmla="*/ 57 w 737"/>
                <a:gd name="T37" fmla="*/ 207 h 486"/>
                <a:gd name="T38" fmla="*/ 573 w 737"/>
                <a:gd name="T39" fmla="*/ 473 h 486"/>
                <a:gd name="T40" fmla="*/ 594 w 737"/>
                <a:gd name="T41" fmla="*/ 482 h 486"/>
                <a:gd name="T42" fmla="*/ 636 w 737"/>
                <a:gd name="T43" fmla="*/ 486 h 486"/>
                <a:gd name="T44" fmla="*/ 676 w 737"/>
                <a:gd name="T45" fmla="*/ 475 h 486"/>
                <a:gd name="T46" fmla="*/ 710 w 737"/>
                <a:gd name="T47" fmla="*/ 450 h 486"/>
                <a:gd name="T48" fmla="*/ 723 w 737"/>
                <a:gd name="T49" fmla="*/ 43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7" h="486">
                  <a:moveTo>
                    <a:pt x="723" y="430"/>
                  </a:moveTo>
                  <a:lnTo>
                    <a:pt x="723" y="430"/>
                  </a:lnTo>
                  <a:lnTo>
                    <a:pt x="732" y="409"/>
                  </a:lnTo>
                  <a:lnTo>
                    <a:pt x="737" y="367"/>
                  </a:lnTo>
                  <a:lnTo>
                    <a:pt x="726" y="325"/>
                  </a:lnTo>
                  <a:lnTo>
                    <a:pt x="700" y="291"/>
                  </a:lnTo>
                  <a:lnTo>
                    <a:pt x="680" y="280"/>
                  </a:lnTo>
                  <a:lnTo>
                    <a:pt x="164" y="14"/>
                  </a:lnTo>
                  <a:lnTo>
                    <a:pt x="144" y="5"/>
                  </a:lnTo>
                  <a:lnTo>
                    <a:pt x="101" y="0"/>
                  </a:lnTo>
                  <a:lnTo>
                    <a:pt x="61" y="12"/>
                  </a:lnTo>
                  <a:lnTo>
                    <a:pt x="27" y="3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5" y="76"/>
                  </a:lnTo>
                  <a:lnTo>
                    <a:pt x="0" y="119"/>
                  </a:lnTo>
                  <a:lnTo>
                    <a:pt x="11" y="161"/>
                  </a:lnTo>
                  <a:lnTo>
                    <a:pt x="39" y="194"/>
                  </a:lnTo>
                  <a:lnTo>
                    <a:pt x="57" y="207"/>
                  </a:lnTo>
                  <a:lnTo>
                    <a:pt x="573" y="473"/>
                  </a:lnTo>
                  <a:lnTo>
                    <a:pt x="594" y="482"/>
                  </a:lnTo>
                  <a:lnTo>
                    <a:pt x="636" y="486"/>
                  </a:lnTo>
                  <a:lnTo>
                    <a:pt x="676" y="475"/>
                  </a:lnTo>
                  <a:lnTo>
                    <a:pt x="710" y="450"/>
                  </a:lnTo>
                  <a:lnTo>
                    <a:pt x="723" y="43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1" name="Freeform 727">
              <a:extLst>
                <a:ext uri="{FF2B5EF4-FFF2-40B4-BE49-F238E27FC236}">
                  <a16:creationId xmlns:a16="http://schemas.microsoft.com/office/drawing/2014/main" id="{60E3CD98-683B-468B-9C22-6A547EA39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6000750"/>
              <a:ext cx="269875" cy="298450"/>
            </a:xfrm>
            <a:custGeom>
              <a:avLst/>
              <a:gdLst>
                <a:gd name="T0" fmla="*/ 70 w 679"/>
                <a:gd name="T1" fmla="*/ 197 h 752"/>
                <a:gd name="T2" fmla="*/ 56 w 679"/>
                <a:gd name="T3" fmla="*/ 212 h 752"/>
                <a:gd name="T4" fmla="*/ 33 w 679"/>
                <a:gd name="T5" fmla="*/ 246 h 752"/>
                <a:gd name="T6" fmla="*/ 16 w 679"/>
                <a:gd name="T7" fmla="*/ 282 h 752"/>
                <a:gd name="T8" fmla="*/ 5 w 679"/>
                <a:gd name="T9" fmla="*/ 321 h 752"/>
                <a:gd name="T10" fmla="*/ 0 w 679"/>
                <a:gd name="T11" fmla="*/ 382 h 752"/>
                <a:gd name="T12" fmla="*/ 12 w 679"/>
                <a:gd name="T13" fmla="*/ 466 h 752"/>
                <a:gd name="T14" fmla="*/ 42 w 679"/>
                <a:gd name="T15" fmla="*/ 548 h 752"/>
                <a:gd name="T16" fmla="*/ 83 w 679"/>
                <a:gd name="T17" fmla="*/ 622 h 752"/>
                <a:gd name="T18" fmla="*/ 134 w 679"/>
                <a:gd name="T19" fmla="*/ 682 h 752"/>
                <a:gd name="T20" fmla="*/ 191 w 679"/>
                <a:gd name="T21" fmla="*/ 727 h 752"/>
                <a:gd name="T22" fmla="*/ 221 w 679"/>
                <a:gd name="T23" fmla="*/ 738 h 752"/>
                <a:gd name="T24" fmla="*/ 249 w 679"/>
                <a:gd name="T25" fmla="*/ 747 h 752"/>
                <a:gd name="T26" fmla="*/ 309 w 679"/>
                <a:gd name="T27" fmla="*/ 752 h 752"/>
                <a:gd name="T28" fmla="*/ 370 w 679"/>
                <a:gd name="T29" fmla="*/ 741 h 752"/>
                <a:gd name="T30" fmla="*/ 428 w 679"/>
                <a:gd name="T31" fmla="*/ 716 h 752"/>
                <a:gd name="T32" fmla="*/ 485 w 679"/>
                <a:gd name="T33" fmla="*/ 677 h 752"/>
                <a:gd name="T34" fmla="*/ 537 w 679"/>
                <a:gd name="T35" fmla="*/ 627 h 752"/>
                <a:gd name="T36" fmla="*/ 585 w 679"/>
                <a:gd name="T37" fmla="*/ 565 h 752"/>
                <a:gd name="T38" fmla="*/ 628 w 679"/>
                <a:gd name="T39" fmla="*/ 493 h 752"/>
                <a:gd name="T40" fmla="*/ 644 w 679"/>
                <a:gd name="T41" fmla="*/ 453 h 752"/>
                <a:gd name="T42" fmla="*/ 660 w 679"/>
                <a:gd name="T43" fmla="*/ 414 h 752"/>
                <a:gd name="T44" fmla="*/ 677 w 679"/>
                <a:gd name="T45" fmla="*/ 335 h 752"/>
                <a:gd name="T46" fmla="*/ 679 w 679"/>
                <a:gd name="T47" fmla="*/ 261 h 752"/>
                <a:gd name="T48" fmla="*/ 669 w 679"/>
                <a:gd name="T49" fmla="*/ 191 h 752"/>
                <a:gd name="T50" fmla="*/ 650 w 679"/>
                <a:gd name="T51" fmla="*/ 130 h 752"/>
                <a:gd name="T52" fmla="*/ 624 w 679"/>
                <a:gd name="T53" fmla="*/ 79 h 752"/>
                <a:gd name="T54" fmla="*/ 593 w 679"/>
                <a:gd name="T55" fmla="*/ 40 h 752"/>
                <a:gd name="T56" fmla="*/ 560 w 679"/>
                <a:gd name="T57" fmla="*/ 14 h 752"/>
                <a:gd name="T58" fmla="*/ 545 w 679"/>
                <a:gd name="T59" fmla="*/ 7 h 752"/>
                <a:gd name="T60" fmla="*/ 528 w 679"/>
                <a:gd name="T61" fmla="*/ 2 h 752"/>
                <a:gd name="T62" fmla="*/ 485 w 679"/>
                <a:gd name="T63" fmla="*/ 0 h 752"/>
                <a:gd name="T64" fmla="*/ 432 w 679"/>
                <a:gd name="T65" fmla="*/ 6 h 752"/>
                <a:gd name="T66" fmla="*/ 371 w 679"/>
                <a:gd name="T67" fmla="*/ 20 h 752"/>
                <a:gd name="T68" fmla="*/ 305 w 679"/>
                <a:gd name="T69" fmla="*/ 42 h 752"/>
                <a:gd name="T70" fmla="*/ 236 w 679"/>
                <a:gd name="T71" fmla="*/ 75 h 752"/>
                <a:gd name="T72" fmla="*/ 169 w 679"/>
                <a:gd name="T73" fmla="*/ 116 h 752"/>
                <a:gd name="T74" fmla="*/ 101 w 679"/>
                <a:gd name="T75" fmla="*/ 167 h 752"/>
                <a:gd name="T76" fmla="*/ 70 w 679"/>
                <a:gd name="T77" fmla="*/ 197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9" h="752">
                  <a:moveTo>
                    <a:pt x="70" y="197"/>
                  </a:moveTo>
                  <a:lnTo>
                    <a:pt x="56" y="212"/>
                  </a:lnTo>
                  <a:lnTo>
                    <a:pt x="33" y="246"/>
                  </a:lnTo>
                  <a:lnTo>
                    <a:pt x="16" y="282"/>
                  </a:lnTo>
                  <a:lnTo>
                    <a:pt x="5" y="321"/>
                  </a:lnTo>
                  <a:lnTo>
                    <a:pt x="0" y="382"/>
                  </a:lnTo>
                  <a:lnTo>
                    <a:pt x="12" y="466"/>
                  </a:lnTo>
                  <a:lnTo>
                    <a:pt x="42" y="548"/>
                  </a:lnTo>
                  <a:lnTo>
                    <a:pt x="83" y="622"/>
                  </a:lnTo>
                  <a:lnTo>
                    <a:pt x="134" y="682"/>
                  </a:lnTo>
                  <a:lnTo>
                    <a:pt x="191" y="727"/>
                  </a:lnTo>
                  <a:lnTo>
                    <a:pt x="221" y="738"/>
                  </a:lnTo>
                  <a:lnTo>
                    <a:pt x="249" y="747"/>
                  </a:lnTo>
                  <a:lnTo>
                    <a:pt x="309" y="752"/>
                  </a:lnTo>
                  <a:lnTo>
                    <a:pt x="370" y="741"/>
                  </a:lnTo>
                  <a:lnTo>
                    <a:pt x="428" y="716"/>
                  </a:lnTo>
                  <a:lnTo>
                    <a:pt x="485" y="677"/>
                  </a:lnTo>
                  <a:lnTo>
                    <a:pt x="537" y="627"/>
                  </a:lnTo>
                  <a:lnTo>
                    <a:pt x="585" y="565"/>
                  </a:lnTo>
                  <a:lnTo>
                    <a:pt x="628" y="493"/>
                  </a:lnTo>
                  <a:lnTo>
                    <a:pt x="644" y="453"/>
                  </a:lnTo>
                  <a:lnTo>
                    <a:pt x="660" y="414"/>
                  </a:lnTo>
                  <a:lnTo>
                    <a:pt x="677" y="335"/>
                  </a:lnTo>
                  <a:lnTo>
                    <a:pt x="679" y="261"/>
                  </a:lnTo>
                  <a:lnTo>
                    <a:pt x="669" y="191"/>
                  </a:lnTo>
                  <a:lnTo>
                    <a:pt x="650" y="130"/>
                  </a:lnTo>
                  <a:lnTo>
                    <a:pt x="624" y="79"/>
                  </a:lnTo>
                  <a:lnTo>
                    <a:pt x="593" y="40"/>
                  </a:lnTo>
                  <a:lnTo>
                    <a:pt x="560" y="14"/>
                  </a:lnTo>
                  <a:lnTo>
                    <a:pt x="545" y="7"/>
                  </a:lnTo>
                  <a:lnTo>
                    <a:pt x="528" y="2"/>
                  </a:lnTo>
                  <a:lnTo>
                    <a:pt x="485" y="0"/>
                  </a:lnTo>
                  <a:lnTo>
                    <a:pt x="432" y="6"/>
                  </a:lnTo>
                  <a:lnTo>
                    <a:pt x="371" y="20"/>
                  </a:lnTo>
                  <a:lnTo>
                    <a:pt x="305" y="42"/>
                  </a:lnTo>
                  <a:lnTo>
                    <a:pt x="236" y="75"/>
                  </a:lnTo>
                  <a:lnTo>
                    <a:pt x="169" y="116"/>
                  </a:lnTo>
                  <a:lnTo>
                    <a:pt x="101" y="167"/>
                  </a:lnTo>
                  <a:lnTo>
                    <a:pt x="70" y="197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2" name="Freeform 728">
              <a:extLst>
                <a:ext uri="{FF2B5EF4-FFF2-40B4-BE49-F238E27FC236}">
                  <a16:creationId xmlns:a16="http://schemas.microsoft.com/office/drawing/2014/main" id="{2289B110-DDB8-44CD-9C7D-3269BA3F3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651" y="5821363"/>
              <a:ext cx="157163" cy="373063"/>
            </a:xfrm>
            <a:custGeom>
              <a:avLst/>
              <a:gdLst>
                <a:gd name="T0" fmla="*/ 287 w 396"/>
                <a:gd name="T1" fmla="*/ 941 h 941"/>
                <a:gd name="T2" fmla="*/ 287 w 396"/>
                <a:gd name="T3" fmla="*/ 941 h 941"/>
                <a:gd name="T4" fmla="*/ 311 w 396"/>
                <a:gd name="T5" fmla="*/ 939 h 941"/>
                <a:gd name="T6" fmla="*/ 352 w 396"/>
                <a:gd name="T7" fmla="*/ 920 h 941"/>
                <a:gd name="T8" fmla="*/ 383 w 396"/>
                <a:gd name="T9" fmla="*/ 889 h 941"/>
                <a:gd name="T10" fmla="*/ 395 w 396"/>
                <a:gd name="T11" fmla="*/ 859 h 941"/>
                <a:gd name="T12" fmla="*/ 396 w 396"/>
                <a:gd name="T13" fmla="*/ 838 h 941"/>
                <a:gd name="T14" fmla="*/ 395 w 396"/>
                <a:gd name="T15" fmla="*/ 827 h 941"/>
                <a:gd name="T16" fmla="*/ 220 w 396"/>
                <a:gd name="T17" fmla="*/ 107 h 941"/>
                <a:gd name="T18" fmla="*/ 215 w 396"/>
                <a:gd name="T19" fmla="*/ 85 h 941"/>
                <a:gd name="T20" fmla="*/ 194 w 396"/>
                <a:gd name="T21" fmla="*/ 47 h 941"/>
                <a:gd name="T22" fmla="*/ 166 w 396"/>
                <a:gd name="T23" fmla="*/ 17 h 941"/>
                <a:gd name="T24" fmla="*/ 128 w 396"/>
                <a:gd name="T25" fmla="*/ 1 h 941"/>
                <a:gd name="T26" fmla="*/ 106 w 396"/>
                <a:gd name="T27" fmla="*/ 0 h 941"/>
                <a:gd name="T28" fmla="*/ 106 w 396"/>
                <a:gd name="T29" fmla="*/ 0 h 941"/>
                <a:gd name="T30" fmla="*/ 84 w 396"/>
                <a:gd name="T31" fmla="*/ 2 h 941"/>
                <a:gd name="T32" fmla="*/ 45 w 396"/>
                <a:gd name="T33" fmla="*/ 21 h 941"/>
                <a:gd name="T34" fmla="*/ 15 w 396"/>
                <a:gd name="T35" fmla="*/ 52 h 941"/>
                <a:gd name="T36" fmla="*/ 0 w 396"/>
                <a:gd name="T37" fmla="*/ 92 h 941"/>
                <a:gd name="T38" fmla="*/ 0 w 396"/>
                <a:gd name="T39" fmla="*/ 114 h 941"/>
                <a:gd name="T40" fmla="*/ 173 w 396"/>
                <a:gd name="T41" fmla="*/ 834 h 941"/>
                <a:gd name="T42" fmla="*/ 180 w 396"/>
                <a:gd name="T43" fmla="*/ 856 h 941"/>
                <a:gd name="T44" fmla="*/ 199 w 396"/>
                <a:gd name="T45" fmla="*/ 895 h 941"/>
                <a:gd name="T46" fmla="*/ 228 w 396"/>
                <a:gd name="T47" fmla="*/ 924 h 941"/>
                <a:gd name="T48" fmla="*/ 265 w 396"/>
                <a:gd name="T49" fmla="*/ 941 h 941"/>
                <a:gd name="T50" fmla="*/ 287 w 396"/>
                <a:gd name="T51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6" h="941">
                  <a:moveTo>
                    <a:pt x="287" y="941"/>
                  </a:moveTo>
                  <a:lnTo>
                    <a:pt x="287" y="941"/>
                  </a:lnTo>
                  <a:lnTo>
                    <a:pt x="311" y="939"/>
                  </a:lnTo>
                  <a:lnTo>
                    <a:pt x="352" y="920"/>
                  </a:lnTo>
                  <a:lnTo>
                    <a:pt x="383" y="889"/>
                  </a:lnTo>
                  <a:lnTo>
                    <a:pt x="395" y="859"/>
                  </a:lnTo>
                  <a:lnTo>
                    <a:pt x="396" y="838"/>
                  </a:lnTo>
                  <a:lnTo>
                    <a:pt x="395" y="827"/>
                  </a:lnTo>
                  <a:lnTo>
                    <a:pt x="220" y="107"/>
                  </a:lnTo>
                  <a:lnTo>
                    <a:pt x="215" y="85"/>
                  </a:lnTo>
                  <a:lnTo>
                    <a:pt x="194" y="47"/>
                  </a:lnTo>
                  <a:lnTo>
                    <a:pt x="166" y="17"/>
                  </a:lnTo>
                  <a:lnTo>
                    <a:pt x="128" y="1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4" y="2"/>
                  </a:lnTo>
                  <a:lnTo>
                    <a:pt x="45" y="21"/>
                  </a:lnTo>
                  <a:lnTo>
                    <a:pt x="15" y="52"/>
                  </a:lnTo>
                  <a:lnTo>
                    <a:pt x="0" y="92"/>
                  </a:lnTo>
                  <a:lnTo>
                    <a:pt x="0" y="114"/>
                  </a:lnTo>
                  <a:lnTo>
                    <a:pt x="173" y="834"/>
                  </a:lnTo>
                  <a:lnTo>
                    <a:pt x="180" y="856"/>
                  </a:lnTo>
                  <a:lnTo>
                    <a:pt x="199" y="895"/>
                  </a:lnTo>
                  <a:lnTo>
                    <a:pt x="228" y="924"/>
                  </a:lnTo>
                  <a:lnTo>
                    <a:pt x="265" y="941"/>
                  </a:lnTo>
                  <a:lnTo>
                    <a:pt x="287" y="94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3" name="Freeform 729">
              <a:extLst>
                <a:ext uri="{FF2B5EF4-FFF2-40B4-BE49-F238E27FC236}">
                  <a16:creationId xmlns:a16="http://schemas.microsoft.com/office/drawing/2014/main" id="{A5083421-085B-4409-AD4F-D45100F7A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826" y="5700713"/>
              <a:ext cx="234950" cy="206375"/>
            </a:xfrm>
            <a:custGeom>
              <a:avLst/>
              <a:gdLst>
                <a:gd name="T0" fmla="*/ 567 w 593"/>
                <a:gd name="T1" fmla="*/ 38 h 520"/>
                <a:gd name="T2" fmla="*/ 567 w 593"/>
                <a:gd name="T3" fmla="*/ 38 h 520"/>
                <a:gd name="T4" fmla="*/ 550 w 593"/>
                <a:gd name="T5" fmla="*/ 22 h 520"/>
                <a:gd name="T6" fmla="*/ 512 w 593"/>
                <a:gd name="T7" fmla="*/ 4 h 520"/>
                <a:gd name="T8" fmla="*/ 470 w 593"/>
                <a:gd name="T9" fmla="*/ 0 h 520"/>
                <a:gd name="T10" fmla="*/ 428 w 593"/>
                <a:gd name="T11" fmla="*/ 13 h 520"/>
                <a:gd name="T12" fmla="*/ 410 w 593"/>
                <a:gd name="T13" fmla="*/ 28 h 520"/>
                <a:gd name="T14" fmla="*/ 38 w 593"/>
                <a:gd name="T15" fmla="*/ 326 h 520"/>
                <a:gd name="T16" fmla="*/ 22 w 593"/>
                <a:gd name="T17" fmla="*/ 341 h 520"/>
                <a:gd name="T18" fmla="*/ 3 w 593"/>
                <a:gd name="T19" fmla="*/ 380 h 520"/>
                <a:gd name="T20" fmla="*/ 0 w 593"/>
                <a:gd name="T21" fmla="*/ 423 h 520"/>
                <a:gd name="T22" fmla="*/ 13 w 593"/>
                <a:gd name="T23" fmla="*/ 464 h 520"/>
                <a:gd name="T24" fmla="*/ 26 w 593"/>
                <a:gd name="T25" fmla="*/ 482 h 520"/>
                <a:gd name="T26" fmla="*/ 26 w 593"/>
                <a:gd name="T27" fmla="*/ 482 h 520"/>
                <a:gd name="T28" fmla="*/ 43 w 593"/>
                <a:gd name="T29" fmla="*/ 498 h 520"/>
                <a:gd name="T30" fmla="*/ 82 w 593"/>
                <a:gd name="T31" fmla="*/ 517 h 520"/>
                <a:gd name="T32" fmla="*/ 124 w 593"/>
                <a:gd name="T33" fmla="*/ 520 h 520"/>
                <a:gd name="T34" fmla="*/ 165 w 593"/>
                <a:gd name="T35" fmla="*/ 507 h 520"/>
                <a:gd name="T36" fmla="*/ 183 w 593"/>
                <a:gd name="T37" fmla="*/ 493 h 520"/>
                <a:gd name="T38" fmla="*/ 555 w 593"/>
                <a:gd name="T39" fmla="*/ 195 h 520"/>
                <a:gd name="T40" fmla="*/ 572 w 593"/>
                <a:gd name="T41" fmla="*/ 179 h 520"/>
                <a:gd name="T42" fmla="*/ 590 w 593"/>
                <a:gd name="T43" fmla="*/ 140 h 520"/>
                <a:gd name="T44" fmla="*/ 593 w 593"/>
                <a:gd name="T45" fmla="*/ 98 h 520"/>
                <a:gd name="T46" fmla="*/ 580 w 593"/>
                <a:gd name="T47" fmla="*/ 56 h 520"/>
                <a:gd name="T48" fmla="*/ 567 w 593"/>
                <a:gd name="T49" fmla="*/ 38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3" h="520">
                  <a:moveTo>
                    <a:pt x="567" y="38"/>
                  </a:moveTo>
                  <a:lnTo>
                    <a:pt x="567" y="38"/>
                  </a:lnTo>
                  <a:lnTo>
                    <a:pt x="550" y="22"/>
                  </a:lnTo>
                  <a:lnTo>
                    <a:pt x="512" y="4"/>
                  </a:lnTo>
                  <a:lnTo>
                    <a:pt x="470" y="0"/>
                  </a:lnTo>
                  <a:lnTo>
                    <a:pt x="428" y="13"/>
                  </a:lnTo>
                  <a:lnTo>
                    <a:pt x="410" y="28"/>
                  </a:lnTo>
                  <a:lnTo>
                    <a:pt x="38" y="326"/>
                  </a:lnTo>
                  <a:lnTo>
                    <a:pt x="22" y="341"/>
                  </a:lnTo>
                  <a:lnTo>
                    <a:pt x="3" y="380"/>
                  </a:lnTo>
                  <a:lnTo>
                    <a:pt x="0" y="423"/>
                  </a:lnTo>
                  <a:lnTo>
                    <a:pt x="13" y="464"/>
                  </a:lnTo>
                  <a:lnTo>
                    <a:pt x="26" y="482"/>
                  </a:lnTo>
                  <a:lnTo>
                    <a:pt x="26" y="482"/>
                  </a:lnTo>
                  <a:lnTo>
                    <a:pt x="43" y="498"/>
                  </a:lnTo>
                  <a:lnTo>
                    <a:pt x="82" y="517"/>
                  </a:lnTo>
                  <a:lnTo>
                    <a:pt x="124" y="520"/>
                  </a:lnTo>
                  <a:lnTo>
                    <a:pt x="165" y="507"/>
                  </a:lnTo>
                  <a:lnTo>
                    <a:pt x="183" y="493"/>
                  </a:lnTo>
                  <a:lnTo>
                    <a:pt x="555" y="195"/>
                  </a:lnTo>
                  <a:lnTo>
                    <a:pt x="572" y="179"/>
                  </a:lnTo>
                  <a:lnTo>
                    <a:pt x="590" y="140"/>
                  </a:lnTo>
                  <a:lnTo>
                    <a:pt x="593" y="98"/>
                  </a:lnTo>
                  <a:lnTo>
                    <a:pt x="580" y="56"/>
                  </a:lnTo>
                  <a:lnTo>
                    <a:pt x="567" y="3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4" name="Freeform 730">
              <a:extLst>
                <a:ext uri="{FF2B5EF4-FFF2-40B4-BE49-F238E27FC236}">
                  <a16:creationId xmlns:a16="http://schemas.microsoft.com/office/drawing/2014/main" id="{B81D199A-F6B1-42DA-90D6-BC1B5E692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5681663"/>
              <a:ext cx="317500" cy="103188"/>
            </a:xfrm>
            <a:custGeom>
              <a:avLst/>
              <a:gdLst>
                <a:gd name="T0" fmla="*/ 800 w 800"/>
                <a:gd name="T1" fmla="*/ 106 h 259"/>
                <a:gd name="T2" fmla="*/ 800 w 800"/>
                <a:gd name="T3" fmla="*/ 106 h 259"/>
                <a:gd name="T4" fmla="*/ 797 w 800"/>
                <a:gd name="T5" fmla="*/ 84 h 259"/>
                <a:gd name="T6" fmla="*/ 779 w 800"/>
                <a:gd name="T7" fmla="*/ 45 h 259"/>
                <a:gd name="T8" fmla="*/ 748 w 800"/>
                <a:gd name="T9" fmla="*/ 15 h 259"/>
                <a:gd name="T10" fmla="*/ 708 w 800"/>
                <a:gd name="T11" fmla="*/ 0 h 259"/>
                <a:gd name="T12" fmla="*/ 686 w 800"/>
                <a:gd name="T13" fmla="*/ 0 h 259"/>
                <a:gd name="T14" fmla="*/ 106 w 800"/>
                <a:gd name="T15" fmla="*/ 37 h 259"/>
                <a:gd name="T16" fmla="*/ 84 w 800"/>
                <a:gd name="T17" fmla="*/ 41 h 259"/>
                <a:gd name="T18" fmla="*/ 45 w 800"/>
                <a:gd name="T19" fmla="*/ 59 h 259"/>
                <a:gd name="T20" fmla="*/ 15 w 800"/>
                <a:gd name="T21" fmla="*/ 89 h 259"/>
                <a:gd name="T22" fmla="*/ 0 w 800"/>
                <a:gd name="T23" fmla="*/ 129 h 259"/>
                <a:gd name="T24" fmla="*/ 0 w 800"/>
                <a:gd name="T25" fmla="*/ 153 h 259"/>
                <a:gd name="T26" fmla="*/ 0 w 800"/>
                <a:gd name="T27" fmla="*/ 153 h 259"/>
                <a:gd name="T28" fmla="*/ 2 w 800"/>
                <a:gd name="T29" fmla="*/ 175 h 259"/>
                <a:gd name="T30" fmla="*/ 21 w 800"/>
                <a:gd name="T31" fmla="*/ 214 h 259"/>
                <a:gd name="T32" fmla="*/ 52 w 800"/>
                <a:gd name="T33" fmla="*/ 242 h 259"/>
                <a:gd name="T34" fmla="*/ 92 w 800"/>
                <a:gd name="T35" fmla="*/ 258 h 259"/>
                <a:gd name="T36" fmla="*/ 114 w 800"/>
                <a:gd name="T37" fmla="*/ 259 h 259"/>
                <a:gd name="T38" fmla="*/ 692 w 800"/>
                <a:gd name="T39" fmla="*/ 221 h 259"/>
                <a:gd name="T40" fmla="*/ 715 w 800"/>
                <a:gd name="T41" fmla="*/ 217 h 259"/>
                <a:gd name="T42" fmla="*/ 754 w 800"/>
                <a:gd name="T43" fmla="*/ 199 h 259"/>
                <a:gd name="T44" fmla="*/ 783 w 800"/>
                <a:gd name="T45" fmla="*/ 168 h 259"/>
                <a:gd name="T46" fmla="*/ 798 w 800"/>
                <a:gd name="T47" fmla="*/ 129 h 259"/>
                <a:gd name="T48" fmla="*/ 800 w 800"/>
                <a:gd name="T49" fmla="*/ 10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9">
                  <a:moveTo>
                    <a:pt x="800" y="106"/>
                  </a:moveTo>
                  <a:lnTo>
                    <a:pt x="800" y="106"/>
                  </a:lnTo>
                  <a:lnTo>
                    <a:pt x="797" y="84"/>
                  </a:lnTo>
                  <a:lnTo>
                    <a:pt x="779" y="45"/>
                  </a:lnTo>
                  <a:lnTo>
                    <a:pt x="748" y="15"/>
                  </a:lnTo>
                  <a:lnTo>
                    <a:pt x="708" y="0"/>
                  </a:lnTo>
                  <a:lnTo>
                    <a:pt x="686" y="0"/>
                  </a:lnTo>
                  <a:lnTo>
                    <a:pt x="106" y="37"/>
                  </a:lnTo>
                  <a:lnTo>
                    <a:pt x="84" y="41"/>
                  </a:lnTo>
                  <a:lnTo>
                    <a:pt x="45" y="59"/>
                  </a:lnTo>
                  <a:lnTo>
                    <a:pt x="15" y="89"/>
                  </a:lnTo>
                  <a:lnTo>
                    <a:pt x="0" y="129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5"/>
                  </a:lnTo>
                  <a:lnTo>
                    <a:pt x="21" y="214"/>
                  </a:lnTo>
                  <a:lnTo>
                    <a:pt x="52" y="242"/>
                  </a:lnTo>
                  <a:lnTo>
                    <a:pt x="92" y="258"/>
                  </a:lnTo>
                  <a:lnTo>
                    <a:pt x="114" y="259"/>
                  </a:lnTo>
                  <a:lnTo>
                    <a:pt x="692" y="221"/>
                  </a:lnTo>
                  <a:lnTo>
                    <a:pt x="715" y="217"/>
                  </a:lnTo>
                  <a:lnTo>
                    <a:pt x="754" y="199"/>
                  </a:lnTo>
                  <a:lnTo>
                    <a:pt x="783" y="168"/>
                  </a:lnTo>
                  <a:lnTo>
                    <a:pt x="798" y="129"/>
                  </a:lnTo>
                  <a:lnTo>
                    <a:pt x="800" y="106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5" name="Freeform 731">
              <a:extLst>
                <a:ext uri="{FF2B5EF4-FFF2-40B4-BE49-F238E27FC236}">
                  <a16:creationId xmlns:a16="http://schemas.microsoft.com/office/drawing/2014/main" id="{22A4E7E8-1494-4AE1-A9F6-E1F2AB8D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5837238"/>
              <a:ext cx="222250" cy="346075"/>
            </a:xfrm>
            <a:custGeom>
              <a:avLst/>
              <a:gdLst>
                <a:gd name="T0" fmla="*/ 192 w 558"/>
                <a:gd name="T1" fmla="*/ 0 h 871"/>
                <a:gd name="T2" fmla="*/ 197 w 558"/>
                <a:gd name="T3" fmla="*/ 49 h 871"/>
                <a:gd name="T4" fmla="*/ 217 w 558"/>
                <a:gd name="T5" fmla="*/ 169 h 871"/>
                <a:gd name="T6" fmla="*/ 241 w 558"/>
                <a:gd name="T7" fmla="*/ 254 h 871"/>
                <a:gd name="T8" fmla="*/ 273 w 558"/>
                <a:gd name="T9" fmla="*/ 334 h 871"/>
                <a:gd name="T10" fmla="*/ 304 w 558"/>
                <a:gd name="T11" fmla="*/ 384 h 871"/>
                <a:gd name="T12" fmla="*/ 329 w 558"/>
                <a:gd name="T13" fmla="*/ 408 h 871"/>
                <a:gd name="T14" fmla="*/ 356 w 558"/>
                <a:gd name="T15" fmla="*/ 426 h 871"/>
                <a:gd name="T16" fmla="*/ 387 w 558"/>
                <a:gd name="T17" fmla="*/ 434 h 871"/>
                <a:gd name="T18" fmla="*/ 422 w 558"/>
                <a:gd name="T19" fmla="*/ 433 h 871"/>
                <a:gd name="T20" fmla="*/ 460 w 558"/>
                <a:gd name="T21" fmla="*/ 420 h 871"/>
                <a:gd name="T22" fmla="*/ 481 w 558"/>
                <a:gd name="T23" fmla="*/ 407 h 871"/>
                <a:gd name="T24" fmla="*/ 500 w 558"/>
                <a:gd name="T25" fmla="*/ 395 h 871"/>
                <a:gd name="T26" fmla="*/ 530 w 558"/>
                <a:gd name="T27" fmla="*/ 385 h 871"/>
                <a:gd name="T28" fmla="*/ 549 w 558"/>
                <a:gd name="T29" fmla="*/ 390 h 871"/>
                <a:gd name="T30" fmla="*/ 558 w 558"/>
                <a:gd name="T31" fmla="*/ 407 h 871"/>
                <a:gd name="T32" fmla="*/ 558 w 558"/>
                <a:gd name="T33" fmla="*/ 451 h 871"/>
                <a:gd name="T34" fmla="*/ 535 w 558"/>
                <a:gd name="T35" fmla="*/ 537 h 871"/>
                <a:gd name="T36" fmla="*/ 475 w 558"/>
                <a:gd name="T37" fmla="*/ 688 h 871"/>
                <a:gd name="T38" fmla="*/ 396 w 558"/>
                <a:gd name="T39" fmla="*/ 851 h 871"/>
                <a:gd name="T40" fmla="*/ 387 w 558"/>
                <a:gd name="T41" fmla="*/ 871 h 871"/>
                <a:gd name="T42" fmla="*/ 37 w 558"/>
                <a:gd name="T43" fmla="*/ 617 h 871"/>
                <a:gd name="T44" fmla="*/ 32 w 558"/>
                <a:gd name="T45" fmla="*/ 604 h 871"/>
                <a:gd name="T46" fmla="*/ 11 w 558"/>
                <a:gd name="T47" fmla="*/ 516 h 871"/>
                <a:gd name="T48" fmla="*/ 0 w 558"/>
                <a:gd name="T49" fmla="*/ 433 h 871"/>
                <a:gd name="T50" fmla="*/ 0 w 558"/>
                <a:gd name="T51" fmla="*/ 337 h 871"/>
                <a:gd name="T52" fmla="*/ 13 w 558"/>
                <a:gd name="T53" fmla="*/ 261 h 871"/>
                <a:gd name="T54" fmla="*/ 27 w 558"/>
                <a:gd name="T55" fmla="*/ 209 h 871"/>
                <a:gd name="T56" fmla="*/ 49 w 558"/>
                <a:gd name="T57" fmla="*/ 158 h 871"/>
                <a:gd name="T58" fmla="*/ 79 w 558"/>
                <a:gd name="T59" fmla="*/ 109 h 871"/>
                <a:gd name="T60" fmla="*/ 116 w 558"/>
                <a:gd name="T61" fmla="*/ 62 h 871"/>
                <a:gd name="T62" fmla="*/ 163 w 558"/>
                <a:gd name="T63" fmla="*/ 19 h 871"/>
                <a:gd name="T64" fmla="*/ 192 w 558"/>
                <a:gd name="T6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8" h="871">
                  <a:moveTo>
                    <a:pt x="192" y="0"/>
                  </a:moveTo>
                  <a:lnTo>
                    <a:pt x="197" y="49"/>
                  </a:lnTo>
                  <a:lnTo>
                    <a:pt x="217" y="169"/>
                  </a:lnTo>
                  <a:lnTo>
                    <a:pt x="241" y="254"/>
                  </a:lnTo>
                  <a:lnTo>
                    <a:pt x="273" y="334"/>
                  </a:lnTo>
                  <a:lnTo>
                    <a:pt x="304" y="384"/>
                  </a:lnTo>
                  <a:lnTo>
                    <a:pt x="329" y="408"/>
                  </a:lnTo>
                  <a:lnTo>
                    <a:pt x="356" y="426"/>
                  </a:lnTo>
                  <a:lnTo>
                    <a:pt x="387" y="434"/>
                  </a:lnTo>
                  <a:lnTo>
                    <a:pt x="422" y="433"/>
                  </a:lnTo>
                  <a:lnTo>
                    <a:pt x="460" y="420"/>
                  </a:lnTo>
                  <a:lnTo>
                    <a:pt x="481" y="407"/>
                  </a:lnTo>
                  <a:lnTo>
                    <a:pt x="500" y="395"/>
                  </a:lnTo>
                  <a:lnTo>
                    <a:pt x="530" y="385"/>
                  </a:lnTo>
                  <a:lnTo>
                    <a:pt x="549" y="390"/>
                  </a:lnTo>
                  <a:lnTo>
                    <a:pt x="558" y="407"/>
                  </a:lnTo>
                  <a:lnTo>
                    <a:pt x="558" y="451"/>
                  </a:lnTo>
                  <a:lnTo>
                    <a:pt x="535" y="537"/>
                  </a:lnTo>
                  <a:lnTo>
                    <a:pt x="475" y="688"/>
                  </a:lnTo>
                  <a:lnTo>
                    <a:pt x="396" y="851"/>
                  </a:lnTo>
                  <a:lnTo>
                    <a:pt x="387" y="871"/>
                  </a:lnTo>
                  <a:lnTo>
                    <a:pt x="37" y="617"/>
                  </a:lnTo>
                  <a:lnTo>
                    <a:pt x="32" y="604"/>
                  </a:lnTo>
                  <a:lnTo>
                    <a:pt x="11" y="516"/>
                  </a:lnTo>
                  <a:lnTo>
                    <a:pt x="0" y="433"/>
                  </a:lnTo>
                  <a:lnTo>
                    <a:pt x="0" y="337"/>
                  </a:lnTo>
                  <a:lnTo>
                    <a:pt x="13" y="261"/>
                  </a:lnTo>
                  <a:lnTo>
                    <a:pt x="27" y="209"/>
                  </a:lnTo>
                  <a:lnTo>
                    <a:pt x="49" y="158"/>
                  </a:lnTo>
                  <a:lnTo>
                    <a:pt x="79" y="109"/>
                  </a:lnTo>
                  <a:lnTo>
                    <a:pt x="116" y="62"/>
                  </a:lnTo>
                  <a:lnTo>
                    <a:pt x="163" y="1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6" name="Freeform 732">
              <a:extLst>
                <a:ext uri="{FF2B5EF4-FFF2-40B4-BE49-F238E27FC236}">
                  <a16:creationId xmlns:a16="http://schemas.microsoft.com/office/drawing/2014/main" id="{302E43C1-6040-4DF4-B8BB-9FEB2F089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5837238"/>
              <a:ext cx="222250" cy="346075"/>
            </a:xfrm>
            <a:custGeom>
              <a:avLst/>
              <a:gdLst>
                <a:gd name="T0" fmla="*/ 192 w 558"/>
                <a:gd name="T1" fmla="*/ 0 h 871"/>
                <a:gd name="T2" fmla="*/ 197 w 558"/>
                <a:gd name="T3" fmla="*/ 49 h 871"/>
                <a:gd name="T4" fmla="*/ 217 w 558"/>
                <a:gd name="T5" fmla="*/ 169 h 871"/>
                <a:gd name="T6" fmla="*/ 241 w 558"/>
                <a:gd name="T7" fmla="*/ 254 h 871"/>
                <a:gd name="T8" fmla="*/ 273 w 558"/>
                <a:gd name="T9" fmla="*/ 334 h 871"/>
                <a:gd name="T10" fmla="*/ 304 w 558"/>
                <a:gd name="T11" fmla="*/ 384 h 871"/>
                <a:gd name="T12" fmla="*/ 329 w 558"/>
                <a:gd name="T13" fmla="*/ 408 h 871"/>
                <a:gd name="T14" fmla="*/ 356 w 558"/>
                <a:gd name="T15" fmla="*/ 426 h 871"/>
                <a:gd name="T16" fmla="*/ 387 w 558"/>
                <a:gd name="T17" fmla="*/ 434 h 871"/>
                <a:gd name="T18" fmla="*/ 422 w 558"/>
                <a:gd name="T19" fmla="*/ 433 h 871"/>
                <a:gd name="T20" fmla="*/ 460 w 558"/>
                <a:gd name="T21" fmla="*/ 420 h 871"/>
                <a:gd name="T22" fmla="*/ 481 w 558"/>
                <a:gd name="T23" fmla="*/ 407 h 871"/>
                <a:gd name="T24" fmla="*/ 500 w 558"/>
                <a:gd name="T25" fmla="*/ 395 h 871"/>
                <a:gd name="T26" fmla="*/ 530 w 558"/>
                <a:gd name="T27" fmla="*/ 385 h 871"/>
                <a:gd name="T28" fmla="*/ 549 w 558"/>
                <a:gd name="T29" fmla="*/ 390 h 871"/>
                <a:gd name="T30" fmla="*/ 558 w 558"/>
                <a:gd name="T31" fmla="*/ 407 h 871"/>
                <a:gd name="T32" fmla="*/ 558 w 558"/>
                <a:gd name="T33" fmla="*/ 451 h 871"/>
                <a:gd name="T34" fmla="*/ 535 w 558"/>
                <a:gd name="T35" fmla="*/ 537 h 871"/>
                <a:gd name="T36" fmla="*/ 475 w 558"/>
                <a:gd name="T37" fmla="*/ 688 h 871"/>
                <a:gd name="T38" fmla="*/ 396 w 558"/>
                <a:gd name="T39" fmla="*/ 851 h 871"/>
                <a:gd name="T40" fmla="*/ 387 w 558"/>
                <a:gd name="T41" fmla="*/ 871 h 871"/>
                <a:gd name="T42" fmla="*/ 37 w 558"/>
                <a:gd name="T43" fmla="*/ 617 h 871"/>
                <a:gd name="T44" fmla="*/ 32 w 558"/>
                <a:gd name="T45" fmla="*/ 604 h 871"/>
                <a:gd name="T46" fmla="*/ 11 w 558"/>
                <a:gd name="T47" fmla="*/ 516 h 871"/>
                <a:gd name="T48" fmla="*/ 0 w 558"/>
                <a:gd name="T49" fmla="*/ 433 h 871"/>
                <a:gd name="T50" fmla="*/ 0 w 558"/>
                <a:gd name="T51" fmla="*/ 337 h 871"/>
                <a:gd name="T52" fmla="*/ 13 w 558"/>
                <a:gd name="T53" fmla="*/ 261 h 871"/>
                <a:gd name="T54" fmla="*/ 27 w 558"/>
                <a:gd name="T55" fmla="*/ 209 h 871"/>
                <a:gd name="T56" fmla="*/ 49 w 558"/>
                <a:gd name="T57" fmla="*/ 158 h 871"/>
                <a:gd name="T58" fmla="*/ 79 w 558"/>
                <a:gd name="T59" fmla="*/ 109 h 871"/>
                <a:gd name="T60" fmla="*/ 116 w 558"/>
                <a:gd name="T61" fmla="*/ 62 h 871"/>
                <a:gd name="T62" fmla="*/ 163 w 558"/>
                <a:gd name="T63" fmla="*/ 19 h 871"/>
                <a:gd name="T64" fmla="*/ 192 w 558"/>
                <a:gd name="T6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8" h="871">
                  <a:moveTo>
                    <a:pt x="192" y="0"/>
                  </a:moveTo>
                  <a:lnTo>
                    <a:pt x="197" y="49"/>
                  </a:lnTo>
                  <a:lnTo>
                    <a:pt x="217" y="169"/>
                  </a:lnTo>
                  <a:lnTo>
                    <a:pt x="241" y="254"/>
                  </a:lnTo>
                  <a:lnTo>
                    <a:pt x="273" y="334"/>
                  </a:lnTo>
                  <a:lnTo>
                    <a:pt x="304" y="384"/>
                  </a:lnTo>
                  <a:lnTo>
                    <a:pt x="329" y="408"/>
                  </a:lnTo>
                  <a:lnTo>
                    <a:pt x="356" y="426"/>
                  </a:lnTo>
                  <a:lnTo>
                    <a:pt x="387" y="434"/>
                  </a:lnTo>
                  <a:lnTo>
                    <a:pt x="422" y="433"/>
                  </a:lnTo>
                  <a:lnTo>
                    <a:pt x="460" y="420"/>
                  </a:lnTo>
                  <a:lnTo>
                    <a:pt x="481" y="407"/>
                  </a:lnTo>
                  <a:lnTo>
                    <a:pt x="500" y="395"/>
                  </a:lnTo>
                  <a:lnTo>
                    <a:pt x="530" y="385"/>
                  </a:lnTo>
                  <a:lnTo>
                    <a:pt x="549" y="390"/>
                  </a:lnTo>
                  <a:lnTo>
                    <a:pt x="558" y="407"/>
                  </a:lnTo>
                  <a:lnTo>
                    <a:pt x="558" y="451"/>
                  </a:lnTo>
                  <a:lnTo>
                    <a:pt x="535" y="537"/>
                  </a:lnTo>
                  <a:lnTo>
                    <a:pt x="475" y="688"/>
                  </a:lnTo>
                  <a:lnTo>
                    <a:pt x="396" y="851"/>
                  </a:lnTo>
                  <a:lnTo>
                    <a:pt x="387" y="871"/>
                  </a:lnTo>
                  <a:lnTo>
                    <a:pt x="37" y="617"/>
                  </a:lnTo>
                  <a:lnTo>
                    <a:pt x="32" y="604"/>
                  </a:lnTo>
                  <a:lnTo>
                    <a:pt x="11" y="516"/>
                  </a:lnTo>
                  <a:lnTo>
                    <a:pt x="0" y="433"/>
                  </a:lnTo>
                  <a:lnTo>
                    <a:pt x="0" y="337"/>
                  </a:lnTo>
                  <a:lnTo>
                    <a:pt x="13" y="261"/>
                  </a:lnTo>
                  <a:lnTo>
                    <a:pt x="27" y="209"/>
                  </a:lnTo>
                  <a:lnTo>
                    <a:pt x="49" y="158"/>
                  </a:lnTo>
                  <a:lnTo>
                    <a:pt x="79" y="109"/>
                  </a:lnTo>
                  <a:lnTo>
                    <a:pt x="116" y="62"/>
                  </a:lnTo>
                  <a:lnTo>
                    <a:pt x="163" y="19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7" name="Freeform 733">
              <a:extLst>
                <a:ext uri="{FF2B5EF4-FFF2-40B4-BE49-F238E27FC236}">
                  <a16:creationId xmlns:a16="http://schemas.microsoft.com/office/drawing/2014/main" id="{7F8809F6-8D68-4DC9-A489-DFAA98D92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526" y="6148388"/>
              <a:ext cx="304800" cy="423863"/>
            </a:xfrm>
            <a:custGeom>
              <a:avLst/>
              <a:gdLst>
                <a:gd name="T0" fmla="*/ 767 w 767"/>
                <a:gd name="T1" fmla="*/ 118 h 1068"/>
                <a:gd name="T2" fmla="*/ 534 w 767"/>
                <a:gd name="T3" fmla="*/ 1039 h 1068"/>
                <a:gd name="T4" fmla="*/ 161 w 767"/>
                <a:gd name="T5" fmla="*/ 1068 h 1068"/>
                <a:gd name="T6" fmla="*/ 0 w 767"/>
                <a:gd name="T7" fmla="*/ 652 h 1068"/>
                <a:gd name="T8" fmla="*/ 166 w 767"/>
                <a:gd name="T9" fmla="*/ 0 h 1068"/>
                <a:gd name="T10" fmla="*/ 767 w 767"/>
                <a:gd name="T11" fmla="*/ 11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1068">
                  <a:moveTo>
                    <a:pt x="767" y="118"/>
                  </a:moveTo>
                  <a:lnTo>
                    <a:pt x="534" y="1039"/>
                  </a:lnTo>
                  <a:lnTo>
                    <a:pt x="161" y="1068"/>
                  </a:lnTo>
                  <a:lnTo>
                    <a:pt x="0" y="652"/>
                  </a:lnTo>
                  <a:lnTo>
                    <a:pt x="166" y="0"/>
                  </a:lnTo>
                  <a:lnTo>
                    <a:pt x="767" y="11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8" name="Freeform 734">
              <a:extLst>
                <a:ext uri="{FF2B5EF4-FFF2-40B4-BE49-F238E27FC236}">
                  <a16:creationId xmlns:a16="http://schemas.microsoft.com/office/drawing/2014/main" id="{3BB02596-3CC8-45FB-8FBE-9901B978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6278563"/>
              <a:ext cx="461963" cy="579438"/>
            </a:xfrm>
            <a:custGeom>
              <a:avLst/>
              <a:gdLst>
                <a:gd name="T0" fmla="*/ 1163 w 1163"/>
                <a:gd name="T1" fmla="*/ 154 h 1461"/>
                <a:gd name="T2" fmla="*/ 938 w 1163"/>
                <a:gd name="T3" fmla="*/ 1461 h 1461"/>
                <a:gd name="T4" fmla="*/ 0 w 1163"/>
                <a:gd name="T5" fmla="*/ 1461 h 1461"/>
                <a:gd name="T6" fmla="*/ 244 w 1163"/>
                <a:gd name="T7" fmla="*/ 0 h 1461"/>
                <a:gd name="T8" fmla="*/ 1163 w 1163"/>
                <a:gd name="T9" fmla="*/ 154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3" h="1461">
                  <a:moveTo>
                    <a:pt x="1163" y="154"/>
                  </a:moveTo>
                  <a:lnTo>
                    <a:pt x="938" y="1461"/>
                  </a:lnTo>
                  <a:lnTo>
                    <a:pt x="0" y="1461"/>
                  </a:lnTo>
                  <a:lnTo>
                    <a:pt x="244" y="0"/>
                  </a:lnTo>
                  <a:lnTo>
                    <a:pt x="1163" y="154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9" name="Freeform 735">
              <a:extLst>
                <a:ext uri="{FF2B5EF4-FFF2-40B4-BE49-F238E27FC236}">
                  <a16:creationId xmlns:a16="http://schemas.microsoft.com/office/drawing/2014/main" id="{041C5CBB-4F77-4D86-9CFA-9FFC72C72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126" y="4906963"/>
              <a:ext cx="1527175" cy="1069975"/>
            </a:xfrm>
            <a:custGeom>
              <a:avLst/>
              <a:gdLst>
                <a:gd name="T0" fmla="*/ 0 w 3846"/>
                <a:gd name="T1" fmla="*/ 557 h 2695"/>
                <a:gd name="T2" fmla="*/ 0 w 3846"/>
                <a:gd name="T3" fmla="*/ 2138 h 2695"/>
                <a:gd name="T4" fmla="*/ 3 w 3846"/>
                <a:gd name="T5" fmla="*/ 2195 h 2695"/>
                <a:gd name="T6" fmla="*/ 25 w 3846"/>
                <a:gd name="T7" fmla="*/ 2304 h 2695"/>
                <a:gd name="T8" fmla="*/ 67 w 3846"/>
                <a:gd name="T9" fmla="*/ 2403 h 2695"/>
                <a:gd name="T10" fmla="*/ 127 w 3846"/>
                <a:gd name="T11" fmla="*/ 2491 h 2695"/>
                <a:gd name="T12" fmla="*/ 203 w 3846"/>
                <a:gd name="T13" fmla="*/ 2568 h 2695"/>
                <a:gd name="T14" fmla="*/ 292 w 3846"/>
                <a:gd name="T15" fmla="*/ 2628 h 2695"/>
                <a:gd name="T16" fmla="*/ 391 w 3846"/>
                <a:gd name="T17" fmla="*/ 2670 h 2695"/>
                <a:gd name="T18" fmla="*/ 500 w 3846"/>
                <a:gd name="T19" fmla="*/ 2692 h 2695"/>
                <a:gd name="T20" fmla="*/ 557 w 3846"/>
                <a:gd name="T21" fmla="*/ 2695 h 2695"/>
                <a:gd name="T22" fmla="*/ 3288 w 3846"/>
                <a:gd name="T23" fmla="*/ 2695 h 2695"/>
                <a:gd name="T24" fmla="*/ 3345 w 3846"/>
                <a:gd name="T25" fmla="*/ 2692 h 2695"/>
                <a:gd name="T26" fmla="*/ 3454 w 3846"/>
                <a:gd name="T27" fmla="*/ 2670 h 2695"/>
                <a:gd name="T28" fmla="*/ 3554 w 3846"/>
                <a:gd name="T29" fmla="*/ 2628 h 2695"/>
                <a:gd name="T30" fmla="*/ 3642 w 3846"/>
                <a:gd name="T31" fmla="*/ 2568 h 2695"/>
                <a:gd name="T32" fmla="*/ 3719 w 3846"/>
                <a:gd name="T33" fmla="*/ 2491 h 2695"/>
                <a:gd name="T34" fmla="*/ 3778 w 3846"/>
                <a:gd name="T35" fmla="*/ 2403 h 2695"/>
                <a:gd name="T36" fmla="*/ 3821 w 3846"/>
                <a:gd name="T37" fmla="*/ 2304 h 2695"/>
                <a:gd name="T38" fmla="*/ 3843 w 3846"/>
                <a:gd name="T39" fmla="*/ 2195 h 2695"/>
                <a:gd name="T40" fmla="*/ 3846 w 3846"/>
                <a:gd name="T41" fmla="*/ 2138 h 2695"/>
                <a:gd name="T42" fmla="*/ 3846 w 3846"/>
                <a:gd name="T43" fmla="*/ 557 h 2695"/>
                <a:gd name="T44" fmla="*/ 3843 w 3846"/>
                <a:gd name="T45" fmla="*/ 500 h 2695"/>
                <a:gd name="T46" fmla="*/ 3821 w 3846"/>
                <a:gd name="T47" fmla="*/ 391 h 2695"/>
                <a:gd name="T48" fmla="*/ 3778 w 3846"/>
                <a:gd name="T49" fmla="*/ 291 h 2695"/>
                <a:gd name="T50" fmla="*/ 3719 w 3846"/>
                <a:gd name="T51" fmla="*/ 202 h 2695"/>
                <a:gd name="T52" fmla="*/ 3642 w 3846"/>
                <a:gd name="T53" fmla="*/ 127 h 2695"/>
                <a:gd name="T54" fmla="*/ 3554 w 3846"/>
                <a:gd name="T55" fmla="*/ 66 h 2695"/>
                <a:gd name="T56" fmla="*/ 3454 w 3846"/>
                <a:gd name="T57" fmla="*/ 24 h 2695"/>
                <a:gd name="T58" fmla="*/ 3345 w 3846"/>
                <a:gd name="T59" fmla="*/ 1 h 2695"/>
                <a:gd name="T60" fmla="*/ 3288 w 3846"/>
                <a:gd name="T61" fmla="*/ 0 h 2695"/>
                <a:gd name="T62" fmla="*/ 557 w 3846"/>
                <a:gd name="T63" fmla="*/ 0 h 2695"/>
                <a:gd name="T64" fmla="*/ 500 w 3846"/>
                <a:gd name="T65" fmla="*/ 1 h 2695"/>
                <a:gd name="T66" fmla="*/ 391 w 3846"/>
                <a:gd name="T67" fmla="*/ 24 h 2695"/>
                <a:gd name="T68" fmla="*/ 292 w 3846"/>
                <a:gd name="T69" fmla="*/ 66 h 2695"/>
                <a:gd name="T70" fmla="*/ 203 w 3846"/>
                <a:gd name="T71" fmla="*/ 127 h 2695"/>
                <a:gd name="T72" fmla="*/ 127 w 3846"/>
                <a:gd name="T73" fmla="*/ 202 h 2695"/>
                <a:gd name="T74" fmla="*/ 67 w 3846"/>
                <a:gd name="T75" fmla="*/ 291 h 2695"/>
                <a:gd name="T76" fmla="*/ 25 w 3846"/>
                <a:gd name="T77" fmla="*/ 391 h 2695"/>
                <a:gd name="T78" fmla="*/ 3 w 3846"/>
                <a:gd name="T79" fmla="*/ 500 h 2695"/>
                <a:gd name="T80" fmla="*/ 0 w 3846"/>
                <a:gd name="T81" fmla="*/ 557 h 2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46" h="2695">
                  <a:moveTo>
                    <a:pt x="0" y="557"/>
                  </a:moveTo>
                  <a:lnTo>
                    <a:pt x="0" y="2138"/>
                  </a:lnTo>
                  <a:lnTo>
                    <a:pt x="3" y="2195"/>
                  </a:lnTo>
                  <a:lnTo>
                    <a:pt x="25" y="2304"/>
                  </a:lnTo>
                  <a:lnTo>
                    <a:pt x="67" y="2403"/>
                  </a:lnTo>
                  <a:lnTo>
                    <a:pt x="127" y="2491"/>
                  </a:lnTo>
                  <a:lnTo>
                    <a:pt x="203" y="2568"/>
                  </a:lnTo>
                  <a:lnTo>
                    <a:pt x="292" y="2628"/>
                  </a:lnTo>
                  <a:lnTo>
                    <a:pt x="391" y="2670"/>
                  </a:lnTo>
                  <a:lnTo>
                    <a:pt x="500" y="2692"/>
                  </a:lnTo>
                  <a:lnTo>
                    <a:pt x="557" y="2695"/>
                  </a:lnTo>
                  <a:lnTo>
                    <a:pt x="3288" y="2695"/>
                  </a:lnTo>
                  <a:lnTo>
                    <a:pt x="3345" y="2692"/>
                  </a:lnTo>
                  <a:lnTo>
                    <a:pt x="3454" y="2670"/>
                  </a:lnTo>
                  <a:lnTo>
                    <a:pt x="3554" y="2628"/>
                  </a:lnTo>
                  <a:lnTo>
                    <a:pt x="3642" y="2568"/>
                  </a:lnTo>
                  <a:lnTo>
                    <a:pt x="3719" y="2491"/>
                  </a:lnTo>
                  <a:lnTo>
                    <a:pt x="3778" y="2403"/>
                  </a:lnTo>
                  <a:lnTo>
                    <a:pt x="3821" y="2304"/>
                  </a:lnTo>
                  <a:lnTo>
                    <a:pt x="3843" y="2195"/>
                  </a:lnTo>
                  <a:lnTo>
                    <a:pt x="3846" y="2138"/>
                  </a:lnTo>
                  <a:lnTo>
                    <a:pt x="3846" y="557"/>
                  </a:lnTo>
                  <a:lnTo>
                    <a:pt x="3843" y="500"/>
                  </a:lnTo>
                  <a:lnTo>
                    <a:pt x="3821" y="391"/>
                  </a:lnTo>
                  <a:lnTo>
                    <a:pt x="3778" y="291"/>
                  </a:lnTo>
                  <a:lnTo>
                    <a:pt x="3719" y="202"/>
                  </a:lnTo>
                  <a:lnTo>
                    <a:pt x="3642" y="127"/>
                  </a:lnTo>
                  <a:lnTo>
                    <a:pt x="3554" y="66"/>
                  </a:lnTo>
                  <a:lnTo>
                    <a:pt x="3454" y="24"/>
                  </a:lnTo>
                  <a:lnTo>
                    <a:pt x="3345" y="1"/>
                  </a:lnTo>
                  <a:lnTo>
                    <a:pt x="3288" y="0"/>
                  </a:lnTo>
                  <a:lnTo>
                    <a:pt x="557" y="0"/>
                  </a:lnTo>
                  <a:lnTo>
                    <a:pt x="500" y="1"/>
                  </a:lnTo>
                  <a:lnTo>
                    <a:pt x="391" y="24"/>
                  </a:lnTo>
                  <a:lnTo>
                    <a:pt x="292" y="66"/>
                  </a:lnTo>
                  <a:lnTo>
                    <a:pt x="203" y="127"/>
                  </a:lnTo>
                  <a:lnTo>
                    <a:pt x="127" y="202"/>
                  </a:lnTo>
                  <a:lnTo>
                    <a:pt x="67" y="291"/>
                  </a:lnTo>
                  <a:lnTo>
                    <a:pt x="25" y="391"/>
                  </a:lnTo>
                  <a:lnTo>
                    <a:pt x="3" y="500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1A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0" name="Freeform 736">
              <a:extLst>
                <a:ext uri="{FF2B5EF4-FFF2-40B4-BE49-F238E27FC236}">
                  <a16:creationId xmlns:a16="http://schemas.microsoft.com/office/drawing/2014/main" id="{8786B7C8-5047-4B5C-9322-D98BB3BEC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4983163"/>
              <a:ext cx="1257300" cy="917575"/>
            </a:xfrm>
            <a:custGeom>
              <a:avLst/>
              <a:gdLst>
                <a:gd name="T0" fmla="*/ 0 w 3168"/>
                <a:gd name="T1" fmla="*/ 9 h 2313"/>
                <a:gd name="T2" fmla="*/ 0 w 3168"/>
                <a:gd name="T3" fmla="*/ 2305 h 2313"/>
                <a:gd name="T4" fmla="*/ 1 w 3168"/>
                <a:gd name="T5" fmla="*/ 2312 h 2313"/>
                <a:gd name="T6" fmla="*/ 7 w 3168"/>
                <a:gd name="T7" fmla="*/ 2313 h 2313"/>
                <a:gd name="T8" fmla="*/ 3160 w 3168"/>
                <a:gd name="T9" fmla="*/ 2313 h 2313"/>
                <a:gd name="T10" fmla="*/ 3166 w 3168"/>
                <a:gd name="T11" fmla="*/ 2312 h 2313"/>
                <a:gd name="T12" fmla="*/ 3168 w 3168"/>
                <a:gd name="T13" fmla="*/ 2305 h 2313"/>
                <a:gd name="T14" fmla="*/ 3168 w 3168"/>
                <a:gd name="T15" fmla="*/ 9 h 2313"/>
                <a:gd name="T16" fmla="*/ 3166 w 3168"/>
                <a:gd name="T17" fmla="*/ 3 h 2313"/>
                <a:gd name="T18" fmla="*/ 3160 w 3168"/>
                <a:gd name="T19" fmla="*/ 0 h 2313"/>
                <a:gd name="T20" fmla="*/ 7 w 3168"/>
                <a:gd name="T21" fmla="*/ 0 h 2313"/>
                <a:gd name="T22" fmla="*/ 1 w 3168"/>
                <a:gd name="T23" fmla="*/ 3 h 2313"/>
                <a:gd name="T24" fmla="*/ 0 w 3168"/>
                <a:gd name="T25" fmla="*/ 9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68" h="2313">
                  <a:moveTo>
                    <a:pt x="0" y="9"/>
                  </a:moveTo>
                  <a:lnTo>
                    <a:pt x="0" y="2305"/>
                  </a:lnTo>
                  <a:lnTo>
                    <a:pt x="1" y="2312"/>
                  </a:lnTo>
                  <a:lnTo>
                    <a:pt x="7" y="2313"/>
                  </a:lnTo>
                  <a:lnTo>
                    <a:pt x="3160" y="2313"/>
                  </a:lnTo>
                  <a:lnTo>
                    <a:pt x="3166" y="2312"/>
                  </a:lnTo>
                  <a:lnTo>
                    <a:pt x="3168" y="2305"/>
                  </a:lnTo>
                  <a:lnTo>
                    <a:pt x="3168" y="9"/>
                  </a:lnTo>
                  <a:lnTo>
                    <a:pt x="3166" y="3"/>
                  </a:lnTo>
                  <a:lnTo>
                    <a:pt x="3160" y="0"/>
                  </a:lnTo>
                  <a:lnTo>
                    <a:pt x="7" y="0"/>
                  </a:lnTo>
                  <a:lnTo>
                    <a:pt x="1" y="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1" name="Freeform 737">
              <a:extLst>
                <a:ext uri="{FF2B5EF4-FFF2-40B4-BE49-F238E27FC236}">
                  <a16:creationId xmlns:a16="http://schemas.microsoft.com/office/drawing/2014/main" id="{B01A9B86-09D8-4D2C-8F04-4355DA32F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5334000"/>
              <a:ext cx="28575" cy="214313"/>
            </a:xfrm>
            <a:custGeom>
              <a:avLst/>
              <a:gdLst>
                <a:gd name="T0" fmla="*/ 0 w 69"/>
                <a:gd name="T1" fmla="*/ 33 h 539"/>
                <a:gd name="T2" fmla="*/ 0 w 69"/>
                <a:gd name="T3" fmla="*/ 505 h 539"/>
                <a:gd name="T4" fmla="*/ 2 w 69"/>
                <a:gd name="T5" fmla="*/ 518 h 539"/>
                <a:gd name="T6" fmla="*/ 21 w 69"/>
                <a:gd name="T7" fmla="*/ 538 h 539"/>
                <a:gd name="T8" fmla="*/ 35 w 69"/>
                <a:gd name="T9" fmla="*/ 539 h 539"/>
                <a:gd name="T10" fmla="*/ 35 w 69"/>
                <a:gd name="T11" fmla="*/ 539 h 539"/>
                <a:gd name="T12" fmla="*/ 48 w 69"/>
                <a:gd name="T13" fmla="*/ 538 h 539"/>
                <a:gd name="T14" fmla="*/ 66 w 69"/>
                <a:gd name="T15" fmla="*/ 518 h 539"/>
                <a:gd name="T16" fmla="*/ 69 w 69"/>
                <a:gd name="T17" fmla="*/ 505 h 539"/>
                <a:gd name="T18" fmla="*/ 69 w 69"/>
                <a:gd name="T19" fmla="*/ 33 h 539"/>
                <a:gd name="T20" fmla="*/ 66 w 69"/>
                <a:gd name="T21" fmla="*/ 19 h 539"/>
                <a:gd name="T22" fmla="*/ 48 w 69"/>
                <a:gd name="T23" fmla="*/ 1 h 539"/>
                <a:gd name="T24" fmla="*/ 35 w 69"/>
                <a:gd name="T25" fmla="*/ 0 h 539"/>
                <a:gd name="T26" fmla="*/ 35 w 69"/>
                <a:gd name="T27" fmla="*/ 0 h 539"/>
                <a:gd name="T28" fmla="*/ 21 w 69"/>
                <a:gd name="T29" fmla="*/ 1 h 539"/>
                <a:gd name="T30" fmla="*/ 2 w 69"/>
                <a:gd name="T31" fmla="*/ 19 h 539"/>
                <a:gd name="T32" fmla="*/ 0 w 69"/>
                <a:gd name="T33" fmla="*/ 3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539">
                  <a:moveTo>
                    <a:pt x="0" y="33"/>
                  </a:moveTo>
                  <a:lnTo>
                    <a:pt x="0" y="505"/>
                  </a:lnTo>
                  <a:lnTo>
                    <a:pt x="2" y="518"/>
                  </a:lnTo>
                  <a:lnTo>
                    <a:pt x="21" y="538"/>
                  </a:lnTo>
                  <a:lnTo>
                    <a:pt x="35" y="539"/>
                  </a:lnTo>
                  <a:lnTo>
                    <a:pt x="35" y="539"/>
                  </a:lnTo>
                  <a:lnTo>
                    <a:pt x="48" y="538"/>
                  </a:lnTo>
                  <a:lnTo>
                    <a:pt x="66" y="518"/>
                  </a:lnTo>
                  <a:lnTo>
                    <a:pt x="69" y="505"/>
                  </a:lnTo>
                  <a:lnTo>
                    <a:pt x="69" y="33"/>
                  </a:lnTo>
                  <a:lnTo>
                    <a:pt x="66" y="19"/>
                  </a:lnTo>
                  <a:lnTo>
                    <a:pt x="4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1" y="1"/>
                  </a:lnTo>
                  <a:lnTo>
                    <a:pt x="2" y="19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AF8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" name="Freeform 738">
              <a:extLst>
                <a:ext uri="{FF2B5EF4-FFF2-40B4-BE49-F238E27FC236}">
                  <a16:creationId xmlns:a16="http://schemas.microsoft.com/office/drawing/2014/main" id="{73D639CB-BA6C-4120-A467-BDC077DE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588" y="5402263"/>
              <a:ext cx="79375" cy="77788"/>
            </a:xfrm>
            <a:custGeom>
              <a:avLst/>
              <a:gdLst>
                <a:gd name="T0" fmla="*/ 0 w 197"/>
                <a:gd name="T1" fmla="*/ 98 h 197"/>
                <a:gd name="T2" fmla="*/ 1 w 197"/>
                <a:gd name="T3" fmla="*/ 118 h 197"/>
                <a:gd name="T4" fmla="*/ 15 w 197"/>
                <a:gd name="T5" fmla="*/ 154 h 197"/>
                <a:gd name="T6" fmla="*/ 42 w 197"/>
                <a:gd name="T7" fmla="*/ 180 h 197"/>
                <a:gd name="T8" fmla="*/ 77 w 197"/>
                <a:gd name="T9" fmla="*/ 195 h 197"/>
                <a:gd name="T10" fmla="*/ 98 w 197"/>
                <a:gd name="T11" fmla="*/ 197 h 197"/>
                <a:gd name="T12" fmla="*/ 118 w 197"/>
                <a:gd name="T13" fmla="*/ 195 h 197"/>
                <a:gd name="T14" fmla="*/ 154 w 197"/>
                <a:gd name="T15" fmla="*/ 180 h 197"/>
                <a:gd name="T16" fmla="*/ 180 w 197"/>
                <a:gd name="T17" fmla="*/ 154 h 197"/>
                <a:gd name="T18" fmla="*/ 195 w 197"/>
                <a:gd name="T19" fmla="*/ 118 h 197"/>
                <a:gd name="T20" fmla="*/ 197 w 197"/>
                <a:gd name="T21" fmla="*/ 98 h 197"/>
                <a:gd name="T22" fmla="*/ 195 w 197"/>
                <a:gd name="T23" fmla="*/ 78 h 197"/>
                <a:gd name="T24" fmla="*/ 180 w 197"/>
                <a:gd name="T25" fmla="*/ 43 h 197"/>
                <a:gd name="T26" fmla="*/ 154 w 197"/>
                <a:gd name="T27" fmla="*/ 15 h 197"/>
                <a:gd name="T28" fmla="*/ 118 w 197"/>
                <a:gd name="T29" fmla="*/ 1 h 197"/>
                <a:gd name="T30" fmla="*/ 98 w 197"/>
                <a:gd name="T31" fmla="*/ 0 h 197"/>
                <a:gd name="T32" fmla="*/ 77 w 197"/>
                <a:gd name="T33" fmla="*/ 1 h 197"/>
                <a:gd name="T34" fmla="*/ 42 w 197"/>
                <a:gd name="T35" fmla="*/ 15 h 197"/>
                <a:gd name="T36" fmla="*/ 15 w 197"/>
                <a:gd name="T37" fmla="*/ 43 h 197"/>
                <a:gd name="T38" fmla="*/ 1 w 197"/>
                <a:gd name="T39" fmla="*/ 78 h 197"/>
                <a:gd name="T40" fmla="*/ 0 w 197"/>
                <a:gd name="T41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7" h="197">
                  <a:moveTo>
                    <a:pt x="0" y="98"/>
                  </a:moveTo>
                  <a:lnTo>
                    <a:pt x="1" y="118"/>
                  </a:lnTo>
                  <a:lnTo>
                    <a:pt x="15" y="154"/>
                  </a:lnTo>
                  <a:lnTo>
                    <a:pt x="42" y="180"/>
                  </a:lnTo>
                  <a:lnTo>
                    <a:pt x="77" y="195"/>
                  </a:lnTo>
                  <a:lnTo>
                    <a:pt x="98" y="197"/>
                  </a:lnTo>
                  <a:lnTo>
                    <a:pt x="118" y="195"/>
                  </a:lnTo>
                  <a:lnTo>
                    <a:pt x="154" y="180"/>
                  </a:lnTo>
                  <a:lnTo>
                    <a:pt x="180" y="154"/>
                  </a:lnTo>
                  <a:lnTo>
                    <a:pt x="195" y="118"/>
                  </a:lnTo>
                  <a:lnTo>
                    <a:pt x="197" y="98"/>
                  </a:lnTo>
                  <a:lnTo>
                    <a:pt x="195" y="78"/>
                  </a:lnTo>
                  <a:lnTo>
                    <a:pt x="180" y="43"/>
                  </a:lnTo>
                  <a:lnTo>
                    <a:pt x="154" y="15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77" y="1"/>
                  </a:lnTo>
                  <a:lnTo>
                    <a:pt x="42" y="15"/>
                  </a:lnTo>
                  <a:lnTo>
                    <a:pt x="15" y="43"/>
                  </a:lnTo>
                  <a:lnTo>
                    <a:pt x="1" y="7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AF8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3" name="Freeform 739">
              <a:extLst>
                <a:ext uri="{FF2B5EF4-FFF2-40B4-BE49-F238E27FC236}">
                  <a16:creationId xmlns:a16="http://schemas.microsoft.com/office/drawing/2014/main" id="{5305E446-5AC0-4A55-A6D5-96626058B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601" y="5751513"/>
              <a:ext cx="209550" cy="334963"/>
            </a:xfrm>
            <a:custGeom>
              <a:avLst/>
              <a:gdLst>
                <a:gd name="T0" fmla="*/ 64 w 526"/>
                <a:gd name="T1" fmla="*/ 829 h 846"/>
                <a:gd name="T2" fmla="*/ 64 w 526"/>
                <a:gd name="T3" fmla="*/ 829 h 846"/>
                <a:gd name="T4" fmla="*/ 89 w 526"/>
                <a:gd name="T5" fmla="*/ 841 h 846"/>
                <a:gd name="T6" fmla="*/ 141 w 526"/>
                <a:gd name="T7" fmla="*/ 846 h 846"/>
                <a:gd name="T8" fmla="*/ 189 w 526"/>
                <a:gd name="T9" fmla="*/ 833 h 846"/>
                <a:gd name="T10" fmla="*/ 229 w 526"/>
                <a:gd name="T11" fmla="*/ 801 h 846"/>
                <a:gd name="T12" fmla="*/ 242 w 526"/>
                <a:gd name="T13" fmla="*/ 779 h 846"/>
                <a:gd name="T14" fmla="*/ 512 w 526"/>
                <a:gd name="T15" fmla="*/ 193 h 846"/>
                <a:gd name="T16" fmla="*/ 521 w 526"/>
                <a:gd name="T17" fmla="*/ 169 h 846"/>
                <a:gd name="T18" fmla="*/ 526 w 526"/>
                <a:gd name="T19" fmla="*/ 118 h 846"/>
                <a:gd name="T20" fmla="*/ 513 w 526"/>
                <a:gd name="T21" fmla="*/ 70 h 846"/>
                <a:gd name="T22" fmla="*/ 482 w 526"/>
                <a:gd name="T23" fmla="*/ 31 h 846"/>
                <a:gd name="T24" fmla="*/ 460 w 526"/>
                <a:gd name="T25" fmla="*/ 17 h 846"/>
                <a:gd name="T26" fmla="*/ 460 w 526"/>
                <a:gd name="T27" fmla="*/ 17 h 846"/>
                <a:gd name="T28" fmla="*/ 436 w 526"/>
                <a:gd name="T29" fmla="*/ 5 h 846"/>
                <a:gd name="T30" fmla="*/ 386 w 526"/>
                <a:gd name="T31" fmla="*/ 0 h 846"/>
                <a:gd name="T32" fmla="*/ 338 w 526"/>
                <a:gd name="T33" fmla="*/ 14 h 846"/>
                <a:gd name="T34" fmla="*/ 298 w 526"/>
                <a:gd name="T35" fmla="*/ 45 h 846"/>
                <a:gd name="T36" fmla="*/ 283 w 526"/>
                <a:gd name="T37" fmla="*/ 69 h 846"/>
                <a:gd name="T38" fmla="*/ 14 w 526"/>
                <a:gd name="T39" fmla="*/ 653 h 846"/>
                <a:gd name="T40" fmla="*/ 3 w 526"/>
                <a:gd name="T41" fmla="*/ 678 h 846"/>
                <a:gd name="T42" fmla="*/ 0 w 526"/>
                <a:gd name="T43" fmla="*/ 728 h 846"/>
                <a:gd name="T44" fmla="*/ 13 w 526"/>
                <a:gd name="T45" fmla="*/ 776 h 846"/>
                <a:gd name="T46" fmla="*/ 42 w 526"/>
                <a:gd name="T47" fmla="*/ 815 h 846"/>
                <a:gd name="T48" fmla="*/ 64 w 526"/>
                <a:gd name="T49" fmla="*/ 829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6" h="846">
                  <a:moveTo>
                    <a:pt x="64" y="829"/>
                  </a:moveTo>
                  <a:lnTo>
                    <a:pt x="64" y="829"/>
                  </a:lnTo>
                  <a:lnTo>
                    <a:pt x="89" y="841"/>
                  </a:lnTo>
                  <a:lnTo>
                    <a:pt x="141" y="846"/>
                  </a:lnTo>
                  <a:lnTo>
                    <a:pt x="189" y="833"/>
                  </a:lnTo>
                  <a:lnTo>
                    <a:pt x="229" y="801"/>
                  </a:lnTo>
                  <a:lnTo>
                    <a:pt x="242" y="779"/>
                  </a:lnTo>
                  <a:lnTo>
                    <a:pt x="512" y="193"/>
                  </a:lnTo>
                  <a:lnTo>
                    <a:pt x="521" y="169"/>
                  </a:lnTo>
                  <a:lnTo>
                    <a:pt x="526" y="118"/>
                  </a:lnTo>
                  <a:lnTo>
                    <a:pt x="513" y="70"/>
                  </a:lnTo>
                  <a:lnTo>
                    <a:pt x="482" y="31"/>
                  </a:lnTo>
                  <a:lnTo>
                    <a:pt x="460" y="17"/>
                  </a:lnTo>
                  <a:lnTo>
                    <a:pt x="460" y="17"/>
                  </a:lnTo>
                  <a:lnTo>
                    <a:pt x="436" y="5"/>
                  </a:lnTo>
                  <a:lnTo>
                    <a:pt x="386" y="0"/>
                  </a:lnTo>
                  <a:lnTo>
                    <a:pt x="338" y="14"/>
                  </a:lnTo>
                  <a:lnTo>
                    <a:pt x="298" y="45"/>
                  </a:lnTo>
                  <a:lnTo>
                    <a:pt x="283" y="69"/>
                  </a:lnTo>
                  <a:lnTo>
                    <a:pt x="14" y="653"/>
                  </a:lnTo>
                  <a:lnTo>
                    <a:pt x="3" y="678"/>
                  </a:lnTo>
                  <a:lnTo>
                    <a:pt x="0" y="728"/>
                  </a:lnTo>
                  <a:lnTo>
                    <a:pt x="13" y="776"/>
                  </a:lnTo>
                  <a:lnTo>
                    <a:pt x="42" y="815"/>
                  </a:lnTo>
                  <a:lnTo>
                    <a:pt x="64" y="829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4" name="Rectangle 740">
              <a:extLst>
                <a:ext uri="{FF2B5EF4-FFF2-40B4-BE49-F238E27FC236}">
                  <a16:creationId xmlns:a16="http://schemas.microsoft.com/office/drawing/2014/main" id="{03ADC2FD-83B0-4936-928A-6D26C747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087938"/>
              <a:ext cx="822325" cy="8572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5" name="Rectangle 741">
              <a:extLst>
                <a:ext uri="{FF2B5EF4-FFF2-40B4-BE49-F238E27FC236}">
                  <a16:creationId xmlns:a16="http://schemas.microsoft.com/office/drawing/2014/main" id="{94AED88D-D2E5-4436-BF99-826DFFBF8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208588"/>
              <a:ext cx="952500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6" name="Rectangle 742">
              <a:extLst>
                <a:ext uri="{FF2B5EF4-FFF2-40B4-BE49-F238E27FC236}">
                  <a16:creationId xmlns:a16="http://schemas.microsoft.com/office/drawing/2014/main" id="{BB5A06DC-7F77-46DE-A41E-3E5A7570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276850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7" name="Rectangle 743">
              <a:extLst>
                <a:ext uri="{FF2B5EF4-FFF2-40B4-BE49-F238E27FC236}">
                  <a16:creationId xmlns:a16="http://schemas.microsoft.com/office/drawing/2014/main" id="{F8D31398-0E4D-4B34-AD78-6B71477E5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345113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8" name="Rectangle 744">
              <a:extLst>
                <a:ext uri="{FF2B5EF4-FFF2-40B4-BE49-F238E27FC236}">
                  <a16:creationId xmlns:a16="http://schemas.microsoft.com/office/drawing/2014/main" id="{6D21D46A-C005-4B4D-924E-3A6BB734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413375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9" name="Rectangle 745">
              <a:extLst>
                <a:ext uri="{FF2B5EF4-FFF2-40B4-BE49-F238E27FC236}">
                  <a16:creationId xmlns:a16="http://schemas.microsoft.com/office/drawing/2014/main" id="{363D9D67-AE90-460E-B246-23963C524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481638"/>
              <a:ext cx="952500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0" name="Rectangle 746">
              <a:extLst>
                <a:ext uri="{FF2B5EF4-FFF2-40B4-BE49-F238E27FC236}">
                  <a16:creationId xmlns:a16="http://schemas.microsoft.com/office/drawing/2014/main" id="{32E83C5B-FC0C-4D9D-9FD0-2E786F8DF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549900"/>
              <a:ext cx="952500" cy="2857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1" name="Rectangle 747">
              <a:extLst>
                <a:ext uri="{FF2B5EF4-FFF2-40B4-BE49-F238E27FC236}">
                  <a16:creationId xmlns:a16="http://schemas.microsoft.com/office/drawing/2014/main" id="{130169AA-9615-4DA8-A085-A8B6A7FAF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616575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2" name="Rectangle 748">
              <a:extLst>
                <a:ext uri="{FF2B5EF4-FFF2-40B4-BE49-F238E27FC236}">
                  <a16:creationId xmlns:a16="http://schemas.microsoft.com/office/drawing/2014/main" id="{98AE1C66-55DE-418E-9698-8F96F162E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684838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3" name="Rectangle 749">
              <a:extLst>
                <a:ext uri="{FF2B5EF4-FFF2-40B4-BE49-F238E27FC236}">
                  <a16:creationId xmlns:a16="http://schemas.microsoft.com/office/drawing/2014/main" id="{3009F5FB-E7AC-4573-989C-A32112205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753100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4" name="Rectangle 750">
              <a:extLst>
                <a:ext uri="{FF2B5EF4-FFF2-40B4-BE49-F238E27FC236}">
                  <a16:creationId xmlns:a16="http://schemas.microsoft.com/office/drawing/2014/main" id="{1ABFB985-930B-42E3-BE79-10EB7AA77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821363"/>
              <a:ext cx="952500" cy="2857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5" name="Rectangle 751">
              <a:extLst>
                <a:ext uri="{FF2B5EF4-FFF2-40B4-BE49-F238E27FC236}">
                  <a16:creationId xmlns:a16="http://schemas.microsoft.com/office/drawing/2014/main" id="{87E0E3A6-254A-4F75-9FE1-E60E95C29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5276850"/>
              <a:ext cx="317500" cy="166688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6" name="Rectangle 752">
              <a:extLst>
                <a:ext uri="{FF2B5EF4-FFF2-40B4-BE49-F238E27FC236}">
                  <a16:creationId xmlns:a16="http://schemas.microsoft.com/office/drawing/2014/main" id="{6ED5C523-D4D4-4289-B521-2CCA2AB6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5616575"/>
              <a:ext cx="317500" cy="166688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7" name="Freeform 753">
              <a:extLst>
                <a:ext uri="{FF2B5EF4-FFF2-40B4-BE49-F238E27FC236}">
                  <a16:creationId xmlns:a16="http://schemas.microsoft.com/office/drawing/2014/main" id="{8481BD2E-4D90-4CDC-B0DC-C5895DA7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938" y="6073775"/>
              <a:ext cx="290513" cy="376238"/>
            </a:xfrm>
            <a:custGeom>
              <a:avLst/>
              <a:gdLst>
                <a:gd name="T0" fmla="*/ 628 w 730"/>
                <a:gd name="T1" fmla="*/ 0 h 950"/>
                <a:gd name="T2" fmla="*/ 0 w 730"/>
                <a:gd name="T3" fmla="*/ 72 h 950"/>
                <a:gd name="T4" fmla="*/ 100 w 730"/>
                <a:gd name="T5" fmla="*/ 950 h 950"/>
                <a:gd name="T6" fmla="*/ 730 w 730"/>
                <a:gd name="T7" fmla="*/ 878 h 950"/>
                <a:gd name="T8" fmla="*/ 628 w 730"/>
                <a:gd name="T9" fmla="*/ 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950">
                  <a:moveTo>
                    <a:pt x="628" y="0"/>
                  </a:moveTo>
                  <a:lnTo>
                    <a:pt x="0" y="72"/>
                  </a:lnTo>
                  <a:lnTo>
                    <a:pt x="100" y="950"/>
                  </a:lnTo>
                  <a:lnTo>
                    <a:pt x="730" y="87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8" name="Freeform 754">
              <a:extLst>
                <a:ext uri="{FF2B5EF4-FFF2-40B4-BE49-F238E27FC236}">
                  <a16:creationId xmlns:a16="http://schemas.microsoft.com/office/drawing/2014/main" id="{1B6D6C98-D22B-4DB7-97B9-B8D680C6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5473700"/>
              <a:ext cx="573088" cy="717550"/>
            </a:xfrm>
            <a:custGeom>
              <a:avLst/>
              <a:gdLst>
                <a:gd name="T0" fmla="*/ 501 w 1442"/>
                <a:gd name="T1" fmla="*/ 1099 h 1808"/>
                <a:gd name="T2" fmla="*/ 271 w 1442"/>
                <a:gd name="T3" fmla="*/ 950 h 1808"/>
                <a:gd name="T4" fmla="*/ 211 w 1442"/>
                <a:gd name="T5" fmla="*/ 898 h 1808"/>
                <a:gd name="T6" fmla="*/ 131 w 1442"/>
                <a:gd name="T7" fmla="*/ 883 h 1808"/>
                <a:gd name="T8" fmla="*/ 61 w 1442"/>
                <a:gd name="T9" fmla="*/ 910 h 1808"/>
                <a:gd name="T10" fmla="*/ 0 w 1442"/>
                <a:gd name="T11" fmla="*/ 971 h 1808"/>
                <a:gd name="T12" fmla="*/ 517 w 1442"/>
                <a:gd name="T13" fmla="*/ 1703 h 1808"/>
                <a:gd name="T14" fmla="*/ 597 w 1442"/>
                <a:gd name="T15" fmla="*/ 1760 h 1808"/>
                <a:gd name="T16" fmla="*/ 733 w 1442"/>
                <a:gd name="T17" fmla="*/ 1800 h 1808"/>
                <a:gd name="T18" fmla="*/ 921 w 1442"/>
                <a:gd name="T19" fmla="*/ 1804 h 1808"/>
                <a:gd name="T20" fmla="*/ 1073 w 1442"/>
                <a:gd name="T21" fmla="*/ 1774 h 1808"/>
                <a:gd name="T22" fmla="*/ 1175 w 1442"/>
                <a:gd name="T23" fmla="*/ 1726 h 1808"/>
                <a:gd name="T24" fmla="*/ 1261 w 1442"/>
                <a:gd name="T25" fmla="*/ 1658 h 1808"/>
                <a:gd name="T26" fmla="*/ 1328 w 1442"/>
                <a:gd name="T27" fmla="*/ 1570 h 1808"/>
                <a:gd name="T28" fmla="*/ 1376 w 1442"/>
                <a:gd name="T29" fmla="*/ 1459 h 1808"/>
                <a:gd name="T30" fmla="*/ 1410 w 1442"/>
                <a:gd name="T31" fmla="*/ 1294 h 1808"/>
                <a:gd name="T32" fmla="*/ 1407 w 1442"/>
                <a:gd name="T33" fmla="*/ 1049 h 1808"/>
                <a:gd name="T34" fmla="*/ 1442 w 1442"/>
                <a:gd name="T35" fmla="*/ 647 h 1808"/>
                <a:gd name="T36" fmla="*/ 1400 w 1442"/>
                <a:gd name="T37" fmla="*/ 569 h 1808"/>
                <a:gd name="T38" fmla="*/ 1320 w 1442"/>
                <a:gd name="T39" fmla="*/ 548 h 1808"/>
                <a:gd name="T40" fmla="*/ 1247 w 1442"/>
                <a:gd name="T41" fmla="*/ 587 h 1808"/>
                <a:gd name="T42" fmla="*/ 1221 w 1442"/>
                <a:gd name="T43" fmla="*/ 659 h 1808"/>
                <a:gd name="T44" fmla="*/ 1196 w 1442"/>
                <a:gd name="T45" fmla="*/ 805 h 1808"/>
                <a:gd name="T46" fmla="*/ 1173 w 1442"/>
                <a:gd name="T47" fmla="*/ 486 h 1808"/>
                <a:gd name="T48" fmla="*/ 1152 w 1442"/>
                <a:gd name="T49" fmla="*/ 415 h 1808"/>
                <a:gd name="T50" fmla="*/ 1081 w 1442"/>
                <a:gd name="T51" fmla="*/ 375 h 1808"/>
                <a:gd name="T52" fmla="*/ 1000 w 1442"/>
                <a:gd name="T53" fmla="*/ 393 h 1808"/>
                <a:gd name="T54" fmla="*/ 952 w 1442"/>
                <a:gd name="T55" fmla="*/ 460 h 1808"/>
                <a:gd name="T56" fmla="*/ 952 w 1442"/>
                <a:gd name="T57" fmla="*/ 742 h 1808"/>
                <a:gd name="T58" fmla="*/ 928 w 1442"/>
                <a:gd name="T59" fmla="*/ 743 h 1808"/>
                <a:gd name="T60" fmla="*/ 894 w 1442"/>
                <a:gd name="T61" fmla="*/ 390 h 1808"/>
                <a:gd name="T62" fmla="*/ 838 w 1442"/>
                <a:gd name="T63" fmla="*/ 327 h 1808"/>
                <a:gd name="T64" fmla="*/ 757 w 1442"/>
                <a:gd name="T65" fmla="*/ 320 h 1808"/>
                <a:gd name="T66" fmla="*/ 690 w 1442"/>
                <a:gd name="T67" fmla="*/ 368 h 1808"/>
                <a:gd name="T68" fmla="*/ 678 w 1442"/>
                <a:gd name="T69" fmla="*/ 438 h 1808"/>
                <a:gd name="T70" fmla="*/ 697 w 1442"/>
                <a:gd name="T71" fmla="*/ 824 h 1808"/>
                <a:gd name="T72" fmla="*/ 538 w 1442"/>
                <a:gd name="T73" fmla="*/ 90 h 1808"/>
                <a:gd name="T74" fmla="*/ 505 w 1442"/>
                <a:gd name="T75" fmla="*/ 28 h 1808"/>
                <a:gd name="T76" fmla="*/ 427 w 1442"/>
                <a:gd name="T77" fmla="*/ 0 h 1808"/>
                <a:gd name="T78" fmla="*/ 351 w 1442"/>
                <a:gd name="T79" fmla="*/ 29 h 1808"/>
                <a:gd name="T80" fmla="*/ 316 w 1442"/>
                <a:gd name="T81" fmla="*/ 107 h 1808"/>
                <a:gd name="T82" fmla="*/ 486 w 1442"/>
                <a:gd name="T83" fmla="*/ 980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2" h="1808">
                  <a:moveTo>
                    <a:pt x="486" y="980"/>
                  </a:moveTo>
                  <a:lnTo>
                    <a:pt x="501" y="1099"/>
                  </a:lnTo>
                  <a:lnTo>
                    <a:pt x="518" y="1252"/>
                  </a:lnTo>
                  <a:lnTo>
                    <a:pt x="271" y="950"/>
                  </a:lnTo>
                  <a:lnTo>
                    <a:pt x="251" y="928"/>
                  </a:lnTo>
                  <a:lnTo>
                    <a:pt x="211" y="898"/>
                  </a:lnTo>
                  <a:lnTo>
                    <a:pt x="169" y="884"/>
                  </a:lnTo>
                  <a:lnTo>
                    <a:pt x="131" y="883"/>
                  </a:lnTo>
                  <a:lnTo>
                    <a:pt x="94" y="893"/>
                  </a:lnTo>
                  <a:lnTo>
                    <a:pt x="61" y="910"/>
                  </a:lnTo>
                  <a:lnTo>
                    <a:pt x="18" y="945"/>
                  </a:lnTo>
                  <a:lnTo>
                    <a:pt x="0" y="971"/>
                  </a:lnTo>
                  <a:lnTo>
                    <a:pt x="504" y="1685"/>
                  </a:lnTo>
                  <a:lnTo>
                    <a:pt x="517" y="1703"/>
                  </a:lnTo>
                  <a:lnTo>
                    <a:pt x="553" y="1734"/>
                  </a:lnTo>
                  <a:lnTo>
                    <a:pt x="597" y="1760"/>
                  </a:lnTo>
                  <a:lnTo>
                    <a:pt x="648" y="1779"/>
                  </a:lnTo>
                  <a:lnTo>
                    <a:pt x="733" y="1800"/>
                  </a:lnTo>
                  <a:lnTo>
                    <a:pt x="858" y="1808"/>
                  </a:lnTo>
                  <a:lnTo>
                    <a:pt x="921" y="1804"/>
                  </a:lnTo>
                  <a:lnTo>
                    <a:pt x="985" y="1796"/>
                  </a:lnTo>
                  <a:lnTo>
                    <a:pt x="1073" y="1774"/>
                  </a:lnTo>
                  <a:lnTo>
                    <a:pt x="1126" y="1752"/>
                  </a:lnTo>
                  <a:lnTo>
                    <a:pt x="1175" y="1726"/>
                  </a:lnTo>
                  <a:lnTo>
                    <a:pt x="1219" y="1695"/>
                  </a:lnTo>
                  <a:lnTo>
                    <a:pt x="1261" y="1658"/>
                  </a:lnTo>
                  <a:lnTo>
                    <a:pt x="1296" y="1616"/>
                  </a:lnTo>
                  <a:lnTo>
                    <a:pt x="1328" y="1570"/>
                  </a:lnTo>
                  <a:lnTo>
                    <a:pt x="1354" y="1516"/>
                  </a:lnTo>
                  <a:lnTo>
                    <a:pt x="1376" y="1459"/>
                  </a:lnTo>
                  <a:lnTo>
                    <a:pt x="1393" y="1396"/>
                  </a:lnTo>
                  <a:lnTo>
                    <a:pt x="1410" y="1294"/>
                  </a:lnTo>
                  <a:lnTo>
                    <a:pt x="1414" y="1135"/>
                  </a:lnTo>
                  <a:lnTo>
                    <a:pt x="1407" y="1049"/>
                  </a:lnTo>
                  <a:lnTo>
                    <a:pt x="1442" y="675"/>
                  </a:lnTo>
                  <a:lnTo>
                    <a:pt x="1442" y="647"/>
                  </a:lnTo>
                  <a:lnTo>
                    <a:pt x="1428" y="600"/>
                  </a:lnTo>
                  <a:lnTo>
                    <a:pt x="1400" y="569"/>
                  </a:lnTo>
                  <a:lnTo>
                    <a:pt x="1362" y="551"/>
                  </a:lnTo>
                  <a:lnTo>
                    <a:pt x="1320" y="548"/>
                  </a:lnTo>
                  <a:lnTo>
                    <a:pt x="1280" y="560"/>
                  </a:lnTo>
                  <a:lnTo>
                    <a:pt x="1247" y="587"/>
                  </a:lnTo>
                  <a:lnTo>
                    <a:pt x="1225" y="630"/>
                  </a:lnTo>
                  <a:lnTo>
                    <a:pt x="1221" y="659"/>
                  </a:lnTo>
                  <a:lnTo>
                    <a:pt x="1208" y="815"/>
                  </a:lnTo>
                  <a:lnTo>
                    <a:pt x="1196" y="805"/>
                  </a:lnTo>
                  <a:lnTo>
                    <a:pt x="1180" y="796"/>
                  </a:lnTo>
                  <a:lnTo>
                    <a:pt x="1173" y="486"/>
                  </a:lnTo>
                  <a:lnTo>
                    <a:pt x="1170" y="458"/>
                  </a:lnTo>
                  <a:lnTo>
                    <a:pt x="1152" y="415"/>
                  </a:lnTo>
                  <a:lnTo>
                    <a:pt x="1120" y="388"/>
                  </a:lnTo>
                  <a:lnTo>
                    <a:pt x="1081" y="375"/>
                  </a:lnTo>
                  <a:lnTo>
                    <a:pt x="1039" y="377"/>
                  </a:lnTo>
                  <a:lnTo>
                    <a:pt x="1000" y="393"/>
                  </a:lnTo>
                  <a:lnTo>
                    <a:pt x="969" y="420"/>
                  </a:lnTo>
                  <a:lnTo>
                    <a:pt x="952" y="460"/>
                  </a:lnTo>
                  <a:lnTo>
                    <a:pt x="950" y="485"/>
                  </a:lnTo>
                  <a:lnTo>
                    <a:pt x="952" y="742"/>
                  </a:lnTo>
                  <a:lnTo>
                    <a:pt x="939" y="742"/>
                  </a:lnTo>
                  <a:lnTo>
                    <a:pt x="928" y="743"/>
                  </a:lnTo>
                  <a:lnTo>
                    <a:pt x="898" y="418"/>
                  </a:lnTo>
                  <a:lnTo>
                    <a:pt x="894" y="390"/>
                  </a:lnTo>
                  <a:lnTo>
                    <a:pt x="872" y="351"/>
                  </a:lnTo>
                  <a:lnTo>
                    <a:pt x="838" y="327"/>
                  </a:lnTo>
                  <a:lnTo>
                    <a:pt x="798" y="316"/>
                  </a:lnTo>
                  <a:lnTo>
                    <a:pt x="757" y="320"/>
                  </a:lnTo>
                  <a:lnTo>
                    <a:pt x="719" y="339"/>
                  </a:lnTo>
                  <a:lnTo>
                    <a:pt x="690" y="368"/>
                  </a:lnTo>
                  <a:lnTo>
                    <a:pt x="676" y="411"/>
                  </a:lnTo>
                  <a:lnTo>
                    <a:pt x="678" y="438"/>
                  </a:lnTo>
                  <a:lnTo>
                    <a:pt x="711" y="815"/>
                  </a:lnTo>
                  <a:lnTo>
                    <a:pt x="697" y="824"/>
                  </a:lnTo>
                  <a:lnTo>
                    <a:pt x="684" y="835"/>
                  </a:lnTo>
                  <a:lnTo>
                    <a:pt x="538" y="90"/>
                  </a:lnTo>
                  <a:lnTo>
                    <a:pt x="531" y="65"/>
                  </a:lnTo>
                  <a:lnTo>
                    <a:pt x="505" y="28"/>
                  </a:lnTo>
                  <a:lnTo>
                    <a:pt x="469" y="7"/>
                  </a:lnTo>
                  <a:lnTo>
                    <a:pt x="427" y="0"/>
                  </a:lnTo>
                  <a:lnTo>
                    <a:pt x="387" y="8"/>
                  </a:lnTo>
                  <a:lnTo>
                    <a:pt x="351" y="29"/>
                  </a:lnTo>
                  <a:lnTo>
                    <a:pt x="326" y="63"/>
                  </a:lnTo>
                  <a:lnTo>
                    <a:pt x="316" y="107"/>
                  </a:lnTo>
                  <a:lnTo>
                    <a:pt x="320" y="134"/>
                  </a:lnTo>
                  <a:lnTo>
                    <a:pt x="486" y="98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9" name="Freeform 755">
              <a:extLst>
                <a:ext uri="{FF2B5EF4-FFF2-40B4-BE49-F238E27FC236}">
                  <a16:creationId xmlns:a16="http://schemas.microsoft.com/office/drawing/2014/main" id="{22ED1016-794A-4433-BA96-BDE397E3F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6218238"/>
              <a:ext cx="439738" cy="639763"/>
            </a:xfrm>
            <a:custGeom>
              <a:avLst/>
              <a:gdLst>
                <a:gd name="T0" fmla="*/ 172 w 1109"/>
                <a:gd name="T1" fmla="*/ 1614 h 1614"/>
                <a:gd name="T2" fmla="*/ 0 w 1109"/>
                <a:gd name="T3" fmla="*/ 106 h 1614"/>
                <a:gd name="T4" fmla="*/ 925 w 1109"/>
                <a:gd name="T5" fmla="*/ 0 h 1614"/>
                <a:gd name="T6" fmla="*/ 1109 w 1109"/>
                <a:gd name="T7" fmla="*/ 1614 h 1614"/>
                <a:gd name="T8" fmla="*/ 172 w 1109"/>
                <a:gd name="T9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1614">
                  <a:moveTo>
                    <a:pt x="172" y="1614"/>
                  </a:moveTo>
                  <a:lnTo>
                    <a:pt x="0" y="106"/>
                  </a:lnTo>
                  <a:lnTo>
                    <a:pt x="925" y="0"/>
                  </a:lnTo>
                  <a:lnTo>
                    <a:pt x="1109" y="1614"/>
                  </a:lnTo>
                  <a:lnTo>
                    <a:pt x="172" y="1614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0" name="Freeform 756">
              <a:extLst>
                <a:ext uri="{FF2B5EF4-FFF2-40B4-BE49-F238E27FC236}">
                  <a16:creationId xmlns:a16="http://schemas.microsoft.com/office/drawing/2014/main" id="{075F8BC4-6137-43EA-8EB3-2CD936A94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888" y="4983163"/>
              <a:ext cx="85725" cy="190500"/>
            </a:xfrm>
            <a:custGeom>
              <a:avLst/>
              <a:gdLst>
                <a:gd name="T0" fmla="*/ 0 w 215"/>
                <a:gd name="T1" fmla="*/ 0 h 483"/>
                <a:gd name="T2" fmla="*/ 215 w 215"/>
                <a:gd name="T3" fmla="*/ 0 h 483"/>
                <a:gd name="T4" fmla="*/ 215 w 215"/>
                <a:gd name="T5" fmla="*/ 483 h 483"/>
                <a:gd name="T6" fmla="*/ 107 w 215"/>
                <a:gd name="T7" fmla="*/ 391 h 483"/>
                <a:gd name="T8" fmla="*/ 0 w 215"/>
                <a:gd name="T9" fmla="*/ 483 h 483"/>
                <a:gd name="T10" fmla="*/ 0 w 215"/>
                <a:gd name="T11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483">
                  <a:moveTo>
                    <a:pt x="0" y="0"/>
                  </a:moveTo>
                  <a:lnTo>
                    <a:pt x="215" y="0"/>
                  </a:lnTo>
                  <a:lnTo>
                    <a:pt x="215" y="483"/>
                  </a:lnTo>
                  <a:lnTo>
                    <a:pt x="107" y="391"/>
                  </a:lnTo>
                  <a:lnTo>
                    <a:pt x="0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1" name="Freeform 757">
              <a:extLst>
                <a:ext uri="{FF2B5EF4-FFF2-40B4-BE49-F238E27FC236}">
                  <a16:creationId xmlns:a16="http://schemas.microsoft.com/office/drawing/2014/main" id="{7C710529-8EE0-405B-B3EA-1FCDF3820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951" y="6340475"/>
              <a:ext cx="374650" cy="112713"/>
            </a:xfrm>
            <a:custGeom>
              <a:avLst/>
              <a:gdLst>
                <a:gd name="T0" fmla="*/ 0 w 946"/>
                <a:gd name="T1" fmla="*/ 105 h 285"/>
                <a:gd name="T2" fmla="*/ 925 w 946"/>
                <a:gd name="T3" fmla="*/ 0 h 285"/>
                <a:gd name="T4" fmla="*/ 946 w 946"/>
                <a:gd name="T5" fmla="*/ 180 h 285"/>
                <a:gd name="T6" fmla="*/ 21 w 946"/>
                <a:gd name="T7" fmla="*/ 285 h 285"/>
                <a:gd name="T8" fmla="*/ 0 w 946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285">
                  <a:moveTo>
                    <a:pt x="0" y="105"/>
                  </a:moveTo>
                  <a:lnTo>
                    <a:pt x="925" y="0"/>
                  </a:lnTo>
                  <a:lnTo>
                    <a:pt x="946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2" name="Freeform 758">
              <a:extLst>
                <a:ext uri="{FF2B5EF4-FFF2-40B4-BE49-F238E27FC236}">
                  <a16:creationId xmlns:a16="http://schemas.microsoft.com/office/drawing/2014/main" id="{26DEE456-E6C4-401E-8C27-DBA2B27C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1" y="6515100"/>
              <a:ext cx="376238" cy="112713"/>
            </a:xfrm>
            <a:custGeom>
              <a:avLst/>
              <a:gdLst>
                <a:gd name="T0" fmla="*/ 0 w 947"/>
                <a:gd name="T1" fmla="*/ 105 h 285"/>
                <a:gd name="T2" fmla="*/ 926 w 947"/>
                <a:gd name="T3" fmla="*/ 0 h 285"/>
                <a:gd name="T4" fmla="*/ 947 w 947"/>
                <a:gd name="T5" fmla="*/ 180 h 285"/>
                <a:gd name="T6" fmla="*/ 21 w 947"/>
                <a:gd name="T7" fmla="*/ 285 h 285"/>
                <a:gd name="T8" fmla="*/ 0 w 947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7" h="285">
                  <a:moveTo>
                    <a:pt x="0" y="105"/>
                  </a:moveTo>
                  <a:lnTo>
                    <a:pt x="926" y="0"/>
                  </a:lnTo>
                  <a:lnTo>
                    <a:pt x="947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3" name="Freeform 759">
              <a:extLst>
                <a:ext uri="{FF2B5EF4-FFF2-40B4-BE49-F238E27FC236}">
                  <a16:creationId xmlns:a16="http://schemas.microsoft.com/office/drawing/2014/main" id="{592E229E-185D-41D0-B020-F10CC54A7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638" y="6689725"/>
              <a:ext cx="376238" cy="112713"/>
            </a:xfrm>
            <a:custGeom>
              <a:avLst/>
              <a:gdLst>
                <a:gd name="T0" fmla="*/ 0 w 946"/>
                <a:gd name="T1" fmla="*/ 105 h 285"/>
                <a:gd name="T2" fmla="*/ 925 w 946"/>
                <a:gd name="T3" fmla="*/ 0 h 285"/>
                <a:gd name="T4" fmla="*/ 946 w 946"/>
                <a:gd name="T5" fmla="*/ 180 h 285"/>
                <a:gd name="T6" fmla="*/ 21 w 946"/>
                <a:gd name="T7" fmla="*/ 285 h 285"/>
                <a:gd name="T8" fmla="*/ 0 w 946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285">
                  <a:moveTo>
                    <a:pt x="0" y="105"/>
                  </a:moveTo>
                  <a:lnTo>
                    <a:pt x="925" y="0"/>
                  </a:lnTo>
                  <a:lnTo>
                    <a:pt x="946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4" name="Freeform 760">
              <a:extLst>
                <a:ext uri="{FF2B5EF4-FFF2-40B4-BE49-F238E27FC236}">
                  <a16:creationId xmlns:a16="http://schemas.microsoft.com/office/drawing/2014/main" id="{B91E0C62-7B35-46FB-92AD-849F433A4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201" y="6354763"/>
              <a:ext cx="376238" cy="131763"/>
            </a:xfrm>
            <a:custGeom>
              <a:avLst/>
              <a:gdLst>
                <a:gd name="T0" fmla="*/ 949 w 949"/>
                <a:gd name="T1" fmla="*/ 153 h 332"/>
                <a:gd name="T2" fmla="*/ 30 w 949"/>
                <a:gd name="T3" fmla="*/ 0 h 332"/>
                <a:gd name="T4" fmla="*/ 0 w 949"/>
                <a:gd name="T5" fmla="*/ 179 h 332"/>
                <a:gd name="T6" fmla="*/ 919 w 949"/>
                <a:gd name="T7" fmla="*/ 332 h 332"/>
                <a:gd name="T8" fmla="*/ 949 w 949"/>
                <a:gd name="T9" fmla="*/ 15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332">
                  <a:moveTo>
                    <a:pt x="949" y="153"/>
                  </a:moveTo>
                  <a:lnTo>
                    <a:pt x="30" y="0"/>
                  </a:lnTo>
                  <a:lnTo>
                    <a:pt x="0" y="179"/>
                  </a:lnTo>
                  <a:lnTo>
                    <a:pt x="919" y="332"/>
                  </a:lnTo>
                  <a:lnTo>
                    <a:pt x="949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5" name="Freeform 761">
              <a:extLst>
                <a:ext uri="{FF2B5EF4-FFF2-40B4-BE49-F238E27FC236}">
                  <a16:creationId xmlns:a16="http://schemas.microsoft.com/office/drawing/2014/main" id="{6F24A38E-1A30-414F-A700-973E513D5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6" y="6529388"/>
              <a:ext cx="376238" cy="131763"/>
            </a:xfrm>
            <a:custGeom>
              <a:avLst/>
              <a:gdLst>
                <a:gd name="T0" fmla="*/ 947 w 947"/>
                <a:gd name="T1" fmla="*/ 153 h 331"/>
                <a:gd name="T2" fmla="*/ 29 w 947"/>
                <a:gd name="T3" fmla="*/ 0 h 331"/>
                <a:gd name="T4" fmla="*/ 0 w 947"/>
                <a:gd name="T5" fmla="*/ 178 h 331"/>
                <a:gd name="T6" fmla="*/ 917 w 947"/>
                <a:gd name="T7" fmla="*/ 331 h 331"/>
                <a:gd name="T8" fmla="*/ 947 w 947"/>
                <a:gd name="T9" fmla="*/ 15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7" h="331">
                  <a:moveTo>
                    <a:pt x="947" y="153"/>
                  </a:moveTo>
                  <a:lnTo>
                    <a:pt x="29" y="0"/>
                  </a:lnTo>
                  <a:lnTo>
                    <a:pt x="0" y="178"/>
                  </a:lnTo>
                  <a:lnTo>
                    <a:pt x="917" y="331"/>
                  </a:lnTo>
                  <a:lnTo>
                    <a:pt x="947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6" name="Freeform 762">
              <a:extLst>
                <a:ext uri="{FF2B5EF4-FFF2-40B4-BE49-F238E27FC236}">
                  <a16:creationId xmlns:a16="http://schemas.microsoft.com/office/drawing/2014/main" id="{FDD3ECCC-585E-441F-B682-4A8DF1346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6702425"/>
              <a:ext cx="376238" cy="131763"/>
            </a:xfrm>
            <a:custGeom>
              <a:avLst/>
              <a:gdLst>
                <a:gd name="T0" fmla="*/ 949 w 949"/>
                <a:gd name="T1" fmla="*/ 153 h 331"/>
                <a:gd name="T2" fmla="*/ 29 w 949"/>
                <a:gd name="T3" fmla="*/ 0 h 331"/>
                <a:gd name="T4" fmla="*/ 0 w 949"/>
                <a:gd name="T5" fmla="*/ 178 h 331"/>
                <a:gd name="T6" fmla="*/ 919 w 949"/>
                <a:gd name="T7" fmla="*/ 331 h 331"/>
                <a:gd name="T8" fmla="*/ 949 w 949"/>
                <a:gd name="T9" fmla="*/ 15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331">
                  <a:moveTo>
                    <a:pt x="949" y="153"/>
                  </a:moveTo>
                  <a:lnTo>
                    <a:pt x="29" y="0"/>
                  </a:lnTo>
                  <a:lnTo>
                    <a:pt x="0" y="178"/>
                  </a:lnTo>
                  <a:lnTo>
                    <a:pt x="919" y="331"/>
                  </a:lnTo>
                  <a:lnTo>
                    <a:pt x="949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243" name="그림 1242">
            <a:extLst>
              <a:ext uri="{FF2B5EF4-FFF2-40B4-BE49-F238E27FC236}">
                <a16:creationId xmlns:a16="http://schemas.microsoft.com/office/drawing/2014/main" id="{149F78E0-AFB8-440B-8426-D2D727A1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461" y="4500765"/>
            <a:ext cx="1769650" cy="2357449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87638B8E-A336-44AB-A68E-E01490F155A4}"/>
              </a:ext>
            </a:extLst>
          </p:cNvPr>
          <p:cNvSpPr txBox="1"/>
          <p:nvPr/>
        </p:nvSpPr>
        <p:spPr>
          <a:xfrm>
            <a:off x="4578250" y="2510836"/>
            <a:ext cx="3035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9C784B"/>
                </a:solidFill>
                <a:latin typeface="Amatic SC" pitchFamily="2" charset="0"/>
              </a:rPr>
              <a:t>Thank you</a:t>
            </a:r>
            <a:endParaRPr lang="ko-KR" altLang="en-US" sz="7200" b="1" dirty="0">
              <a:solidFill>
                <a:srgbClr val="9C784B"/>
              </a:solidFill>
              <a:latin typeface="Amatic S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2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그룹 520">
            <a:extLst>
              <a:ext uri="{FF2B5EF4-FFF2-40B4-BE49-F238E27FC236}">
                <a16:creationId xmlns:a16="http://schemas.microsoft.com/office/drawing/2014/main" id="{D4EC72E7-A2F9-4E06-8119-E35F3F39A58E}"/>
              </a:ext>
            </a:extLst>
          </p:cNvPr>
          <p:cNvGrpSpPr/>
          <p:nvPr/>
        </p:nvGrpSpPr>
        <p:grpSpPr>
          <a:xfrm>
            <a:off x="8352851" y="4413656"/>
            <a:ext cx="1887538" cy="2444750"/>
            <a:chOff x="5834063" y="4413251"/>
            <a:chExt cx="1887538" cy="2444750"/>
          </a:xfrm>
        </p:grpSpPr>
        <p:sp>
          <p:nvSpPr>
            <p:cNvPr id="522" name="Freeform 506">
              <a:extLst>
                <a:ext uri="{FF2B5EF4-FFF2-40B4-BE49-F238E27FC236}">
                  <a16:creationId xmlns:a16="http://schemas.microsoft.com/office/drawing/2014/main" id="{411522FE-0DE2-463A-A63C-F8140A7E8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5754688"/>
              <a:ext cx="319088" cy="88900"/>
            </a:xfrm>
            <a:custGeom>
              <a:avLst/>
              <a:gdLst>
                <a:gd name="T0" fmla="*/ 801 w 801"/>
                <a:gd name="T1" fmla="*/ 121 h 227"/>
                <a:gd name="T2" fmla="*/ 801 w 801"/>
                <a:gd name="T3" fmla="*/ 121 h 227"/>
                <a:gd name="T4" fmla="*/ 801 w 801"/>
                <a:gd name="T5" fmla="*/ 99 h 227"/>
                <a:gd name="T6" fmla="*/ 786 w 801"/>
                <a:gd name="T7" fmla="*/ 57 h 227"/>
                <a:gd name="T8" fmla="*/ 757 w 801"/>
                <a:gd name="T9" fmla="*/ 26 h 227"/>
                <a:gd name="T10" fmla="*/ 718 w 801"/>
                <a:gd name="T11" fmla="*/ 8 h 227"/>
                <a:gd name="T12" fmla="*/ 695 w 801"/>
                <a:gd name="T13" fmla="*/ 5 h 227"/>
                <a:gd name="T14" fmla="*/ 116 w 801"/>
                <a:gd name="T15" fmla="*/ 0 h 227"/>
                <a:gd name="T16" fmla="*/ 94 w 801"/>
                <a:gd name="T17" fmla="*/ 1 h 227"/>
                <a:gd name="T18" fmla="*/ 52 w 801"/>
                <a:gd name="T19" fmla="*/ 17 h 227"/>
                <a:gd name="T20" fmla="*/ 21 w 801"/>
                <a:gd name="T21" fmla="*/ 45 h 227"/>
                <a:gd name="T22" fmla="*/ 3 w 801"/>
                <a:gd name="T23" fmla="*/ 84 h 227"/>
                <a:gd name="T24" fmla="*/ 0 w 801"/>
                <a:gd name="T25" fmla="*/ 106 h 227"/>
                <a:gd name="T26" fmla="*/ 0 w 801"/>
                <a:gd name="T27" fmla="*/ 106 h 227"/>
                <a:gd name="T28" fmla="*/ 2 w 801"/>
                <a:gd name="T29" fmla="*/ 128 h 227"/>
                <a:gd name="T30" fmla="*/ 16 w 801"/>
                <a:gd name="T31" fmla="*/ 170 h 227"/>
                <a:gd name="T32" fmla="*/ 46 w 801"/>
                <a:gd name="T33" fmla="*/ 201 h 227"/>
                <a:gd name="T34" fmla="*/ 85 w 801"/>
                <a:gd name="T35" fmla="*/ 219 h 227"/>
                <a:gd name="T36" fmla="*/ 107 w 801"/>
                <a:gd name="T37" fmla="*/ 222 h 227"/>
                <a:gd name="T38" fmla="*/ 686 w 801"/>
                <a:gd name="T39" fmla="*/ 227 h 227"/>
                <a:gd name="T40" fmla="*/ 709 w 801"/>
                <a:gd name="T41" fmla="*/ 226 h 227"/>
                <a:gd name="T42" fmla="*/ 750 w 801"/>
                <a:gd name="T43" fmla="*/ 210 h 227"/>
                <a:gd name="T44" fmla="*/ 781 w 801"/>
                <a:gd name="T45" fmla="*/ 182 h 227"/>
                <a:gd name="T46" fmla="*/ 799 w 801"/>
                <a:gd name="T47" fmla="*/ 143 h 227"/>
                <a:gd name="T48" fmla="*/ 801 w 801"/>
                <a:gd name="T49" fmla="*/ 1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1" h="227">
                  <a:moveTo>
                    <a:pt x="801" y="121"/>
                  </a:moveTo>
                  <a:lnTo>
                    <a:pt x="801" y="121"/>
                  </a:lnTo>
                  <a:lnTo>
                    <a:pt x="801" y="99"/>
                  </a:lnTo>
                  <a:lnTo>
                    <a:pt x="786" y="57"/>
                  </a:lnTo>
                  <a:lnTo>
                    <a:pt x="757" y="26"/>
                  </a:lnTo>
                  <a:lnTo>
                    <a:pt x="718" y="8"/>
                  </a:lnTo>
                  <a:lnTo>
                    <a:pt x="695" y="5"/>
                  </a:lnTo>
                  <a:lnTo>
                    <a:pt x="116" y="0"/>
                  </a:lnTo>
                  <a:lnTo>
                    <a:pt x="94" y="1"/>
                  </a:lnTo>
                  <a:lnTo>
                    <a:pt x="52" y="17"/>
                  </a:lnTo>
                  <a:lnTo>
                    <a:pt x="21" y="45"/>
                  </a:lnTo>
                  <a:lnTo>
                    <a:pt x="3" y="84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28"/>
                  </a:lnTo>
                  <a:lnTo>
                    <a:pt x="16" y="170"/>
                  </a:lnTo>
                  <a:lnTo>
                    <a:pt x="46" y="201"/>
                  </a:lnTo>
                  <a:lnTo>
                    <a:pt x="85" y="219"/>
                  </a:lnTo>
                  <a:lnTo>
                    <a:pt x="107" y="222"/>
                  </a:lnTo>
                  <a:lnTo>
                    <a:pt x="686" y="227"/>
                  </a:lnTo>
                  <a:lnTo>
                    <a:pt x="709" y="226"/>
                  </a:lnTo>
                  <a:lnTo>
                    <a:pt x="750" y="210"/>
                  </a:lnTo>
                  <a:lnTo>
                    <a:pt x="781" y="182"/>
                  </a:lnTo>
                  <a:lnTo>
                    <a:pt x="799" y="143"/>
                  </a:lnTo>
                  <a:lnTo>
                    <a:pt x="801" y="121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" name="Freeform 507">
              <a:extLst>
                <a:ext uri="{FF2B5EF4-FFF2-40B4-BE49-F238E27FC236}">
                  <a16:creationId xmlns:a16="http://schemas.microsoft.com/office/drawing/2014/main" id="{96A15D89-0444-4599-9E01-F1349E77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225" y="5800726"/>
              <a:ext cx="314325" cy="127000"/>
            </a:xfrm>
            <a:custGeom>
              <a:avLst/>
              <a:gdLst>
                <a:gd name="T0" fmla="*/ 792 w 794"/>
                <a:gd name="T1" fmla="*/ 230 h 319"/>
                <a:gd name="T2" fmla="*/ 792 w 794"/>
                <a:gd name="T3" fmla="*/ 230 h 319"/>
                <a:gd name="T4" fmla="*/ 794 w 794"/>
                <a:gd name="T5" fmla="*/ 207 h 319"/>
                <a:gd name="T6" fmla="*/ 785 w 794"/>
                <a:gd name="T7" fmla="*/ 164 h 319"/>
                <a:gd name="T8" fmla="*/ 762 w 794"/>
                <a:gd name="T9" fmla="*/ 129 h 319"/>
                <a:gd name="T10" fmla="*/ 727 w 794"/>
                <a:gd name="T11" fmla="*/ 105 h 319"/>
                <a:gd name="T12" fmla="*/ 705 w 794"/>
                <a:gd name="T13" fmla="*/ 100 h 319"/>
                <a:gd name="T14" fmla="*/ 133 w 794"/>
                <a:gd name="T15" fmla="*/ 2 h 319"/>
                <a:gd name="T16" fmla="*/ 111 w 794"/>
                <a:gd name="T17" fmla="*/ 0 h 319"/>
                <a:gd name="T18" fmla="*/ 68 w 794"/>
                <a:gd name="T19" fmla="*/ 9 h 319"/>
                <a:gd name="T20" fmla="*/ 33 w 794"/>
                <a:gd name="T21" fmla="*/ 32 h 319"/>
                <a:gd name="T22" fmla="*/ 9 w 794"/>
                <a:gd name="T23" fmla="*/ 67 h 319"/>
                <a:gd name="T24" fmla="*/ 2 w 794"/>
                <a:gd name="T25" fmla="*/ 88 h 319"/>
                <a:gd name="T26" fmla="*/ 2 w 794"/>
                <a:gd name="T27" fmla="*/ 88 h 319"/>
                <a:gd name="T28" fmla="*/ 0 w 794"/>
                <a:gd name="T29" fmla="*/ 111 h 319"/>
                <a:gd name="T30" fmla="*/ 7 w 794"/>
                <a:gd name="T31" fmla="*/ 153 h 319"/>
                <a:gd name="T32" fmla="*/ 32 w 794"/>
                <a:gd name="T33" fmla="*/ 189 h 319"/>
                <a:gd name="T34" fmla="*/ 67 w 794"/>
                <a:gd name="T35" fmla="*/ 212 h 319"/>
                <a:gd name="T36" fmla="*/ 89 w 794"/>
                <a:gd name="T37" fmla="*/ 219 h 319"/>
                <a:gd name="T38" fmla="*/ 661 w 794"/>
                <a:gd name="T39" fmla="*/ 316 h 319"/>
                <a:gd name="T40" fmla="*/ 683 w 794"/>
                <a:gd name="T41" fmla="*/ 319 h 319"/>
                <a:gd name="T42" fmla="*/ 725 w 794"/>
                <a:gd name="T43" fmla="*/ 309 h 319"/>
                <a:gd name="T44" fmla="*/ 760 w 794"/>
                <a:gd name="T45" fmla="*/ 286 h 319"/>
                <a:gd name="T46" fmla="*/ 785 w 794"/>
                <a:gd name="T47" fmla="*/ 251 h 319"/>
                <a:gd name="T48" fmla="*/ 792 w 794"/>
                <a:gd name="T49" fmla="*/ 23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4" h="319">
                  <a:moveTo>
                    <a:pt x="792" y="230"/>
                  </a:moveTo>
                  <a:lnTo>
                    <a:pt x="792" y="230"/>
                  </a:lnTo>
                  <a:lnTo>
                    <a:pt x="794" y="207"/>
                  </a:lnTo>
                  <a:lnTo>
                    <a:pt x="785" y="164"/>
                  </a:lnTo>
                  <a:lnTo>
                    <a:pt x="762" y="129"/>
                  </a:lnTo>
                  <a:lnTo>
                    <a:pt x="727" y="105"/>
                  </a:lnTo>
                  <a:lnTo>
                    <a:pt x="705" y="100"/>
                  </a:lnTo>
                  <a:lnTo>
                    <a:pt x="133" y="2"/>
                  </a:lnTo>
                  <a:lnTo>
                    <a:pt x="111" y="0"/>
                  </a:lnTo>
                  <a:lnTo>
                    <a:pt x="68" y="9"/>
                  </a:lnTo>
                  <a:lnTo>
                    <a:pt x="33" y="32"/>
                  </a:lnTo>
                  <a:lnTo>
                    <a:pt x="9" y="67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0" y="111"/>
                  </a:lnTo>
                  <a:lnTo>
                    <a:pt x="7" y="153"/>
                  </a:lnTo>
                  <a:lnTo>
                    <a:pt x="32" y="189"/>
                  </a:lnTo>
                  <a:lnTo>
                    <a:pt x="67" y="212"/>
                  </a:lnTo>
                  <a:lnTo>
                    <a:pt x="89" y="219"/>
                  </a:lnTo>
                  <a:lnTo>
                    <a:pt x="661" y="316"/>
                  </a:lnTo>
                  <a:lnTo>
                    <a:pt x="683" y="319"/>
                  </a:lnTo>
                  <a:lnTo>
                    <a:pt x="725" y="309"/>
                  </a:lnTo>
                  <a:lnTo>
                    <a:pt x="760" y="286"/>
                  </a:lnTo>
                  <a:lnTo>
                    <a:pt x="785" y="251"/>
                  </a:lnTo>
                  <a:lnTo>
                    <a:pt x="792" y="23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" name="Freeform 508">
              <a:extLst>
                <a:ext uri="{FF2B5EF4-FFF2-40B4-BE49-F238E27FC236}">
                  <a16:creationId xmlns:a16="http://schemas.microsoft.com/office/drawing/2014/main" id="{6A86ACAE-3C7E-4E54-B754-819039CE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850" y="5710238"/>
              <a:ext cx="330200" cy="411163"/>
            </a:xfrm>
            <a:custGeom>
              <a:avLst/>
              <a:gdLst>
                <a:gd name="T0" fmla="*/ 170 w 833"/>
                <a:gd name="T1" fmla="*/ 1035 h 1035"/>
                <a:gd name="T2" fmla="*/ 0 w 833"/>
                <a:gd name="T3" fmla="*/ 339 h 1035"/>
                <a:gd name="T4" fmla="*/ 464 w 833"/>
                <a:gd name="T5" fmla="*/ 0 h 1035"/>
                <a:gd name="T6" fmla="*/ 833 w 833"/>
                <a:gd name="T7" fmla="*/ 53 h 1035"/>
                <a:gd name="T8" fmla="*/ 538 w 833"/>
                <a:gd name="T9" fmla="*/ 934 h 1035"/>
                <a:gd name="T10" fmla="*/ 170 w 833"/>
                <a:gd name="T11" fmla="*/ 103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3" h="1035">
                  <a:moveTo>
                    <a:pt x="170" y="1035"/>
                  </a:moveTo>
                  <a:lnTo>
                    <a:pt x="0" y="339"/>
                  </a:lnTo>
                  <a:lnTo>
                    <a:pt x="464" y="0"/>
                  </a:lnTo>
                  <a:lnTo>
                    <a:pt x="833" y="53"/>
                  </a:lnTo>
                  <a:lnTo>
                    <a:pt x="538" y="934"/>
                  </a:lnTo>
                  <a:lnTo>
                    <a:pt x="170" y="1035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" name="Freeform 509">
              <a:extLst>
                <a:ext uri="{FF2B5EF4-FFF2-40B4-BE49-F238E27FC236}">
                  <a16:creationId xmlns:a16="http://schemas.microsoft.com/office/drawing/2014/main" id="{8A43FE75-AD50-4BB5-93F1-5DF02BB0F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413" y="5821363"/>
              <a:ext cx="295275" cy="185738"/>
            </a:xfrm>
            <a:custGeom>
              <a:avLst/>
              <a:gdLst>
                <a:gd name="T0" fmla="*/ 732 w 745"/>
                <a:gd name="T1" fmla="*/ 409 h 468"/>
                <a:gd name="T2" fmla="*/ 732 w 745"/>
                <a:gd name="T3" fmla="*/ 409 h 468"/>
                <a:gd name="T4" fmla="*/ 741 w 745"/>
                <a:gd name="T5" fmla="*/ 389 h 468"/>
                <a:gd name="T6" fmla="*/ 745 w 745"/>
                <a:gd name="T7" fmla="*/ 345 h 468"/>
                <a:gd name="T8" fmla="*/ 732 w 745"/>
                <a:gd name="T9" fmla="*/ 304 h 468"/>
                <a:gd name="T10" fmla="*/ 705 w 745"/>
                <a:gd name="T11" fmla="*/ 271 h 468"/>
                <a:gd name="T12" fmla="*/ 684 w 745"/>
                <a:gd name="T13" fmla="*/ 260 h 468"/>
                <a:gd name="T14" fmla="*/ 161 w 745"/>
                <a:gd name="T15" fmla="*/ 12 h 468"/>
                <a:gd name="T16" fmla="*/ 140 w 745"/>
                <a:gd name="T17" fmla="*/ 2 h 468"/>
                <a:gd name="T18" fmla="*/ 97 w 745"/>
                <a:gd name="T19" fmla="*/ 0 h 468"/>
                <a:gd name="T20" fmla="*/ 57 w 745"/>
                <a:gd name="T21" fmla="*/ 13 h 468"/>
                <a:gd name="T22" fmla="*/ 23 w 745"/>
                <a:gd name="T23" fmla="*/ 40 h 468"/>
                <a:gd name="T24" fmla="*/ 12 w 745"/>
                <a:gd name="T25" fmla="*/ 58 h 468"/>
                <a:gd name="T26" fmla="*/ 12 w 745"/>
                <a:gd name="T27" fmla="*/ 58 h 468"/>
                <a:gd name="T28" fmla="*/ 2 w 745"/>
                <a:gd name="T29" fmla="*/ 79 h 468"/>
                <a:gd name="T30" fmla="*/ 0 w 745"/>
                <a:gd name="T31" fmla="*/ 123 h 468"/>
                <a:gd name="T32" fmla="*/ 13 w 745"/>
                <a:gd name="T33" fmla="*/ 163 h 468"/>
                <a:gd name="T34" fmla="*/ 40 w 745"/>
                <a:gd name="T35" fmla="*/ 196 h 468"/>
                <a:gd name="T36" fmla="*/ 60 w 745"/>
                <a:gd name="T37" fmla="*/ 207 h 468"/>
                <a:gd name="T38" fmla="*/ 583 w 745"/>
                <a:gd name="T39" fmla="*/ 457 h 468"/>
                <a:gd name="T40" fmla="*/ 604 w 745"/>
                <a:gd name="T41" fmla="*/ 465 h 468"/>
                <a:gd name="T42" fmla="*/ 648 w 745"/>
                <a:gd name="T43" fmla="*/ 468 h 468"/>
                <a:gd name="T44" fmla="*/ 688 w 745"/>
                <a:gd name="T45" fmla="*/ 455 h 468"/>
                <a:gd name="T46" fmla="*/ 721 w 745"/>
                <a:gd name="T47" fmla="*/ 429 h 468"/>
                <a:gd name="T48" fmla="*/ 732 w 745"/>
                <a:gd name="T49" fmla="*/ 409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5" h="468">
                  <a:moveTo>
                    <a:pt x="732" y="409"/>
                  </a:moveTo>
                  <a:lnTo>
                    <a:pt x="732" y="409"/>
                  </a:lnTo>
                  <a:lnTo>
                    <a:pt x="741" y="389"/>
                  </a:lnTo>
                  <a:lnTo>
                    <a:pt x="745" y="345"/>
                  </a:lnTo>
                  <a:lnTo>
                    <a:pt x="732" y="304"/>
                  </a:lnTo>
                  <a:lnTo>
                    <a:pt x="705" y="271"/>
                  </a:lnTo>
                  <a:lnTo>
                    <a:pt x="684" y="260"/>
                  </a:lnTo>
                  <a:lnTo>
                    <a:pt x="161" y="12"/>
                  </a:lnTo>
                  <a:lnTo>
                    <a:pt x="140" y="2"/>
                  </a:lnTo>
                  <a:lnTo>
                    <a:pt x="97" y="0"/>
                  </a:lnTo>
                  <a:lnTo>
                    <a:pt x="57" y="13"/>
                  </a:lnTo>
                  <a:lnTo>
                    <a:pt x="23" y="40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" y="79"/>
                  </a:lnTo>
                  <a:lnTo>
                    <a:pt x="0" y="123"/>
                  </a:lnTo>
                  <a:lnTo>
                    <a:pt x="13" y="163"/>
                  </a:lnTo>
                  <a:lnTo>
                    <a:pt x="40" y="196"/>
                  </a:lnTo>
                  <a:lnTo>
                    <a:pt x="60" y="207"/>
                  </a:lnTo>
                  <a:lnTo>
                    <a:pt x="583" y="457"/>
                  </a:lnTo>
                  <a:lnTo>
                    <a:pt x="604" y="465"/>
                  </a:lnTo>
                  <a:lnTo>
                    <a:pt x="648" y="468"/>
                  </a:lnTo>
                  <a:lnTo>
                    <a:pt x="688" y="455"/>
                  </a:lnTo>
                  <a:lnTo>
                    <a:pt x="721" y="429"/>
                  </a:lnTo>
                  <a:lnTo>
                    <a:pt x="732" y="409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" name="Freeform 510">
              <a:extLst>
                <a:ext uri="{FF2B5EF4-FFF2-40B4-BE49-F238E27FC236}">
                  <a16:creationId xmlns:a16="http://schemas.microsoft.com/office/drawing/2014/main" id="{927AF908-98BC-4740-826D-0FC947B9D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538" y="5967413"/>
              <a:ext cx="268288" cy="301625"/>
            </a:xfrm>
            <a:custGeom>
              <a:avLst/>
              <a:gdLst>
                <a:gd name="T0" fmla="*/ 65 w 675"/>
                <a:gd name="T1" fmla="*/ 211 h 758"/>
                <a:gd name="T2" fmla="*/ 51 w 675"/>
                <a:gd name="T3" fmla="*/ 227 h 758"/>
                <a:gd name="T4" fmla="*/ 29 w 675"/>
                <a:gd name="T5" fmla="*/ 262 h 758"/>
                <a:gd name="T6" fmla="*/ 13 w 675"/>
                <a:gd name="T7" fmla="*/ 298 h 758"/>
                <a:gd name="T8" fmla="*/ 4 w 675"/>
                <a:gd name="T9" fmla="*/ 338 h 758"/>
                <a:gd name="T10" fmla="*/ 0 w 675"/>
                <a:gd name="T11" fmla="*/ 399 h 758"/>
                <a:gd name="T12" fmla="*/ 16 w 675"/>
                <a:gd name="T13" fmla="*/ 482 h 758"/>
                <a:gd name="T14" fmla="*/ 47 w 675"/>
                <a:gd name="T15" fmla="*/ 562 h 758"/>
                <a:gd name="T16" fmla="*/ 91 w 675"/>
                <a:gd name="T17" fmla="*/ 635 h 758"/>
                <a:gd name="T18" fmla="*/ 144 w 675"/>
                <a:gd name="T19" fmla="*/ 694 h 758"/>
                <a:gd name="T20" fmla="*/ 202 w 675"/>
                <a:gd name="T21" fmla="*/ 736 h 758"/>
                <a:gd name="T22" fmla="*/ 232 w 675"/>
                <a:gd name="T23" fmla="*/ 748 h 758"/>
                <a:gd name="T24" fmla="*/ 262 w 675"/>
                <a:gd name="T25" fmla="*/ 755 h 758"/>
                <a:gd name="T26" fmla="*/ 321 w 675"/>
                <a:gd name="T27" fmla="*/ 758 h 758"/>
                <a:gd name="T28" fmla="*/ 381 w 675"/>
                <a:gd name="T29" fmla="*/ 745 h 758"/>
                <a:gd name="T30" fmla="*/ 439 w 675"/>
                <a:gd name="T31" fmla="*/ 718 h 758"/>
                <a:gd name="T32" fmla="*/ 494 w 675"/>
                <a:gd name="T33" fmla="*/ 678 h 758"/>
                <a:gd name="T34" fmla="*/ 546 w 675"/>
                <a:gd name="T35" fmla="*/ 624 h 758"/>
                <a:gd name="T36" fmla="*/ 591 w 675"/>
                <a:gd name="T37" fmla="*/ 561 h 758"/>
                <a:gd name="T38" fmla="*/ 630 w 675"/>
                <a:gd name="T39" fmla="*/ 488 h 758"/>
                <a:gd name="T40" fmla="*/ 647 w 675"/>
                <a:gd name="T41" fmla="*/ 448 h 758"/>
                <a:gd name="T42" fmla="*/ 661 w 675"/>
                <a:gd name="T43" fmla="*/ 408 h 758"/>
                <a:gd name="T44" fmla="*/ 675 w 675"/>
                <a:gd name="T45" fmla="*/ 329 h 758"/>
                <a:gd name="T46" fmla="*/ 675 w 675"/>
                <a:gd name="T47" fmla="*/ 255 h 758"/>
                <a:gd name="T48" fmla="*/ 662 w 675"/>
                <a:gd name="T49" fmla="*/ 187 h 758"/>
                <a:gd name="T50" fmla="*/ 642 w 675"/>
                <a:gd name="T51" fmla="*/ 126 h 758"/>
                <a:gd name="T52" fmla="*/ 613 w 675"/>
                <a:gd name="T53" fmla="*/ 75 h 758"/>
                <a:gd name="T54" fmla="*/ 581 w 675"/>
                <a:gd name="T55" fmla="*/ 36 h 758"/>
                <a:gd name="T56" fmla="*/ 548 w 675"/>
                <a:gd name="T57" fmla="*/ 12 h 758"/>
                <a:gd name="T58" fmla="*/ 533 w 675"/>
                <a:gd name="T59" fmla="*/ 5 h 758"/>
                <a:gd name="T60" fmla="*/ 516 w 675"/>
                <a:gd name="T61" fmla="*/ 1 h 758"/>
                <a:gd name="T62" fmla="*/ 472 w 675"/>
                <a:gd name="T63" fmla="*/ 0 h 758"/>
                <a:gd name="T64" fmla="*/ 419 w 675"/>
                <a:gd name="T65" fmla="*/ 8 h 758"/>
                <a:gd name="T66" fmla="*/ 359 w 675"/>
                <a:gd name="T67" fmla="*/ 25 h 758"/>
                <a:gd name="T68" fmla="*/ 294 w 675"/>
                <a:gd name="T69" fmla="*/ 49 h 758"/>
                <a:gd name="T70" fmla="*/ 227 w 675"/>
                <a:gd name="T71" fmla="*/ 83 h 758"/>
                <a:gd name="T72" fmla="*/ 159 w 675"/>
                <a:gd name="T73" fmla="*/ 127 h 758"/>
                <a:gd name="T74" fmla="*/ 95 w 675"/>
                <a:gd name="T75" fmla="*/ 180 h 758"/>
                <a:gd name="T76" fmla="*/ 65 w 675"/>
                <a:gd name="T77" fmla="*/ 211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5" h="758">
                  <a:moveTo>
                    <a:pt x="65" y="211"/>
                  </a:moveTo>
                  <a:lnTo>
                    <a:pt x="51" y="227"/>
                  </a:lnTo>
                  <a:lnTo>
                    <a:pt x="29" y="262"/>
                  </a:lnTo>
                  <a:lnTo>
                    <a:pt x="13" y="298"/>
                  </a:lnTo>
                  <a:lnTo>
                    <a:pt x="4" y="338"/>
                  </a:lnTo>
                  <a:lnTo>
                    <a:pt x="0" y="399"/>
                  </a:lnTo>
                  <a:lnTo>
                    <a:pt x="16" y="482"/>
                  </a:lnTo>
                  <a:lnTo>
                    <a:pt x="47" y="562"/>
                  </a:lnTo>
                  <a:lnTo>
                    <a:pt x="91" y="635"/>
                  </a:lnTo>
                  <a:lnTo>
                    <a:pt x="144" y="694"/>
                  </a:lnTo>
                  <a:lnTo>
                    <a:pt x="202" y="736"/>
                  </a:lnTo>
                  <a:lnTo>
                    <a:pt x="232" y="748"/>
                  </a:lnTo>
                  <a:lnTo>
                    <a:pt x="262" y="755"/>
                  </a:lnTo>
                  <a:lnTo>
                    <a:pt x="321" y="758"/>
                  </a:lnTo>
                  <a:lnTo>
                    <a:pt x="381" y="745"/>
                  </a:lnTo>
                  <a:lnTo>
                    <a:pt x="439" y="718"/>
                  </a:lnTo>
                  <a:lnTo>
                    <a:pt x="494" y="678"/>
                  </a:lnTo>
                  <a:lnTo>
                    <a:pt x="546" y="624"/>
                  </a:lnTo>
                  <a:lnTo>
                    <a:pt x="591" y="561"/>
                  </a:lnTo>
                  <a:lnTo>
                    <a:pt x="630" y="488"/>
                  </a:lnTo>
                  <a:lnTo>
                    <a:pt x="647" y="448"/>
                  </a:lnTo>
                  <a:lnTo>
                    <a:pt x="661" y="408"/>
                  </a:lnTo>
                  <a:lnTo>
                    <a:pt x="675" y="329"/>
                  </a:lnTo>
                  <a:lnTo>
                    <a:pt x="675" y="255"/>
                  </a:lnTo>
                  <a:lnTo>
                    <a:pt x="662" y="187"/>
                  </a:lnTo>
                  <a:lnTo>
                    <a:pt x="642" y="126"/>
                  </a:lnTo>
                  <a:lnTo>
                    <a:pt x="613" y="75"/>
                  </a:lnTo>
                  <a:lnTo>
                    <a:pt x="581" y="36"/>
                  </a:lnTo>
                  <a:lnTo>
                    <a:pt x="548" y="12"/>
                  </a:lnTo>
                  <a:lnTo>
                    <a:pt x="533" y="5"/>
                  </a:lnTo>
                  <a:lnTo>
                    <a:pt x="516" y="1"/>
                  </a:lnTo>
                  <a:lnTo>
                    <a:pt x="472" y="0"/>
                  </a:lnTo>
                  <a:lnTo>
                    <a:pt x="419" y="8"/>
                  </a:lnTo>
                  <a:lnTo>
                    <a:pt x="359" y="25"/>
                  </a:lnTo>
                  <a:lnTo>
                    <a:pt x="294" y="49"/>
                  </a:lnTo>
                  <a:lnTo>
                    <a:pt x="227" y="83"/>
                  </a:lnTo>
                  <a:lnTo>
                    <a:pt x="159" y="127"/>
                  </a:lnTo>
                  <a:lnTo>
                    <a:pt x="95" y="180"/>
                  </a:lnTo>
                  <a:lnTo>
                    <a:pt x="65" y="21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" name="Freeform 511">
              <a:extLst>
                <a:ext uri="{FF2B5EF4-FFF2-40B4-BE49-F238E27FC236}">
                  <a16:creationId xmlns:a16="http://schemas.microsoft.com/office/drawing/2014/main" id="{E015E402-B95D-4F4C-B3A2-DC25DB5C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75" y="5797551"/>
              <a:ext cx="166688" cy="371475"/>
            </a:xfrm>
            <a:custGeom>
              <a:avLst/>
              <a:gdLst>
                <a:gd name="T0" fmla="*/ 315 w 421"/>
                <a:gd name="T1" fmla="*/ 934 h 934"/>
                <a:gd name="T2" fmla="*/ 315 w 421"/>
                <a:gd name="T3" fmla="*/ 934 h 934"/>
                <a:gd name="T4" fmla="*/ 337 w 421"/>
                <a:gd name="T5" fmla="*/ 932 h 934"/>
                <a:gd name="T6" fmla="*/ 379 w 421"/>
                <a:gd name="T7" fmla="*/ 911 h 934"/>
                <a:gd name="T8" fmla="*/ 410 w 421"/>
                <a:gd name="T9" fmla="*/ 879 h 934"/>
                <a:gd name="T10" fmla="*/ 420 w 421"/>
                <a:gd name="T11" fmla="*/ 849 h 934"/>
                <a:gd name="T12" fmla="*/ 421 w 421"/>
                <a:gd name="T13" fmla="*/ 828 h 934"/>
                <a:gd name="T14" fmla="*/ 419 w 421"/>
                <a:gd name="T15" fmla="*/ 816 h 934"/>
                <a:gd name="T16" fmla="*/ 220 w 421"/>
                <a:gd name="T17" fmla="*/ 102 h 934"/>
                <a:gd name="T18" fmla="*/ 214 w 421"/>
                <a:gd name="T19" fmla="*/ 82 h 934"/>
                <a:gd name="T20" fmla="*/ 193 w 421"/>
                <a:gd name="T21" fmla="*/ 43 h 934"/>
                <a:gd name="T22" fmla="*/ 163 w 421"/>
                <a:gd name="T23" fmla="*/ 14 h 934"/>
                <a:gd name="T24" fmla="*/ 126 w 421"/>
                <a:gd name="T25" fmla="*/ 0 h 934"/>
                <a:gd name="T26" fmla="*/ 102 w 421"/>
                <a:gd name="T27" fmla="*/ 0 h 934"/>
                <a:gd name="T28" fmla="*/ 102 w 421"/>
                <a:gd name="T29" fmla="*/ 0 h 934"/>
                <a:gd name="T30" fmla="*/ 80 w 421"/>
                <a:gd name="T31" fmla="*/ 3 h 934"/>
                <a:gd name="T32" fmla="*/ 42 w 421"/>
                <a:gd name="T33" fmla="*/ 22 h 934"/>
                <a:gd name="T34" fmla="*/ 14 w 421"/>
                <a:gd name="T35" fmla="*/ 54 h 934"/>
                <a:gd name="T36" fmla="*/ 0 w 421"/>
                <a:gd name="T37" fmla="*/ 95 h 934"/>
                <a:gd name="T38" fmla="*/ 0 w 421"/>
                <a:gd name="T39" fmla="*/ 117 h 934"/>
                <a:gd name="T40" fmla="*/ 197 w 421"/>
                <a:gd name="T41" fmla="*/ 831 h 934"/>
                <a:gd name="T42" fmla="*/ 205 w 421"/>
                <a:gd name="T43" fmla="*/ 853 h 934"/>
                <a:gd name="T44" fmla="*/ 226 w 421"/>
                <a:gd name="T45" fmla="*/ 890 h 934"/>
                <a:gd name="T46" fmla="*/ 255 w 421"/>
                <a:gd name="T47" fmla="*/ 919 h 934"/>
                <a:gd name="T48" fmla="*/ 293 w 421"/>
                <a:gd name="T49" fmla="*/ 934 h 934"/>
                <a:gd name="T50" fmla="*/ 315 w 421"/>
                <a:gd name="T51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1" h="934">
                  <a:moveTo>
                    <a:pt x="315" y="934"/>
                  </a:moveTo>
                  <a:lnTo>
                    <a:pt x="315" y="934"/>
                  </a:lnTo>
                  <a:lnTo>
                    <a:pt x="337" y="932"/>
                  </a:lnTo>
                  <a:lnTo>
                    <a:pt x="379" y="911"/>
                  </a:lnTo>
                  <a:lnTo>
                    <a:pt x="410" y="879"/>
                  </a:lnTo>
                  <a:lnTo>
                    <a:pt x="420" y="849"/>
                  </a:lnTo>
                  <a:lnTo>
                    <a:pt x="421" y="828"/>
                  </a:lnTo>
                  <a:lnTo>
                    <a:pt x="419" y="816"/>
                  </a:lnTo>
                  <a:lnTo>
                    <a:pt x="220" y="102"/>
                  </a:lnTo>
                  <a:lnTo>
                    <a:pt x="214" y="82"/>
                  </a:lnTo>
                  <a:lnTo>
                    <a:pt x="193" y="43"/>
                  </a:lnTo>
                  <a:lnTo>
                    <a:pt x="163" y="14"/>
                  </a:lnTo>
                  <a:lnTo>
                    <a:pt x="126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80" y="3"/>
                  </a:lnTo>
                  <a:lnTo>
                    <a:pt x="42" y="22"/>
                  </a:lnTo>
                  <a:lnTo>
                    <a:pt x="14" y="54"/>
                  </a:lnTo>
                  <a:lnTo>
                    <a:pt x="0" y="95"/>
                  </a:lnTo>
                  <a:lnTo>
                    <a:pt x="0" y="117"/>
                  </a:lnTo>
                  <a:lnTo>
                    <a:pt x="197" y="831"/>
                  </a:lnTo>
                  <a:lnTo>
                    <a:pt x="205" y="853"/>
                  </a:lnTo>
                  <a:lnTo>
                    <a:pt x="226" y="890"/>
                  </a:lnTo>
                  <a:lnTo>
                    <a:pt x="255" y="919"/>
                  </a:lnTo>
                  <a:lnTo>
                    <a:pt x="293" y="934"/>
                  </a:lnTo>
                  <a:lnTo>
                    <a:pt x="315" y="93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" name="Freeform 512">
              <a:extLst>
                <a:ext uri="{FF2B5EF4-FFF2-40B4-BE49-F238E27FC236}">
                  <a16:creationId xmlns:a16="http://schemas.microsoft.com/office/drawing/2014/main" id="{9680825E-AA8B-4BCD-8A08-678107883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050" y="5672138"/>
              <a:ext cx="230188" cy="209550"/>
            </a:xfrm>
            <a:custGeom>
              <a:avLst/>
              <a:gdLst>
                <a:gd name="T0" fmla="*/ 553 w 582"/>
                <a:gd name="T1" fmla="*/ 34 h 531"/>
                <a:gd name="T2" fmla="*/ 553 w 582"/>
                <a:gd name="T3" fmla="*/ 34 h 531"/>
                <a:gd name="T4" fmla="*/ 537 w 582"/>
                <a:gd name="T5" fmla="*/ 19 h 531"/>
                <a:gd name="T6" fmla="*/ 498 w 582"/>
                <a:gd name="T7" fmla="*/ 2 h 531"/>
                <a:gd name="T8" fmla="*/ 455 w 582"/>
                <a:gd name="T9" fmla="*/ 0 h 531"/>
                <a:gd name="T10" fmla="*/ 415 w 582"/>
                <a:gd name="T11" fmla="*/ 15 h 531"/>
                <a:gd name="T12" fmla="*/ 397 w 582"/>
                <a:gd name="T13" fmla="*/ 28 h 531"/>
                <a:gd name="T14" fmla="*/ 35 w 582"/>
                <a:gd name="T15" fmla="*/ 339 h 531"/>
                <a:gd name="T16" fmla="*/ 19 w 582"/>
                <a:gd name="T17" fmla="*/ 356 h 531"/>
                <a:gd name="T18" fmla="*/ 1 w 582"/>
                <a:gd name="T19" fmla="*/ 395 h 531"/>
                <a:gd name="T20" fmla="*/ 0 w 582"/>
                <a:gd name="T21" fmla="*/ 437 h 531"/>
                <a:gd name="T22" fmla="*/ 14 w 582"/>
                <a:gd name="T23" fmla="*/ 478 h 531"/>
                <a:gd name="T24" fmla="*/ 28 w 582"/>
                <a:gd name="T25" fmla="*/ 496 h 531"/>
                <a:gd name="T26" fmla="*/ 28 w 582"/>
                <a:gd name="T27" fmla="*/ 496 h 531"/>
                <a:gd name="T28" fmla="*/ 45 w 582"/>
                <a:gd name="T29" fmla="*/ 511 h 531"/>
                <a:gd name="T30" fmla="*/ 84 w 582"/>
                <a:gd name="T31" fmla="*/ 529 h 531"/>
                <a:gd name="T32" fmla="*/ 127 w 582"/>
                <a:gd name="T33" fmla="*/ 531 h 531"/>
                <a:gd name="T34" fmla="*/ 167 w 582"/>
                <a:gd name="T35" fmla="*/ 517 h 531"/>
                <a:gd name="T36" fmla="*/ 185 w 582"/>
                <a:gd name="T37" fmla="*/ 502 h 531"/>
                <a:gd name="T38" fmla="*/ 547 w 582"/>
                <a:gd name="T39" fmla="*/ 191 h 531"/>
                <a:gd name="T40" fmla="*/ 562 w 582"/>
                <a:gd name="T41" fmla="*/ 174 h 531"/>
                <a:gd name="T42" fmla="*/ 581 w 582"/>
                <a:gd name="T43" fmla="*/ 136 h 531"/>
                <a:gd name="T44" fmla="*/ 582 w 582"/>
                <a:gd name="T45" fmla="*/ 93 h 531"/>
                <a:gd name="T46" fmla="*/ 568 w 582"/>
                <a:gd name="T47" fmla="*/ 53 h 531"/>
                <a:gd name="T48" fmla="*/ 553 w 582"/>
                <a:gd name="T49" fmla="*/ 3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2" h="531">
                  <a:moveTo>
                    <a:pt x="553" y="34"/>
                  </a:moveTo>
                  <a:lnTo>
                    <a:pt x="553" y="34"/>
                  </a:lnTo>
                  <a:lnTo>
                    <a:pt x="537" y="19"/>
                  </a:lnTo>
                  <a:lnTo>
                    <a:pt x="498" y="2"/>
                  </a:lnTo>
                  <a:lnTo>
                    <a:pt x="455" y="0"/>
                  </a:lnTo>
                  <a:lnTo>
                    <a:pt x="415" y="15"/>
                  </a:lnTo>
                  <a:lnTo>
                    <a:pt x="397" y="28"/>
                  </a:lnTo>
                  <a:lnTo>
                    <a:pt x="35" y="339"/>
                  </a:lnTo>
                  <a:lnTo>
                    <a:pt x="19" y="356"/>
                  </a:lnTo>
                  <a:lnTo>
                    <a:pt x="1" y="395"/>
                  </a:lnTo>
                  <a:lnTo>
                    <a:pt x="0" y="437"/>
                  </a:lnTo>
                  <a:lnTo>
                    <a:pt x="14" y="478"/>
                  </a:lnTo>
                  <a:lnTo>
                    <a:pt x="28" y="496"/>
                  </a:lnTo>
                  <a:lnTo>
                    <a:pt x="28" y="496"/>
                  </a:lnTo>
                  <a:lnTo>
                    <a:pt x="45" y="511"/>
                  </a:lnTo>
                  <a:lnTo>
                    <a:pt x="84" y="529"/>
                  </a:lnTo>
                  <a:lnTo>
                    <a:pt x="127" y="531"/>
                  </a:lnTo>
                  <a:lnTo>
                    <a:pt x="167" y="517"/>
                  </a:lnTo>
                  <a:lnTo>
                    <a:pt x="185" y="502"/>
                  </a:lnTo>
                  <a:lnTo>
                    <a:pt x="547" y="191"/>
                  </a:lnTo>
                  <a:lnTo>
                    <a:pt x="562" y="174"/>
                  </a:lnTo>
                  <a:lnTo>
                    <a:pt x="581" y="136"/>
                  </a:lnTo>
                  <a:lnTo>
                    <a:pt x="582" y="93"/>
                  </a:lnTo>
                  <a:lnTo>
                    <a:pt x="568" y="53"/>
                  </a:lnTo>
                  <a:lnTo>
                    <a:pt x="553" y="3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" name="Freeform 513">
              <a:extLst>
                <a:ext uri="{FF2B5EF4-FFF2-40B4-BE49-F238E27FC236}">
                  <a16:creationId xmlns:a16="http://schemas.microsoft.com/office/drawing/2014/main" id="{186B8CEE-826C-417F-9AA5-E2975E3E3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5645151"/>
              <a:ext cx="317500" cy="109538"/>
            </a:xfrm>
            <a:custGeom>
              <a:avLst/>
              <a:gdLst>
                <a:gd name="T0" fmla="*/ 797 w 797"/>
                <a:gd name="T1" fmla="*/ 104 h 279"/>
                <a:gd name="T2" fmla="*/ 797 w 797"/>
                <a:gd name="T3" fmla="*/ 104 h 279"/>
                <a:gd name="T4" fmla="*/ 795 w 797"/>
                <a:gd name="T5" fmla="*/ 82 h 279"/>
                <a:gd name="T6" fmla="*/ 775 w 797"/>
                <a:gd name="T7" fmla="*/ 43 h 279"/>
                <a:gd name="T8" fmla="*/ 743 w 797"/>
                <a:gd name="T9" fmla="*/ 14 h 279"/>
                <a:gd name="T10" fmla="*/ 703 w 797"/>
                <a:gd name="T11" fmla="*/ 0 h 279"/>
                <a:gd name="T12" fmla="*/ 679 w 797"/>
                <a:gd name="T13" fmla="*/ 1 h 279"/>
                <a:gd name="T14" fmla="*/ 102 w 797"/>
                <a:gd name="T15" fmla="*/ 58 h 279"/>
                <a:gd name="T16" fmla="*/ 80 w 797"/>
                <a:gd name="T17" fmla="*/ 62 h 279"/>
                <a:gd name="T18" fmla="*/ 41 w 797"/>
                <a:gd name="T19" fmla="*/ 82 h 279"/>
                <a:gd name="T20" fmla="*/ 14 w 797"/>
                <a:gd name="T21" fmla="*/ 113 h 279"/>
                <a:gd name="T22" fmla="*/ 0 w 797"/>
                <a:gd name="T23" fmla="*/ 153 h 279"/>
                <a:gd name="T24" fmla="*/ 0 w 797"/>
                <a:gd name="T25" fmla="*/ 176 h 279"/>
                <a:gd name="T26" fmla="*/ 0 w 797"/>
                <a:gd name="T27" fmla="*/ 176 h 279"/>
                <a:gd name="T28" fmla="*/ 3 w 797"/>
                <a:gd name="T29" fmla="*/ 198 h 279"/>
                <a:gd name="T30" fmla="*/ 22 w 797"/>
                <a:gd name="T31" fmla="*/ 237 h 279"/>
                <a:gd name="T32" fmla="*/ 54 w 797"/>
                <a:gd name="T33" fmla="*/ 264 h 279"/>
                <a:gd name="T34" fmla="*/ 95 w 797"/>
                <a:gd name="T35" fmla="*/ 279 h 279"/>
                <a:gd name="T36" fmla="*/ 117 w 797"/>
                <a:gd name="T37" fmla="*/ 279 h 279"/>
                <a:gd name="T38" fmla="*/ 695 w 797"/>
                <a:gd name="T39" fmla="*/ 222 h 279"/>
                <a:gd name="T40" fmla="*/ 717 w 797"/>
                <a:gd name="T41" fmla="*/ 218 h 279"/>
                <a:gd name="T42" fmla="*/ 756 w 797"/>
                <a:gd name="T43" fmla="*/ 198 h 279"/>
                <a:gd name="T44" fmla="*/ 783 w 797"/>
                <a:gd name="T45" fmla="*/ 167 h 279"/>
                <a:gd name="T46" fmla="*/ 797 w 797"/>
                <a:gd name="T47" fmla="*/ 127 h 279"/>
                <a:gd name="T48" fmla="*/ 797 w 797"/>
                <a:gd name="T49" fmla="*/ 10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7" h="279">
                  <a:moveTo>
                    <a:pt x="797" y="104"/>
                  </a:moveTo>
                  <a:lnTo>
                    <a:pt x="797" y="104"/>
                  </a:lnTo>
                  <a:lnTo>
                    <a:pt x="795" y="82"/>
                  </a:lnTo>
                  <a:lnTo>
                    <a:pt x="775" y="43"/>
                  </a:lnTo>
                  <a:lnTo>
                    <a:pt x="743" y="14"/>
                  </a:lnTo>
                  <a:lnTo>
                    <a:pt x="703" y="0"/>
                  </a:lnTo>
                  <a:lnTo>
                    <a:pt x="679" y="1"/>
                  </a:lnTo>
                  <a:lnTo>
                    <a:pt x="102" y="58"/>
                  </a:lnTo>
                  <a:lnTo>
                    <a:pt x="80" y="62"/>
                  </a:lnTo>
                  <a:lnTo>
                    <a:pt x="41" y="82"/>
                  </a:lnTo>
                  <a:lnTo>
                    <a:pt x="14" y="113"/>
                  </a:lnTo>
                  <a:lnTo>
                    <a:pt x="0" y="153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3" y="198"/>
                  </a:lnTo>
                  <a:lnTo>
                    <a:pt x="22" y="237"/>
                  </a:lnTo>
                  <a:lnTo>
                    <a:pt x="54" y="264"/>
                  </a:lnTo>
                  <a:lnTo>
                    <a:pt x="95" y="279"/>
                  </a:lnTo>
                  <a:lnTo>
                    <a:pt x="117" y="279"/>
                  </a:lnTo>
                  <a:lnTo>
                    <a:pt x="695" y="222"/>
                  </a:lnTo>
                  <a:lnTo>
                    <a:pt x="717" y="218"/>
                  </a:lnTo>
                  <a:lnTo>
                    <a:pt x="756" y="198"/>
                  </a:lnTo>
                  <a:lnTo>
                    <a:pt x="783" y="167"/>
                  </a:lnTo>
                  <a:lnTo>
                    <a:pt x="797" y="127"/>
                  </a:lnTo>
                  <a:lnTo>
                    <a:pt x="797" y="10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" name="Freeform 514">
              <a:extLst>
                <a:ext uri="{FF2B5EF4-FFF2-40B4-BE49-F238E27FC236}">
                  <a16:creationId xmlns:a16="http://schemas.microsoft.com/office/drawing/2014/main" id="{CFDC0654-8FA1-4BB6-90E9-1B6A74DEF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5810251"/>
              <a:ext cx="222250" cy="342900"/>
            </a:xfrm>
            <a:custGeom>
              <a:avLst/>
              <a:gdLst>
                <a:gd name="T0" fmla="*/ 180 w 561"/>
                <a:gd name="T1" fmla="*/ 0 h 864"/>
                <a:gd name="T2" fmla="*/ 187 w 561"/>
                <a:gd name="T3" fmla="*/ 49 h 864"/>
                <a:gd name="T4" fmla="*/ 212 w 561"/>
                <a:gd name="T5" fmla="*/ 169 h 864"/>
                <a:gd name="T6" fmla="*/ 237 w 561"/>
                <a:gd name="T7" fmla="*/ 254 h 864"/>
                <a:gd name="T8" fmla="*/ 272 w 561"/>
                <a:gd name="T9" fmla="*/ 332 h 864"/>
                <a:gd name="T10" fmla="*/ 306 w 561"/>
                <a:gd name="T11" fmla="*/ 380 h 864"/>
                <a:gd name="T12" fmla="*/ 331 w 561"/>
                <a:gd name="T13" fmla="*/ 404 h 864"/>
                <a:gd name="T14" fmla="*/ 359 w 561"/>
                <a:gd name="T15" fmla="*/ 421 h 864"/>
                <a:gd name="T16" fmla="*/ 390 w 561"/>
                <a:gd name="T17" fmla="*/ 429 h 864"/>
                <a:gd name="T18" fmla="*/ 425 w 561"/>
                <a:gd name="T19" fmla="*/ 426 h 864"/>
                <a:gd name="T20" fmla="*/ 463 w 561"/>
                <a:gd name="T21" fmla="*/ 411 h 864"/>
                <a:gd name="T22" fmla="*/ 482 w 561"/>
                <a:gd name="T23" fmla="*/ 398 h 864"/>
                <a:gd name="T24" fmla="*/ 502 w 561"/>
                <a:gd name="T25" fmla="*/ 386 h 864"/>
                <a:gd name="T26" fmla="*/ 532 w 561"/>
                <a:gd name="T27" fmla="*/ 375 h 864"/>
                <a:gd name="T28" fmla="*/ 550 w 561"/>
                <a:gd name="T29" fmla="*/ 378 h 864"/>
                <a:gd name="T30" fmla="*/ 560 w 561"/>
                <a:gd name="T31" fmla="*/ 395 h 864"/>
                <a:gd name="T32" fmla="*/ 561 w 561"/>
                <a:gd name="T33" fmla="*/ 439 h 864"/>
                <a:gd name="T34" fmla="*/ 542 w 561"/>
                <a:gd name="T35" fmla="*/ 525 h 864"/>
                <a:gd name="T36" fmla="*/ 486 w 561"/>
                <a:gd name="T37" fmla="*/ 679 h 864"/>
                <a:gd name="T38" fmla="*/ 414 w 561"/>
                <a:gd name="T39" fmla="*/ 845 h 864"/>
                <a:gd name="T40" fmla="*/ 405 w 561"/>
                <a:gd name="T41" fmla="*/ 864 h 864"/>
                <a:gd name="T42" fmla="*/ 47 w 561"/>
                <a:gd name="T43" fmla="*/ 622 h 864"/>
                <a:gd name="T44" fmla="*/ 42 w 561"/>
                <a:gd name="T45" fmla="*/ 609 h 864"/>
                <a:gd name="T46" fmla="*/ 17 w 561"/>
                <a:gd name="T47" fmla="*/ 522 h 864"/>
                <a:gd name="T48" fmla="*/ 3 w 561"/>
                <a:gd name="T49" fmla="*/ 439 h 864"/>
                <a:gd name="T50" fmla="*/ 0 w 561"/>
                <a:gd name="T51" fmla="*/ 343 h 864"/>
                <a:gd name="T52" fmla="*/ 9 w 561"/>
                <a:gd name="T53" fmla="*/ 267 h 864"/>
                <a:gd name="T54" fmla="*/ 24 w 561"/>
                <a:gd name="T55" fmla="*/ 215 h 864"/>
                <a:gd name="T56" fmla="*/ 43 w 561"/>
                <a:gd name="T57" fmla="*/ 163 h 864"/>
                <a:gd name="T58" fmla="*/ 70 w 561"/>
                <a:gd name="T59" fmla="*/ 114 h 864"/>
                <a:gd name="T60" fmla="*/ 107 w 561"/>
                <a:gd name="T61" fmla="*/ 66 h 864"/>
                <a:gd name="T62" fmla="*/ 153 w 561"/>
                <a:gd name="T63" fmla="*/ 21 h 864"/>
                <a:gd name="T64" fmla="*/ 180 w 561"/>
                <a:gd name="T6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1" h="864">
                  <a:moveTo>
                    <a:pt x="180" y="0"/>
                  </a:moveTo>
                  <a:lnTo>
                    <a:pt x="187" y="49"/>
                  </a:lnTo>
                  <a:lnTo>
                    <a:pt x="212" y="169"/>
                  </a:lnTo>
                  <a:lnTo>
                    <a:pt x="237" y="254"/>
                  </a:lnTo>
                  <a:lnTo>
                    <a:pt x="272" y="332"/>
                  </a:lnTo>
                  <a:lnTo>
                    <a:pt x="306" y="380"/>
                  </a:lnTo>
                  <a:lnTo>
                    <a:pt x="331" y="404"/>
                  </a:lnTo>
                  <a:lnTo>
                    <a:pt x="359" y="421"/>
                  </a:lnTo>
                  <a:lnTo>
                    <a:pt x="390" y="429"/>
                  </a:lnTo>
                  <a:lnTo>
                    <a:pt x="425" y="426"/>
                  </a:lnTo>
                  <a:lnTo>
                    <a:pt x="463" y="411"/>
                  </a:lnTo>
                  <a:lnTo>
                    <a:pt x="482" y="398"/>
                  </a:lnTo>
                  <a:lnTo>
                    <a:pt x="502" y="386"/>
                  </a:lnTo>
                  <a:lnTo>
                    <a:pt x="532" y="375"/>
                  </a:lnTo>
                  <a:lnTo>
                    <a:pt x="550" y="378"/>
                  </a:lnTo>
                  <a:lnTo>
                    <a:pt x="560" y="395"/>
                  </a:lnTo>
                  <a:lnTo>
                    <a:pt x="561" y="439"/>
                  </a:lnTo>
                  <a:lnTo>
                    <a:pt x="542" y="525"/>
                  </a:lnTo>
                  <a:lnTo>
                    <a:pt x="486" y="679"/>
                  </a:lnTo>
                  <a:lnTo>
                    <a:pt x="414" y="845"/>
                  </a:lnTo>
                  <a:lnTo>
                    <a:pt x="405" y="864"/>
                  </a:lnTo>
                  <a:lnTo>
                    <a:pt x="47" y="622"/>
                  </a:lnTo>
                  <a:lnTo>
                    <a:pt x="42" y="609"/>
                  </a:lnTo>
                  <a:lnTo>
                    <a:pt x="17" y="522"/>
                  </a:lnTo>
                  <a:lnTo>
                    <a:pt x="3" y="439"/>
                  </a:lnTo>
                  <a:lnTo>
                    <a:pt x="0" y="343"/>
                  </a:lnTo>
                  <a:lnTo>
                    <a:pt x="9" y="267"/>
                  </a:lnTo>
                  <a:lnTo>
                    <a:pt x="24" y="215"/>
                  </a:lnTo>
                  <a:lnTo>
                    <a:pt x="43" y="163"/>
                  </a:lnTo>
                  <a:lnTo>
                    <a:pt x="70" y="114"/>
                  </a:lnTo>
                  <a:lnTo>
                    <a:pt x="107" y="66"/>
                  </a:lnTo>
                  <a:lnTo>
                    <a:pt x="153" y="2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" name="Freeform 515">
              <a:extLst>
                <a:ext uri="{FF2B5EF4-FFF2-40B4-BE49-F238E27FC236}">
                  <a16:creationId xmlns:a16="http://schemas.microsoft.com/office/drawing/2014/main" id="{CC4D13BD-5977-45D0-A2FC-5222BF05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5810251"/>
              <a:ext cx="222250" cy="342900"/>
            </a:xfrm>
            <a:custGeom>
              <a:avLst/>
              <a:gdLst>
                <a:gd name="T0" fmla="*/ 180 w 561"/>
                <a:gd name="T1" fmla="*/ 0 h 864"/>
                <a:gd name="T2" fmla="*/ 187 w 561"/>
                <a:gd name="T3" fmla="*/ 49 h 864"/>
                <a:gd name="T4" fmla="*/ 212 w 561"/>
                <a:gd name="T5" fmla="*/ 169 h 864"/>
                <a:gd name="T6" fmla="*/ 237 w 561"/>
                <a:gd name="T7" fmla="*/ 254 h 864"/>
                <a:gd name="T8" fmla="*/ 272 w 561"/>
                <a:gd name="T9" fmla="*/ 332 h 864"/>
                <a:gd name="T10" fmla="*/ 306 w 561"/>
                <a:gd name="T11" fmla="*/ 380 h 864"/>
                <a:gd name="T12" fmla="*/ 331 w 561"/>
                <a:gd name="T13" fmla="*/ 404 h 864"/>
                <a:gd name="T14" fmla="*/ 359 w 561"/>
                <a:gd name="T15" fmla="*/ 421 h 864"/>
                <a:gd name="T16" fmla="*/ 390 w 561"/>
                <a:gd name="T17" fmla="*/ 429 h 864"/>
                <a:gd name="T18" fmla="*/ 425 w 561"/>
                <a:gd name="T19" fmla="*/ 426 h 864"/>
                <a:gd name="T20" fmla="*/ 463 w 561"/>
                <a:gd name="T21" fmla="*/ 411 h 864"/>
                <a:gd name="T22" fmla="*/ 482 w 561"/>
                <a:gd name="T23" fmla="*/ 398 h 864"/>
                <a:gd name="T24" fmla="*/ 502 w 561"/>
                <a:gd name="T25" fmla="*/ 386 h 864"/>
                <a:gd name="T26" fmla="*/ 532 w 561"/>
                <a:gd name="T27" fmla="*/ 375 h 864"/>
                <a:gd name="T28" fmla="*/ 550 w 561"/>
                <a:gd name="T29" fmla="*/ 378 h 864"/>
                <a:gd name="T30" fmla="*/ 560 w 561"/>
                <a:gd name="T31" fmla="*/ 395 h 864"/>
                <a:gd name="T32" fmla="*/ 561 w 561"/>
                <a:gd name="T33" fmla="*/ 439 h 864"/>
                <a:gd name="T34" fmla="*/ 542 w 561"/>
                <a:gd name="T35" fmla="*/ 525 h 864"/>
                <a:gd name="T36" fmla="*/ 486 w 561"/>
                <a:gd name="T37" fmla="*/ 679 h 864"/>
                <a:gd name="T38" fmla="*/ 414 w 561"/>
                <a:gd name="T39" fmla="*/ 845 h 864"/>
                <a:gd name="T40" fmla="*/ 405 w 561"/>
                <a:gd name="T41" fmla="*/ 864 h 864"/>
                <a:gd name="T42" fmla="*/ 47 w 561"/>
                <a:gd name="T43" fmla="*/ 622 h 864"/>
                <a:gd name="T44" fmla="*/ 42 w 561"/>
                <a:gd name="T45" fmla="*/ 609 h 864"/>
                <a:gd name="T46" fmla="*/ 17 w 561"/>
                <a:gd name="T47" fmla="*/ 522 h 864"/>
                <a:gd name="T48" fmla="*/ 3 w 561"/>
                <a:gd name="T49" fmla="*/ 439 h 864"/>
                <a:gd name="T50" fmla="*/ 0 w 561"/>
                <a:gd name="T51" fmla="*/ 343 h 864"/>
                <a:gd name="T52" fmla="*/ 9 w 561"/>
                <a:gd name="T53" fmla="*/ 267 h 864"/>
                <a:gd name="T54" fmla="*/ 24 w 561"/>
                <a:gd name="T55" fmla="*/ 215 h 864"/>
                <a:gd name="T56" fmla="*/ 43 w 561"/>
                <a:gd name="T57" fmla="*/ 163 h 864"/>
                <a:gd name="T58" fmla="*/ 70 w 561"/>
                <a:gd name="T59" fmla="*/ 114 h 864"/>
                <a:gd name="T60" fmla="*/ 107 w 561"/>
                <a:gd name="T61" fmla="*/ 66 h 864"/>
                <a:gd name="T62" fmla="*/ 153 w 561"/>
                <a:gd name="T63" fmla="*/ 21 h 864"/>
                <a:gd name="T64" fmla="*/ 180 w 561"/>
                <a:gd name="T6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1" h="864">
                  <a:moveTo>
                    <a:pt x="180" y="0"/>
                  </a:moveTo>
                  <a:lnTo>
                    <a:pt x="187" y="49"/>
                  </a:lnTo>
                  <a:lnTo>
                    <a:pt x="212" y="169"/>
                  </a:lnTo>
                  <a:lnTo>
                    <a:pt x="237" y="254"/>
                  </a:lnTo>
                  <a:lnTo>
                    <a:pt x="272" y="332"/>
                  </a:lnTo>
                  <a:lnTo>
                    <a:pt x="306" y="380"/>
                  </a:lnTo>
                  <a:lnTo>
                    <a:pt x="331" y="404"/>
                  </a:lnTo>
                  <a:lnTo>
                    <a:pt x="359" y="421"/>
                  </a:lnTo>
                  <a:lnTo>
                    <a:pt x="390" y="429"/>
                  </a:lnTo>
                  <a:lnTo>
                    <a:pt x="425" y="426"/>
                  </a:lnTo>
                  <a:lnTo>
                    <a:pt x="463" y="411"/>
                  </a:lnTo>
                  <a:lnTo>
                    <a:pt x="482" y="398"/>
                  </a:lnTo>
                  <a:lnTo>
                    <a:pt x="502" y="386"/>
                  </a:lnTo>
                  <a:lnTo>
                    <a:pt x="532" y="375"/>
                  </a:lnTo>
                  <a:lnTo>
                    <a:pt x="550" y="378"/>
                  </a:lnTo>
                  <a:lnTo>
                    <a:pt x="560" y="395"/>
                  </a:lnTo>
                  <a:lnTo>
                    <a:pt x="561" y="439"/>
                  </a:lnTo>
                  <a:lnTo>
                    <a:pt x="542" y="525"/>
                  </a:lnTo>
                  <a:lnTo>
                    <a:pt x="486" y="679"/>
                  </a:lnTo>
                  <a:lnTo>
                    <a:pt x="414" y="845"/>
                  </a:lnTo>
                  <a:lnTo>
                    <a:pt x="405" y="864"/>
                  </a:lnTo>
                  <a:lnTo>
                    <a:pt x="47" y="622"/>
                  </a:lnTo>
                  <a:lnTo>
                    <a:pt x="42" y="609"/>
                  </a:lnTo>
                  <a:lnTo>
                    <a:pt x="17" y="522"/>
                  </a:lnTo>
                  <a:lnTo>
                    <a:pt x="3" y="439"/>
                  </a:lnTo>
                  <a:lnTo>
                    <a:pt x="0" y="343"/>
                  </a:lnTo>
                  <a:lnTo>
                    <a:pt x="9" y="267"/>
                  </a:lnTo>
                  <a:lnTo>
                    <a:pt x="24" y="215"/>
                  </a:lnTo>
                  <a:lnTo>
                    <a:pt x="43" y="163"/>
                  </a:lnTo>
                  <a:lnTo>
                    <a:pt x="70" y="114"/>
                  </a:lnTo>
                  <a:lnTo>
                    <a:pt x="107" y="66"/>
                  </a:lnTo>
                  <a:lnTo>
                    <a:pt x="153" y="21"/>
                  </a:lnTo>
                  <a:lnTo>
                    <a:pt x="180" y="0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" name="Freeform 516">
              <a:extLst>
                <a:ext uri="{FF2B5EF4-FFF2-40B4-BE49-F238E27FC236}">
                  <a16:creationId xmlns:a16="http://schemas.microsoft.com/office/drawing/2014/main" id="{557120B7-685C-411F-BACC-445EF3B3F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0" y="6121401"/>
              <a:ext cx="296863" cy="423863"/>
            </a:xfrm>
            <a:custGeom>
              <a:avLst/>
              <a:gdLst>
                <a:gd name="T0" fmla="*/ 749 w 749"/>
                <a:gd name="T1" fmla="*/ 98 h 1067"/>
                <a:gd name="T2" fmla="*/ 546 w 749"/>
                <a:gd name="T3" fmla="*/ 1027 h 1067"/>
                <a:gd name="T4" fmla="*/ 174 w 749"/>
                <a:gd name="T5" fmla="*/ 1067 h 1067"/>
                <a:gd name="T6" fmla="*/ 0 w 749"/>
                <a:gd name="T7" fmla="*/ 658 h 1067"/>
                <a:gd name="T8" fmla="*/ 143 w 749"/>
                <a:gd name="T9" fmla="*/ 0 h 1067"/>
                <a:gd name="T10" fmla="*/ 749 w 749"/>
                <a:gd name="T11" fmla="*/ 98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9" h="1067">
                  <a:moveTo>
                    <a:pt x="749" y="98"/>
                  </a:moveTo>
                  <a:lnTo>
                    <a:pt x="546" y="1027"/>
                  </a:lnTo>
                  <a:lnTo>
                    <a:pt x="174" y="1067"/>
                  </a:lnTo>
                  <a:lnTo>
                    <a:pt x="0" y="658"/>
                  </a:lnTo>
                  <a:lnTo>
                    <a:pt x="143" y="0"/>
                  </a:lnTo>
                  <a:lnTo>
                    <a:pt x="749" y="9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" name="Freeform 517">
              <a:extLst>
                <a:ext uri="{FF2B5EF4-FFF2-40B4-BE49-F238E27FC236}">
                  <a16:creationId xmlns:a16="http://schemas.microsoft.com/office/drawing/2014/main" id="{C9020685-2CB3-4596-AE3A-934CD0408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4443413"/>
              <a:ext cx="744538" cy="1422400"/>
            </a:xfrm>
            <a:custGeom>
              <a:avLst/>
              <a:gdLst>
                <a:gd name="T0" fmla="*/ 1878 w 1878"/>
                <a:gd name="T1" fmla="*/ 0 h 3582"/>
                <a:gd name="T2" fmla="*/ 0 w 1878"/>
                <a:gd name="T3" fmla="*/ 222 h 3582"/>
                <a:gd name="T4" fmla="*/ 0 w 1878"/>
                <a:gd name="T5" fmla="*/ 3582 h 3582"/>
                <a:gd name="T6" fmla="*/ 1878 w 1878"/>
                <a:gd name="T7" fmla="*/ 3360 h 3582"/>
                <a:gd name="T8" fmla="*/ 1878 w 1878"/>
                <a:gd name="T9" fmla="*/ 0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2">
                  <a:moveTo>
                    <a:pt x="1878" y="0"/>
                  </a:moveTo>
                  <a:lnTo>
                    <a:pt x="0" y="222"/>
                  </a:lnTo>
                  <a:lnTo>
                    <a:pt x="0" y="3582"/>
                  </a:lnTo>
                  <a:lnTo>
                    <a:pt x="1878" y="336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" name="Freeform 518">
              <a:extLst>
                <a:ext uri="{FF2B5EF4-FFF2-40B4-BE49-F238E27FC236}">
                  <a16:creationId xmlns:a16="http://schemas.microsoft.com/office/drawing/2014/main" id="{E05C81E9-5457-43EC-9FE9-3994A656F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875" y="4443413"/>
              <a:ext cx="704850" cy="1436688"/>
            </a:xfrm>
            <a:custGeom>
              <a:avLst/>
              <a:gdLst>
                <a:gd name="T0" fmla="*/ 1777 w 1777"/>
                <a:gd name="T1" fmla="*/ 0 h 3621"/>
                <a:gd name="T2" fmla="*/ 0 w 1777"/>
                <a:gd name="T3" fmla="*/ 261 h 3621"/>
                <a:gd name="T4" fmla="*/ 0 w 1777"/>
                <a:gd name="T5" fmla="*/ 3621 h 3621"/>
                <a:gd name="T6" fmla="*/ 1777 w 1777"/>
                <a:gd name="T7" fmla="*/ 3360 h 3621"/>
                <a:gd name="T8" fmla="*/ 1777 w 1777"/>
                <a:gd name="T9" fmla="*/ 0 h 3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7" h="3621">
                  <a:moveTo>
                    <a:pt x="1777" y="0"/>
                  </a:moveTo>
                  <a:lnTo>
                    <a:pt x="0" y="261"/>
                  </a:lnTo>
                  <a:lnTo>
                    <a:pt x="0" y="3621"/>
                  </a:lnTo>
                  <a:lnTo>
                    <a:pt x="1777" y="3360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" name="Freeform 519">
              <a:extLst>
                <a:ext uri="{FF2B5EF4-FFF2-40B4-BE49-F238E27FC236}">
                  <a16:creationId xmlns:a16="http://schemas.microsoft.com/office/drawing/2014/main" id="{C1302C1D-B996-4367-AA7D-3427CC6D8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4413251"/>
              <a:ext cx="276225" cy="1363663"/>
            </a:xfrm>
            <a:custGeom>
              <a:avLst/>
              <a:gdLst>
                <a:gd name="T0" fmla="*/ 0 w 697"/>
                <a:gd name="T1" fmla="*/ 3437 h 3437"/>
                <a:gd name="T2" fmla="*/ 0 w 697"/>
                <a:gd name="T3" fmla="*/ 77 h 3437"/>
                <a:gd name="T4" fmla="*/ 26 w 697"/>
                <a:gd name="T5" fmla="*/ 60 h 3437"/>
                <a:gd name="T6" fmla="*/ 99 w 697"/>
                <a:gd name="T7" fmla="*/ 32 h 3437"/>
                <a:gd name="T8" fmla="*/ 188 w 697"/>
                <a:gd name="T9" fmla="*/ 11 h 3437"/>
                <a:gd name="T10" fmla="*/ 292 w 697"/>
                <a:gd name="T11" fmla="*/ 1 h 3437"/>
                <a:gd name="T12" fmla="*/ 349 w 697"/>
                <a:gd name="T13" fmla="*/ 0 h 3437"/>
                <a:gd name="T14" fmla="*/ 405 w 697"/>
                <a:gd name="T15" fmla="*/ 1 h 3437"/>
                <a:gd name="T16" fmla="*/ 509 w 697"/>
                <a:gd name="T17" fmla="*/ 11 h 3437"/>
                <a:gd name="T18" fmla="*/ 599 w 697"/>
                <a:gd name="T19" fmla="*/ 32 h 3437"/>
                <a:gd name="T20" fmla="*/ 671 w 697"/>
                <a:gd name="T21" fmla="*/ 60 h 3437"/>
                <a:gd name="T22" fmla="*/ 697 w 697"/>
                <a:gd name="T23" fmla="*/ 77 h 3437"/>
                <a:gd name="T24" fmla="*/ 697 w 697"/>
                <a:gd name="T25" fmla="*/ 3437 h 3437"/>
                <a:gd name="T26" fmla="*/ 671 w 697"/>
                <a:gd name="T27" fmla="*/ 3421 h 3437"/>
                <a:gd name="T28" fmla="*/ 599 w 697"/>
                <a:gd name="T29" fmla="*/ 3392 h 3437"/>
                <a:gd name="T30" fmla="*/ 509 w 697"/>
                <a:gd name="T31" fmla="*/ 3371 h 3437"/>
                <a:gd name="T32" fmla="*/ 405 w 697"/>
                <a:gd name="T33" fmla="*/ 3361 h 3437"/>
                <a:gd name="T34" fmla="*/ 349 w 697"/>
                <a:gd name="T35" fmla="*/ 3360 h 3437"/>
                <a:gd name="T36" fmla="*/ 292 w 697"/>
                <a:gd name="T37" fmla="*/ 3361 h 3437"/>
                <a:gd name="T38" fmla="*/ 188 w 697"/>
                <a:gd name="T39" fmla="*/ 3371 h 3437"/>
                <a:gd name="T40" fmla="*/ 99 w 697"/>
                <a:gd name="T41" fmla="*/ 3392 h 3437"/>
                <a:gd name="T42" fmla="*/ 26 w 697"/>
                <a:gd name="T43" fmla="*/ 3421 h 3437"/>
                <a:gd name="T44" fmla="*/ 0 w 697"/>
                <a:gd name="T45" fmla="*/ 3437 h 3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7" h="3437">
                  <a:moveTo>
                    <a:pt x="0" y="3437"/>
                  </a:moveTo>
                  <a:lnTo>
                    <a:pt x="0" y="77"/>
                  </a:lnTo>
                  <a:lnTo>
                    <a:pt x="26" y="60"/>
                  </a:lnTo>
                  <a:lnTo>
                    <a:pt x="99" y="32"/>
                  </a:lnTo>
                  <a:lnTo>
                    <a:pt x="188" y="11"/>
                  </a:lnTo>
                  <a:lnTo>
                    <a:pt x="292" y="1"/>
                  </a:lnTo>
                  <a:lnTo>
                    <a:pt x="349" y="0"/>
                  </a:lnTo>
                  <a:lnTo>
                    <a:pt x="405" y="1"/>
                  </a:lnTo>
                  <a:lnTo>
                    <a:pt x="509" y="11"/>
                  </a:lnTo>
                  <a:lnTo>
                    <a:pt x="599" y="32"/>
                  </a:lnTo>
                  <a:lnTo>
                    <a:pt x="671" y="60"/>
                  </a:lnTo>
                  <a:lnTo>
                    <a:pt x="697" y="77"/>
                  </a:lnTo>
                  <a:lnTo>
                    <a:pt x="697" y="3437"/>
                  </a:lnTo>
                  <a:lnTo>
                    <a:pt x="671" y="3421"/>
                  </a:lnTo>
                  <a:lnTo>
                    <a:pt x="599" y="3392"/>
                  </a:lnTo>
                  <a:lnTo>
                    <a:pt x="509" y="3371"/>
                  </a:lnTo>
                  <a:lnTo>
                    <a:pt x="405" y="3361"/>
                  </a:lnTo>
                  <a:lnTo>
                    <a:pt x="349" y="3360"/>
                  </a:lnTo>
                  <a:lnTo>
                    <a:pt x="292" y="3361"/>
                  </a:lnTo>
                  <a:lnTo>
                    <a:pt x="188" y="3371"/>
                  </a:lnTo>
                  <a:lnTo>
                    <a:pt x="99" y="3392"/>
                  </a:lnTo>
                  <a:lnTo>
                    <a:pt x="26" y="3421"/>
                  </a:lnTo>
                  <a:lnTo>
                    <a:pt x="0" y="3437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" name="Freeform 520">
              <a:extLst>
                <a:ext uri="{FF2B5EF4-FFF2-40B4-BE49-F238E27FC236}">
                  <a16:creationId xmlns:a16="http://schemas.microsoft.com/office/drawing/2014/main" id="{2EC6140D-E4C7-4A83-A120-61CA9359D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4443413"/>
              <a:ext cx="746125" cy="1422400"/>
            </a:xfrm>
            <a:custGeom>
              <a:avLst/>
              <a:gdLst>
                <a:gd name="T0" fmla="*/ 0 w 1878"/>
                <a:gd name="T1" fmla="*/ 0 h 3582"/>
                <a:gd name="T2" fmla="*/ 1878 w 1878"/>
                <a:gd name="T3" fmla="*/ 222 h 3582"/>
                <a:gd name="T4" fmla="*/ 1878 w 1878"/>
                <a:gd name="T5" fmla="*/ 3582 h 3582"/>
                <a:gd name="T6" fmla="*/ 0 w 1878"/>
                <a:gd name="T7" fmla="*/ 3360 h 3582"/>
                <a:gd name="T8" fmla="*/ 0 w 1878"/>
                <a:gd name="T9" fmla="*/ 0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2">
                  <a:moveTo>
                    <a:pt x="0" y="0"/>
                  </a:moveTo>
                  <a:lnTo>
                    <a:pt x="1878" y="222"/>
                  </a:lnTo>
                  <a:lnTo>
                    <a:pt x="1878" y="3582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" name="Freeform 521">
              <a:extLst>
                <a:ext uri="{FF2B5EF4-FFF2-40B4-BE49-F238E27FC236}">
                  <a16:creationId xmlns:a16="http://schemas.microsoft.com/office/drawing/2014/main" id="{D73000D1-F763-4015-B584-DC2F86B13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443413"/>
              <a:ext cx="793750" cy="1517650"/>
            </a:xfrm>
            <a:custGeom>
              <a:avLst/>
              <a:gdLst>
                <a:gd name="T0" fmla="*/ 2000 w 2000"/>
                <a:gd name="T1" fmla="*/ 48 h 3823"/>
                <a:gd name="T2" fmla="*/ 2000 w 2000"/>
                <a:gd name="T3" fmla="*/ 3408 h 3823"/>
                <a:gd name="T4" fmla="*/ 503 w 2000"/>
                <a:gd name="T5" fmla="*/ 3823 h 3823"/>
                <a:gd name="T6" fmla="*/ 372 w 2000"/>
                <a:gd name="T7" fmla="*/ 3783 h 3823"/>
                <a:gd name="T8" fmla="*/ 181 w 2000"/>
                <a:gd name="T9" fmla="*/ 3713 h 3823"/>
                <a:gd name="T10" fmla="*/ 59 w 2000"/>
                <a:gd name="T11" fmla="*/ 3658 h 3823"/>
                <a:gd name="T12" fmla="*/ 0 w 2000"/>
                <a:gd name="T13" fmla="*/ 3630 h 3823"/>
                <a:gd name="T14" fmla="*/ 0 w 2000"/>
                <a:gd name="T15" fmla="*/ 270 h 3823"/>
                <a:gd name="T16" fmla="*/ 1670 w 2000"/>
                <a:gd name="T17" fmla="*/ 0 h 3823"/>
                <a:gd name="T18" fmla="*/ 1670 w 2000"/>
                <a:gd name="T19" fmla="*/ 0 h 3823"/>
                <a:gd name="T20" fmla="*/ 1670 w 2000"/>
                <a:gd name="T21" fmla="*/ 0 h 3823"/>
                <a:gd name="T22" fmla="*/ 1699 w 2000"/>
                <a:gd name="T23" fmla="*/ 12 h 3823"/>
                <a:gd name="T24" fmla="*/ 1772 w 2000"/>
                <a:gd name="T25" fmla="*/ 29 h 3823"/>
                <a:gd name="T26" fmla="*/ 1903 w 2000"/>
                <a:gd name="T27" fmla="*/ 44 h 3823"/>
                <a:gd name="T28" fmla="*/ 2000 w 2000"/>
                <a:gd name="T29" fmla="*/ 48 h 3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0" h="3823">
                  <a:moveTo>
                    <a:pt x="2000" y="48"/>
                  </a:moveTo>
                  <a:lnTo>
                    <a:pt x="2000" y="3408"/>
                  </a:lnTo>
                  <a:lnTo>
                    <a:pt x="503" y="3823"/>
                  </a:lnTo>
                  <a:lnTo>
                    <a:pt x="372" y="3783"/>
                  </a:lnTo>
                  <a:lnTo>
                    <a:pt x="181" y="3713"/>
                  </a:lnTo>
                  <a:lnTo>
                    <a:pt x="59" y="3658"/>
                  </a:lnTo>
                  <a:lnTo>
                    <a:pt x="0" y="3630"/>
                  </a:lnTo>
                  <a:lnTo>
                    <a:pt x="0" y="270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99" y="12"/>
                  </a:lnTo>
                  <a:lnTo>
                    <a:pt x="1772" y="29"/>
                  </a:lnTo>
                  <a:lnTo>
                    <a:pt x="1903" y="44"/>
                  </a:lnTo>
                  <a:lnTo>
                    <a:pt x="200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" name="Freeform 522">
              <a:extLst>
                <a:ext uri="{FF2B5EF4-FFF2-40B4-BE49-F238E27FC236}">
                  <a16:creationId xmlns:a16="http://schemas.microsoft.com/office/drawing/2014/main" id="{D26EE2A0-4F7F-4683-87B5-1FA1BA45E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551363"/>
              <a:ext cx="206375" cy="1409700"/>
            </a:xfrm>
            <a:custGeom>
              <a:avLst/>
              <a:gdLst>
                <a:gd name="T0" fmla="*/ 0 w 519"/>
                <a:gd name="T1" fmla="*/ 0 h 3553"/>
                <a:gd name="T2" fmla="*/ 27 w 519"/>
                <a:gd name="T3" fmla="*/ 1 h 3553"/>
                <a:gd name="T4" fmla="*/ 90 w 519"/>
                <a:gd name="T5" fmla="*/ 15 h 3553"/>
                <a:gd name="T6" fmla="*/ 201 w 519"/>
                <a:gd name="T7" fmla="*/ 56 h 3553"/>
                <a:gd name="T8" fmla="*/ 430 w 519"/>
                <a:gd name="T9" fmla="*/ 159 h 3553"/>
                <a:gd name="T10" fmla="*/ 519 w 519"/>
                <a:gd name="T11" fmla="*/ 199 h 3553"/>
                <a:gd name="T12" fmla="*/ 503 w 519"/>
                <a:gd name="T13" fmla="*/ 3553 h 3553"/>
                <a:gd name="T14" fmla="*/ 372 w 519"/>
                <a:gd name="T15" fmla="*/ 3513 h 3553"/>
                <a:gd name="T16" fmla="*/ 181 w 519"/>
                <a:gd name="T17" fmla="*/ 3443 h 3553"/>
                <a:gd name="T18" fmla="*/ 59 w 519"/>
                <a:gd name="T19" fmla="*/ 3388 h 3553"/>
                <a:gd name="T20" fmla="*/ 0 w 519"/>
                <a:gd name="T21" fmla="*/ 3360 h 3553"/>
                <a:gd name="T22" fmla="*/ 0 w 519"/>
                <a:gd name="T23" fmla="*/ 0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9" h="3553">
                  <a:moveTo>
                    <a:pt x="0" y="0"/>
                  </a:moveTo>
                  <a:lnTo>
                    <a:pt x="27" y="1"/>
                  </a:lnTo>
                  <a:lnTo>
                    <a:pt x="90" y="15"/>
                  </a:lnTo>
                  <a:lnTo>
                    <a:pt x="201" y="56"/>
                  </a:lnTo>
                  <a:lnTo>
                    <a:pt x="430" y="159"/>
                  </a:lnTo>
                  <a:lnTo>
                    <a:pt x="519" y="199"/>
                  </a:lnTo>
                  <a:lnTo>
                    <a:pt x="503" y="3553"/>
                  </a:lnTo>
                  <a:lnTo>
                    <a:pt x="372" y="3513"/>
                  </a:lnTo>
                  <a:lnTo>
                    <a:pt x="181" y="3443"/>
                  </a:lnTo>
                  <a:lnTo>
                    <a:pt x="59" y="3388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" name="Freeform 523">
              <a:extLst>
                <a:ext uri="{FF2B5EF4-FFF2-40B4-BE49-F238E27FC236}">
                  <a16:creationId xmlns:a16="http://schemas.microsoft.com/office/drawing/2014/main" id="{2ED1C0D5-CFB8-4AB4-B955-EBBC41A63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443413"/>
              <a:ext cx="793750" cy="184150"/>
            </a:xfrm>
            <a:custGeom>
              <a:avLst/>
              <a:gdLst>
                <a:gd name="T0" fmla="*/ 1670 w 2000"/>
                <a:gd name="T1" fmla="*/ 0 h 463"/>
                <a:gd name="T2" fmla="*/ 0 w 2000"/>
                <a:gd name="T3" fmla="*/ 270 h 463"/>
                <a:gd name="T4" fmla="*/ 58 w 2000"/>
                <a:gd name="T5" fmla="*/ 297 h 463"/>
                <a:gd name="T6" fmla="*/ 177 w 2000"/>
                <a:gd name="T7" fmla="*/ 350 h 463"/>
                <a:gd name="T8" fmla="*/ 368 w 2000"/>
                <a:gd name="T9" fmla="*/ 421 h 463"/>
                <a:gd name="T10" fmla="*/ 503 w 2000"/>
                <a:gd name="T11" fmla="*/ 463 h 463"/>
                <a:gd name="T12" fmla="*/ 2000 w 2000"/>
                <a:gd name="T13" fmla="*/ 48 h 463"/>
                <a:gd name="T14" fmla="*/ 1903 w 2000"/>
                <a:gd name="T15" fmla="*/ 44 h 463"/>
                <a:gd name="T16" fmla="*/ 1772 w 2000"/>
                <a:gd name="T17" fmla="*/ 29 h 463"/>
                <a:gd name="T18" fmla="*/ 1699 w 2000"/>
                <a:gd name="T19" fmla="*/ 12 h 463"/>
                <a:gd name="T20" fmla="*/ 1670 w 2000"/>
                <a:gd name="T21" fmla="*/ 0 h 463"/>
                <a:gd name="T22" fmla="*/ 1670 w 2000"/>
                <a:gd name="T23" fmla="*/ 0 h 463"/>
                <a:gd name="T24" fmla="*/ 1670 w 2000"/>
                <a:gd name="T2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0" h="463">
                  <a:moveTo>
                    <a:pt x="1670" y="0"/>
                  </a:moveTo>
                  <a:lnTo>
                    <a:pt x="0" y="270"/>
                  </a:lnTo>
                  <a:lnTo>
                    <a:pt x="58" y="297"/>
                  </a:lnTo>
                  <a:lnTo>
                    <a:pt x="177" y="350"/>
                  </a:lnTo>
                  <a:lnTo>
                    <a:pt x="368" y="421"/>
                  </a:lnTo>
                  <a:lnTo>
                    <a:pt x="503" y="463"/>
                  </a:lnTo>
                  <a:lnTo>
                    <a:pt x="2000" y="48"/>
                  </a:lnTo>
                  <a:lnTo>
                    <a:pt x="1903" y="44"/>
                  </a:lnTo>
                  <a:lnTo>
                    <a:pt x="1772" y="29"/>
                  </a:lnTo>
                  <a:lnTo>
                    <a:pt x="1699" y="12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" name="Freeform 524">
              <a:extLst>
                <a:ext uri="{FF2B5EF4-FFF2-40B4-BE49-F238E27FC236}">
                  <a16:creationId xmlns:a16="http://schemas.microsoft.com/office/drawing/2014/main" id="{9483343C-7FFE-43B6-802B-3FCCDD795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5" y="4462463"/>
              <a:ext cx="593725" cy="1498600"/>
            </a:xfrm>
            <a:custGeom>
              <a:avLst/>
              <a:gdLst>
                <a:gd name="T0" fmla="*/ 1497 w 1497"/>
                <a:gd name="T1" fmla="*/ 0 h 3775"/>
                <a:gd name="T2" fmla="*/ 1497 w 1497"/>
                <a:gd name="T3" fmla="*/ 3360 h 3775"/>
                <a:gd name="T4" fmla="*/ 0 w 1497"/>
                <a:gd name="T5" fmla="*/ 3775 h 3775"/>
                <a:gd name="T6" fmla="*/ 16 w 1497"/>
                <a:gd name="T7" fmla="*/ 421 h 3775"/>
                <a:gd name="T8" fmla="*/ 9 w 1497"/>
                <a:gd name="T9" fmla="*/ 418 h 3775"/>
                <a:gd name="T10" fmla="*/ 0 w 1497"/>
                <a:gd name="T11" fmla="*/ 415 h 3775"/>
                <a:gd name="T12" fmla="*/ 1497 w 1497"/>
                <a:gd name="T13" fmla="*/ 0 h 3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3775">
                  <a:moveTo>
                    <a:pt x="1497" y="0"/>
                  </a:moveTo>
                  <a:lnTo>
                    <a:pt x="1497" y="3360"/>
                  </a:lnTo>
                  <a:lnTo>
                    <a:pt x="0" y="3775"/>
                  </a:lnTo>
                  <a:lnTo>
                    <a:pt x="16" y="421"/>
                  </a:lnTo>
                  <a:lnTo>
                    <a:pt x="9" y="418"/>
                  </a:lnTo>
                  <a:lnTo>
                    <a:pt x="0" y="415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" name="Freeform 525">
              <a:extLst>
                <a:ext uri="{FF2B5EF4-FFF2-40B4-BE49-F238E27FC236}">
                  <a16:creationId xmlns:a16="http://schemas.microsoft.com/office/drawing/2014/main" id="{4D4D3B66-4B58-4793-B36F-A7CC3150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43413"/>
              <a:ext cx="793750" cy="1476375"/>
            </a:xfrm>
            <a:custGeom>
              <a:avLst/>
              <a:gdLst>
                <a:gd name="T0" fmla="*/ 329 w 1999"/>
                <a:gd name="T1" fmla="*/ 0 h 3719"/>
                <a:gd name="T2" fmla="*/ 1999 w 1999"/>
                <a:gd name="T3" fmla="*/ 270 h 3719"/>
                <a:gd name="T4" fmla="*/ 1999 w 1999"/>
                <a:gd name="T5" fmla="*/ 3630 h 3719"/>
                <a:gd name="T6" fmla="*/ 1988 w 1999"/>
                <a:gd name="T7" fmla="*/ 3642 h 3719"/>
                <a:gd name="T8" fmla="*/ 1954 w 1999"/>
                <a:gd name="T9" fmla="*/ 3666 h 3719"/>
                <a:gd name="T10" fmla="*/ 1904 w 1999"/>
                <a:gd name="T11" fmla="*/ 3690 h 3719"/>
                <a:gd name="T12" fmla="*/ 1839 w 1999"/>
                <a:gd name="T13" fmla="*/ 3712 h 3719"/>
                <a:gd name="T14" fmla="*/ 1800 w 1999"/>
                <a:gd name="T15" fmla="*/ 3719 h 3719"/>
                <a:gd name="T16" fmla="*/ 0 w 1999"/>
                <a:gd name="T17" fmla="*/ 3408 h 3719"/>
                <a:gd name="T18" fmla="*/ 0 w 1999"/>
                <a:gd name="T19" fmla="*/ 48 h 3719"/>
                <a:gd name="T20" fmla="*/ 96 w 1999"/>
                <a:gd name="T21" fmla="*/ 44 h 3719"/>
                <a:gd name="T22" fmla="*/ 228 w 1999"/>
                <a:gd name="T23" fmla="*/ 29 h 3719"/>
                <a:gd name="T24" fmla="*/ 299 w 1999"/>
                <a:gd name="T25" fmla="*/ 12 h 3719"/>
                <a:gd name="T26" fmla="*/ 329 w 1999"/>
                <a:gd name="T27" fmla="*/ 0 h 3719"/>
                <a:gd name="T28" fmla="*/ 329 w 1999"/>
                <a:gd name="T29" fmla="*/ 0 h 3719"/>
                <a:gd name="T30" fmla="*/ 329 w 1999"/>
                <a:gd name="T31" fmla="*/ 0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99" h="3719">
                  <a:moveTo>
                    <a:pt x="329" y="0"/>
                  </a:moveTo>
                  <a:lnTo>
                    <a:pt x="1999" y="270"/>
                  </a:lnTo>
                  <a:lnTo>
                    <a:pt x="1999" y="3630"/>
                  </a:lnTo>
                  <a:lnTo>
                    <a:pt x="1988" y="3642"/>
                  </a:lnTo>
                  <a:lnTo>
                    <a:pt x="1954" y="3666"/>
                  </a:lnTo>
                  <a:lnTo>
                    <a:pt x="1904" y="3690"/>
                  </a:lnTo>
                  <a:lnTo>
                    <a:pt x="1839" y="3712"/>
                  </a:lnTo>
                  <a:lnTo>
                    <a:pt x="1800" y="3719"/>
                  </a:lnTo>
                  <a:lnTo>
                    <a:pt x="0" y="3408"/>
                  </a:lnTo>
                  <a:lnTo>
                    <a:pt x="0" y="48"/>
                  </a:lnTo>
                  <a:lnTo>
                    <a:pt x="96" y="44"/>
                  </a:lnTo>
                  <a:lnTo>
                    <a:pt x="228" y="29"/>
                  </a:lnTo>
                  <a:lnTo>
                    <a:pt x="299" y="12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" name="Freeform 526">
              <a:extLst>
                <a:ext uri="{FF2B5EF4-FFF2-40B4-BE49-F238E27FC236}">
                  <a16:creationId xmlns:a16="http://schemas.microsoft.com/office/drawing/2014/main" id="{C31646C9-8D1F-47BC-B48F-9FEBA6476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43413"/>
              <a:ext cx="793750" cy="146050"/>
            </a:xfrm>
            <a:custGeom>
              <a:avLst/>
              <a:gdLst>
                <a:gd name="T0" fmla="*/ 329 w 1999"/>
                <a:gd name="T1" fmla="*/ 0 h 367"/>
                <a:gd name="T2" fmla="*/ 1999 w 1999"/>
                <a:gd name="T3" fmla="*/ 270 h 367"/>
                <a:gd name="T4" fmla="*/ 1892 w 1999"/>
                <a:gd name="T5" fmla="*/ 320 h 367"/>
                <a:gd name="T6" fmla="*/ 1777 w 1999"/>
                <a:gd name="T7" fmla="*/ 367 h 367"/>
                <a:gd name="T8" fmla="*/ 0 w 1999"/>
                <a:gd name="T9" fmla="*/ 48 h 367"/>
                <a:gd name="T10" fmla="*/ 96 w 1999"/>
                <a:gd name="T11" fmla="*/ 44 h 367"/>
                <a:gd name="T12" fmla="*/ 228 w 1999"/>
                <a:gd name="T13" fmla="*/ 29 h 367"/>
                <a:gd name="T14" fmla="*/ 299 w 1999"/>
                <a:gd name="T15" fmla="*/ 12 h 367"/>
                <a:gd name="T16" fmla="*/ 329 w 1999"/>
                <a:gd name="T17" fmla="*/ 0 h 367"/>
                <a:gd name="T18" fmla="*/ 329 w 1999"/>
                <a:gd name="T19" fmla="*/ 0 h 367"/>
                <a:gd name="T20" fmla="*/ 329 w 1999"/>
                <a:gd name="T21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9" h="367">
                  <a:moveTo>
                    <a:pt x="329" y="0"/>
                  </a:moveTo>
                  <a:lnTo>
                    <a:pt x="1999" y="270"/>
                  </a:lnTo>
                  <a:lnTo>
                    <a:pt x="1892" y="320"/>
                  </a:lnTo>
                  <a:lnTo>
                    <a:pt x="1777" y="367"/>
                  </a:lnTo>
                  <a:lnTo>
                    <a:pt x="0" y="48"/>
                  </a:lnTo>
                  <a:lnTo>
                    <a:pt x="96" y="44"/>
                  </a:lnTo>
                  <a:lnTo>
                    <a:pt x="228" y="29"/>
                  </a:lnTo>
                  <a:lnTo>
                    <a:pt x="299" y="12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" name="Freeform 527">
              <a:extLst>
                <a:ext uri="{FF2B5EF4-FFF2-40B4-BE49-F238E27FC236}">
                  <a16:creationId xmlns:a16="http://schemas.microsoft.com/office/drawing/2014/main" id="{096CB320-CF0C-49EB-93A9-B47DC1C08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62463"/>
              <a:ext cx="712788" cy="1457325"/>
            </a:xfrm>
            <a:custGeom>
              <a:avLst/>
              <a:gdLst>
                <a:gd name="T0" fmla="*/ 0 w 1795"/>
                <a:gd name="T1" fmla="*/ 0 h 3673"/>
                <a:gd name="T2" fmla="*/ 0 w 1795"/>
                <a:gd name="T3" fmla="*/ 3360 h 3673"/>
                <a:gd name="T4" fmla="*/ 1795 w 1795"/>
                <a:gd name="T5" fmla="*/ 3673 h 3673"/>
                <a:gd name="T6" fmla="*/ 1777 w 1795"/>
                <a:gd name="T7" fmla="*/ 319 h 3673"/>
                <a:gd name="T8" fmla="*/ 1786 w 1795"/>
                <a:gd name="T9" fmla="*/ 316 h 3673"/>
                <a:gd name="T10" fmla="*/ 1795 w 1795"/>
                <a:gd name="T11" fmla="*/ 313 h 3673"/>
                <a:gd name="T12" fmla="*/ 0 w 1795"/>
                <a:gd name="T13" fmla="*/ 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5" h="3673">
                  <a:moveTo>
                    <a:pt x="0" y="0"/>
                  </a:moveTo>
                  <a:lnTo>
                    <a:pt x="0" y="3360"/>
                  </a:lnTo>
                  <a:lnTo>
                    <a:pt x="1795" y="3673"/>
                  </a:lnTo>
                  <a:lnTo>
                    <a:pt x="1777" y="319"/>
                  </a:lnTo>
                  <a:lnTo>
                    <a:pt x="1786" y="316"/>
                  </a:lnTo>
                  <a:lnTo>
                    <a:pt x="1795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" name="Freeform 528">
              <a:extLst>
                <a:ext uri="{FF2B5EF4-FFF2-40B4-BE49-F238E27FC236}">
                  <a16:creationId xmlns:a16="http://schemas.microsoft.com/office/drawing/2014/main" id="{F19843E9-4AE0-401A-935A-CE7FE43B0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62463"/>
              <a:ext cx="639763" cy="1506538"/>
            </a:xfrm>
            <a:custGeom>
              <a:avLst/>
              <a:gdLst>
                <a:gd name="T0" fmla="*/ 0 w 1608"/>
                <a:gd name="T1" fmla="*/ 0 h 3796"/>
                <a:gd name="T2" fmla="*/ 0 w 1608"/>
                <a:gd name="T3" fmla="*/ 3360 h 3796"/>
                <a:gd name="T4" fmla="*/ 1608 w 1608"/>
                <a:gd name="T5" fmla="*/ 3796 h 3796"/>
                <a:gd name="T6" fmla="*/ 1591 w 1608"/>
                <a:gd name="T7" fmla="*/ 442 h 3796"/>
                <a:gd name="T8" fmla="*/ 1599 w 1608"/>
                <a:gd name="T9" fmla="*/ 440 h 3796"/>
                <a:gd name="T10" fmla="*/ 1608 w 1608"/>
                <a:gd name="T11" fmla="*/ 436 h 3796"/>
                <a:gd name="T12" fmla="*/ 0 w 1608"/>
                <a:gd name="T13" fmla="*/ 0 h 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8" h="3796">
                  <a:moveTo>
                    <a:pt x="0" y="0"/>
                  </a:moveTo>
                  <a:lnTo>
                    <a:pt x="0" y="3360"/>
                  </a:lnTo>
                  <a:lnTo>
                    <a:pt x="1608" y="3796"/>
                  </a:lnTo>
                  <a:lnTo>
                    <a:pt x="1591" y="442"/>
                  </a:lnTo>
                  <a:lnTo>
                    <a:pt x="1599" y="440"/>
                  </a:lnTo>
                  <a:lnTo>
                    <a:pt x="1608" y="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" name="Freeform 529">
              <a:extLst>
                <a:ext uri="{FF2B5EF4-FFF2-40B4-BE49-F238E27FC236}">
                  <a16:creationId xmlns:a16="http://schemas.microsoft.com/office/drawing/2014/main" id="{C26B8F8E-7BCC-4FD3-BA2E-0E0766EE5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4452938"/>
              <a:ext cx="204788" cy="57150"/>
            </a:xfrm>
            <a:custGeom>
              <a:avLst/>
              <a:gdLst>
                <a:gd name="T0" fmla="*/ 302 w 517"/>
                <a:gd name="T1" fmla="*/ 145 h 145"/>
                <a:gd name="T2" fmla="*/ 517 w 517"/>
                <a:gd name="T3" fmla="*/ 84 h 145"/>
                <a:gd name="T4" fmla="*/ 267 w 517"/>
                <a:gd name="T5" fmla="*/ 0 h 145"/>
                <a:gd name="T6" fmla="*/ 0 w 517"/>
                <a:gd name="T7" fmla="*/ 42 h 145"/>
                <a:gd name="T8" fmla="*/ 302 w 517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145">
                  <a:moveTo>
                    <a:pt x="302" y="145"/>
                  </a:moveTo>
                  <a:lnTo>
                    <a:pt x="517" y="84"/>
                  </a:lnTo>
                  <a:lnTo>
                    <a:pt x="267" y="0"/>
                  </a:lnTo>
                  <a:lnTo>
                    <a:pt x="0" y="42"/>
                  </a:lnTo>
                  <a:lnTo>
                    <a:pt x="302" y="145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" name="Freeform 530">
              <a:extLst>
                <a:ext uri="{FF2B5EF4-FFF2-40B4-BE49-F238E27FC236}">
                  <a16:creationId xmlns:a16="http://schemas.microsoft.com/office/drawing/2014/main" id="{0FC6244E-3716-4B39-B75C-D8DEE49B9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551363"/>
              <a:ext cx="87313" cy="1368425"/>
            </a:xfrm>
            <a:custGeom>
              <a:avLst/>
              <a:gdLst>
                <a:gd name="T0" fmla="*/ 222 w 222"/>
                <a:gd name="T1" fmla="*/ 0 h 3451"/>
                <a:gd name="T2" fmla="*/ 164 w 222"/>
                <a:gd name="T3" fmla="*/ 27 h 3451"/>
                <a:gd name="T4" fmla="*/ 59 w 222"/>
                <a:gd name="T5" fmla="*/ 75 h 3451"/>
                <a:gd name="T6" fmla="*/ 0 w 222"/>
                <a:gd name="T7" fmla="*/ 97 h 3451"/>
                <a:gd name="T8" fmla="*/ 18 w 222"/>
                <a:gd name="T9" fmla="*/ 3451 h 3451"/>
                <a:gd name="T10" fmla="*/ 49 w 222"/>
                <a:gd name="T11" fmla="*/ 3446 h 3451"/>
                <a:gd name="T12" fmla="*/ 106 w 222"/>
                <a:gd name="T13" fmla="*/ 3431 h 3451"/>
                <a:gd name="T14" fmla="*/ 157 w 222"/>
                <a:gd name="T15" fmla="*/ 3409 h 3451"/>
                <a:gd name="T16" fmla="*/ 202 w 222"/>
                <a:gd name="T17" fmla="*/ 3379 h 3451"/>
                <a:gd name="T18" fmla="*/ 222 w 222"/>
                <a:gd name="T19" fmla="*/ 3360 h 3451"/>
                <a:gd name="T20" fmla="*/ 222 w 222"/>
                <a:gd name="T21" fmla="*/ 0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3451">
                  <a:moveTo>
                    <a:pt x="222" y="0"/>
                  </a:moveTo>
                  <a:lnTo>
                    <a:pt x="164" y="27"/>
                  </a:lnTo>
                  <a:lnTo>
                    <a:pt x="59" y="75"/>
                  </a:lnTo>
                  <a:lnTo>
                    <a:pt x="0" y="97"/>
                  </a:lnTo>
                  <a:lnTo>
                    <a:pt x="18" y="3451"/>
                  </a:lnTo>
                  <a:lnTo>
                    <a:pt x="49" y="3446"/>
                  </a:lnTo>
                  <a:lnTo>
                    <a:pt x="106" y="3431"/>
                  </a:lnTo>
                  <a:lnTo>
                    <a:pt x="157" y="3409"/>
                  </a:lnTo>
                  <a:lnTo>
                    <a:pt x="202" y="3379"/>
                  </a:lnTo>
                  <a:lnTo>
                    <a:pt x="222" y="336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" name="Freeform 531">
              <a:extLst>
                <a:ext uri="{FF2B5EF4-FFF2-40B4-BE49-F238E27FC236}">
                  <a16:creationId xmlns:a16="http://schemas.microsoft.com/office/drawing/2014/main" id="{7C202145-DFB2-4E7C-B6A3-A338D74B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637088"/>
              <a:ext cx="434975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7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" name="Freeform 532">
              <a:extLst>
                <a:ext uri="{FF2B5EF4-FFF2-40B4-BE49-F238E27FC236}">
                  <a16:creationId xmlns:a16="http://schemas.microsoft.com/office/drawing/2014/main" id="{E991817A-53B4-406F-AEB1-D09A224C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745038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" name="Freeform 533">
              <a:extLst>
                <a:ext uri="{FF2B5EF4-FFF2-40B4-BE49-F238E27FC236}">
                  <a16:creationId xmlns:a16="http://schemas.microsoft.com/office/drawing/2014/main" id="{FA445152-F5ED-402E-9548-D4DE3C0E5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811713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" name="Freeform 534">
              <a:extLst>
                <a:ext uri="{FF2B5EF4-FFF2-40B4-BE49-F238E27FC236}">
                  <a16:creationId xmlns:a16="http://schemas.microsoft.com/office/drawing/2014/main" id="{65E560D5-BEA5-4765-96C6-E33025CCF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878388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" name="Freeform 535">
              <a:extLst>
                <a:ext uri="{FF2B5EF4-FFF2-40B4-BE49-F238E27FC236}">
                  <a16:creationId xmlns:a16="http://schemas.microsoft.com/office/drawing/2014/main" id="{79C9DFBE-BFC5-47B8-A06D-F25A97992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945063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" name="Freeform 536">
              <a:extLst>
                <a:ext uri="{FF2B5EF4-FFF2-40B4-BE49-F238E27FC236}">
                  <a16:creationId xmlns:a16="http://schemas.microsoft.com/office/drawing/2014/main" id="{909DD67E-7EBE-4E89-BD18-E536EF5A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010151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" name="Freeform 537">
              <a:extLst>
                <a:ext uri="{FF2B5EF4-FFF2-40B4-BE49-F238E27FC236}">
                  <a16:creationId xmlns:a16="http://schemas.microsoft.com/office/drawing/2014/main" id="{88217FA2-614C-4277-8903-349631DD9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076826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" name="Freeform 538">
              <a:extLst>
                <a:ext uri="{FF2B5EF4-FFF2-40B4-BE49-F238E27FC236}">
                  <a16:creationId xmlns:a16="http://schemas.microsoft.com/office/drawing/2014/main" id="{051B5214-C1DB-4CC0-9484-BCDDDD366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4822826"/>
              <a:ext cx="160338" cy="404813"/>
            </a:xfrm>
            <a:custGeom>
              <a:avLst/>
              <a:gdLst>
                <a:gd name="T0" fmla="*/ 0 w 405"/>
                <a:gd name="T1" fmla="*/ 0 h 1019"/>
                <a:gd name="T2" fmla="*/ 0 w 405"/>
                <a:gd name="T3" fmla="*/ 910 h 1019"/>
                <a:gd name="T4" fmla="*/ 405 w 405"/>
                <a:gd name="T5" fmla="*/ 1019 h 1019"/>
                <a:gd name="T6" fmla="*/ 405 w 405"/>
                <a:gd name="T7" fmla="*/ 111 h 1019"/>
                <a:gd name="T8" fmla="*/ 0 w 405"/>
                <a:gd name="T9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19">
                  <a:moveTo>
                    <a:pt x="0" y="0"/>
                  </a:moveTo>
                  <a:lnTo>
                    <a:pt x="0" y="910"/>
                  </a:lnTo>
                  <a:lnTo>
                    <a:pt x="405" y="1019"/>
                  </a:lnTo>
                  <a:lnTo>
                    <a:pt x="40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" name="Freeform 539">
              <a:extLst>
                <a:ext uri="{FF2B5EF4-FFF2-40B4-BE49-F238E27FC236}">
                  <a16:creationId xmlns:a16="http://schemas.microsoft.com/office/drawing/2014/main" id="{54D93049-8FE9-4A65-B590-431CC59FD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314951"/>
              <a:ext cx="160338" cy="404813"/>
            </a:xfrm>
            <a:custGeom>
              <a:avLst/>
              <a:gdLst>
                <a:gd name="T0" fmla="*/ 0 w 404"/>
                <a:gd name="T1" fmla="*/ 0 h 1019"/>
                <a:gd name="T2" fmla="*/ 0 w 404"/>
                <a:gd name="T3" fmla="*/ 910 h 1019"/>
                <a:gd name="T4" fmla="*/ 404 w 404"/>
                <a:gd name="T5" fmla="*/ 1019 h 1019"/>
                <a:gd name="T6" fmla="*/ 404 w 404"/>
                <a:gd name="T7" fmla="*/ 111 h 1019"/>
                <a:gd name="T8" fmla="*/ 0 w 404"/>
                <a:gd name="T9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19">
                  <a:moveTo>
                    <a:pt x="0" y="0"/>
                  </a:moveTo>
                  <a:lnTo>
                    <a:pt x="0" y="910"/>
                  </a:lnTo>
                  <a:lnTo>
                    <a:pt x="404" y="1019"/>
                  </a:lnTo>
                  <a:lnTo>
                    <a:pt x="404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" name="Freeform 540">
              <a:extLst>
                <a:ext uri="{FF2B5EF4-FFF2-40B4-BE49-F238E27FC236}">
                  <a16:creationId xmlns:a16="http://schemas.microsoft.com/office/drawing/2014/main" id="{8BC95D95-7042-4686-BA3C-9D08D157F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203826"/>
              <a:ext cx="434975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" name="Freeform 541">
              <a:extLst>
                <a:ext uri="{FF2B5EF4-FFF2-40B4-BE49-F238E27FC236}">
                  <a16:creationId xmlns:a16="http://schemas.microsoft.com/office/drawing/2014/main" id="{E7E3ADB3-629C-4093-9225-B5D1A920B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367338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" name="Freeform 542">
              <a:extLst>
                <a:ext uri="{FF2B5EF4-FFF2-40B4-BE49-F238E27FC236}">
                  <a16:creationId xmlns:a16="http://schemas.microsoft.com/office/drawing/2014/main" id="{489D5C15-B0F9-4109-8A51-D98047232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434013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3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" name="Freeform 543">
              <a:extLst>
                <a:ext uri="{FF2B5EF4-FFF2-40B4-BE49-F238E27FC236}">
                  <a16:creationId xmlns:a16="http://schemas.microsoft.com/office/drawing/2014/main" id="{F75246AD-C67D-48F9-B81B-D48E86C6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500688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2 h 246"/>
                <a:gd name="T4" fmla="*/ 604 w 604"/>
                <a:gd name="T5" fmla="*/ 246 h 246"/>
                <a:gd name="T6" fmla="*/ 604 w 604"/>
                <a:gd name="T7" fmla="*/ 164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2"/>
                  </a:lnTo>
                  <a:lnTo>
                    <a:pt x="604" y="246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" name="Freeform 544">
              <a:extLst>
                <a:ext uri="{FF2B5EF4-FFF2-40B4-BE49-F238E27FC236}">
                  <a16:creationId xmlns:a16="http://schemas.microsoft.com/office/drawing/2014/main" id="{7D9FF108-DDE0-4F92-89AC-64B0A03E4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567363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" name="Freeform 545">
              <a:extLst>
                <a:ext uri="{FF2B5EF4-FFF2-40B4-BE49-F238E27FC236}">
                  <a16:creationId xmlns:a16="http://schemas.microsoft.com/office/drawing/2014/main" id="{B83DB11C-6B27-4A76-AD09-2D78EED93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632451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" name="Freeform 546">
              <a:extLst>
                <a:ext uri="{FF2B5EF4-FFF2-40B4-BE49-F238E27FC236}">
                  <a16:creationId xmlns:a16="http://schemas.microsoft.com/office/drawing/2014/main" id="{9F2031C4-7ECF-403E-99D0-6B262A620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699126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" name="Freeform 547">
              <a:extLst>
                <a:ext uri="{FF2B5EF4-FFF2-40B4-BE49-F238E27FC236}">
                  <a16:creationId xmlns:a16="http://schemas.microsoft.com/office/drawing/2014/main" id="{84A96A74-0880-4D0E-93C0-E2A9EEC4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635501"/>
              <a:ext cx="434975" cy="193675"/>
            </a:xfrm>
            <a:custGeom>
              <a:avLst/>
              <a:gdLst>
                <a:gd name="T0" fmla="*/ 0 w 1098"/>
                <a:gd name="T1" fmla="*/ 340 h 489"/>
                <a:gd name="T2" fmla="*/ 0 w 1098"/>
                <a:gd name="T3" fmla="*/ 489 h 489"/>
                <a:gd name="T4" fmla="*/ 1098 w 1098"/>
                <a:gd name="T5" fmla="*/ 149 h 489"/>
                <a:gd name="T6" fmla="*/ 1098 w 1098"/>
                <a:gd name="T7" fmla="*/ 0 h 489"/>
                <a:gd name="T8" fmla="*/ 0 w 1098"/>
                <a:gd name="T9" fmla="*/ 34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9">
                  <a:moveTo>
                    <a:pt x="0" y="340"/>
                  </a:moveTo>
                  <a:lnTo>
                    <a:pt x="0" y="489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" name="Freeform 548">
              <a:extLst>
                <a:ext uri="{FF2B5EF4-FFF2-40B4-BE49-F238E27FC236}">
                  <a16:creationId xmlns:a16="http://schemas.microsoft.com/office/drawing/2014/main" id="{54CF6A50-AC52-4490-BAB9-7098ECD33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803776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" name="Freeform 549">
              <a:extLst>
                <a:ext uri="{FF2B5EF4-FFF2-40B4-BE49-F238E27FC236}">
                  <a16:creationId xmlns:a16="http://schemas.microsoft.com/office/drawing/2014/main" id="{981FC20D-FC79-4986-BAE4-29816E3D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870451"/>
              <a:ext cx="239713" cy="106363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" name="Freeform 550">
              <a:extLst>
                <a:ext uri="{FF2B5EF4-FFF2-40B4-BE49-F238E27FC236}">
                  <a16:creationId xmlns:a16="http://schemas.microsoft.com/office/drawing/2014/main" id="{41FEF244-7D3D-4265-94C7-2201E7C44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937126"/>
              <a:ext cx="239713" cy="106363"/>
            </a:xfrm>
            <a:custGeom>
              <a:avLst/>
              <a:gdLst>
                <a:gd name="T0" fmla="*/ 0 w 604"/>
                <a:gd name="T1" fmla="*/ 186 h 268"/>
                <a:gd name="T2" fmla="*/ 0 w 604"/>
                <a:gd name="T3" fmla="*/ 268 h 268"/>
                <a:gd name="T4" fmla="*/ 604 w 604"/>
                <a:gd name="T5" fmla="*/ 81 h 268"/>
                <a:gd name="T6" fmla="*/ 604 w 604"/>
                <a:gd name="T7" fmla="*/ 0 h 268"/>
                <a:gd name="T8" fmla="*/ 0 w 604"/>
                <a:gd name="T9" fmla="*/ 18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8">
                  <a:moveTo>
                    <a:pt x="0" y="186"/>
                  </a:moveTo>
                  <a:lnTo>
                    <a:pt x="0" y="268"/>
                  </a:lnTo>
                  <a:lnTo>
                    <a:pt x="604" y="81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" name="Freeform 551">
              <a:extLst>
                <a:ext uri="{FF2B5EF4-FFF2-40B4-BE49-F238E27FC236}">
                  <a16:creationId xmlns:a16="http://schemas.microsoft.com/office/drawing/2014/main" id="{A36670DC-A9EB-4002-8AC1-73A22193F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002213"/>
              <a:ext cx="239713" cy="107950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" name="Freeform 552">
              <a:extLst>
                <a:ext uri="{FF2B5EF4-FFF2-40B4-BE49-F238E27FC236}">
                  <a16:creationId xmlns:a16="http://schemas.microsoft.com/office/drawing/2014/main" id="{B605E4C9-4E08-4949-8639-F4C286D96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068888"/>
              <a:ext cx="239713" cy="106363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1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1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" name="Freeform 553">
              <a:extLst>
                <a:ext uri="{FF2B5EF4-FFF2-40B4-BE49-F238E27FC236}">
                  <a16:creationId xmlns:a16="http://schemas.microsoft.com/office/drawing/2014/main" id="{2B56A555-A80A-42FE-96B2-2D90D98D3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133976"/>
              <a:ext cx="239713" cy="107950"/>
            </a:xfrm>
            <a:custGeom>
              <a:avLst/>
              <a:gdLst>
                <a:gd name="T0" fmla="*/ 0 w 604"/>
                <a:gd name="T1" fmla="*/ 188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8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" name="Freeform 554">
              <a:extLst>
                <a:ext uri="{FF2B5EF4-FFF2-40B4-BE49-F238E27FC236}">
                  <a16:creationId xmlns:a16="http://schemas.microsoft.com/office/drawing/2014/main" id="{159F533F-A6CC-47E3-B82A-001C0FF17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48213"/>
              <a:ext cx="161925" cy="411163"/>
            </a:xfrm>
            <a:custGeom>
              <a:avLst/>
              <a:gdLst>
                <a:gd name="T0" fmla="*/ 0 w 404"/>
                <a:gd name="T1" fmla="*/ 124 h 1034"/>
                <a:gd name="T2" fmla="*/ 0 w 404"/>
                <a:gd name="T3" fmla="*/ 1034 h 1034"/>
                <a:gd name="T4" fmla="*/ 404 w 404"/>
                <a:gd name="T5" fmla="*/ 909 h 1034"/>
                <a:gd name="T6" fmla="*/ 404 w 404"/>
                <a:gd name="T7" fmla="*/ 0 h 1034"/>
                <a:gd name="T8" fmla="*/ 0 w 404"/>
                <a:gd name="T9" fmla="*/ 12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34">
                  <a:moveTo>
                    <a:pt x="0" y="124"/>
                  </a:moveTo>
                  <a:lnTo>
                    <a:pt x="0" y="1034"/>
                  </a:lnTo>
                  <a:lnTo>
                    <a:pt x="404" y="909"/>
                  </a:lnTo>
                  <a:lnTo>
                    <a:pt x="404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" name="Freeform 555">
              <a:extLst>
                <a:ext uri="{FF2B5EF4-FFF2-40B4-BE49-F238E27FC236}">
                  <a16:creationId xmlns:a16="http://schemas.microsoft.com/office/drawing/2014/main" id="{9BAA1FDC-A1E2-4EB4-B3E8-F92A5E3EB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5400676"/>
              <a:ext cx="158750" cy="411163"/>
            </a:xfrm>
            <a:custGeom>
              <a:avLst/>
              <a:gdLst>
                <a:gd name="T0" fmla="*/ 0 w 403"/>
                <a:gd name="T1" fmla="*/ 124 h 1034"/>
                <a:gd name="T2" fmla="*/ 0 w 403"/>
                <a:gd name="T3" fmla="*/ 1034 h 1034"/>
                <a:gd name="T4" fmla="*/ 403 w 403"/>
                <a:gd name="T5" fmla="*/ 908 h 1034"/>
                <a:gd name="T6" fmla="*/ 403 w 403"/>
                <a:gd name="T7" fmla="*/ 0 h 1034"/>
                <a:gd name="T8" fmla="*/ 0 w 403"/>
                <a:gd name="T9" fmla="*/ 12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034">
                  <a:moveTo>
                    <a:pt x="0" y="124"/>
                  </a:moveTo>
                  <a:lnTo>
                    <a:pt x="0" y="1034"/>
                  </a:lnTo>
                  <a:lnTo>
                    <a:pt x="403" y="908"/>
                  </a:lnTo>
                  <a:lnTo>
                    <a:pt x="403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" name="Freeform 556">
              <a:extLst>
                <a:ext uri="{FF2B5EF4-FFF2-40B4-BE49-F238E27FC236}">
                  <a16:creationId xmlns:a16="http://schemas.microsoft.com/office/drawing/2014/main" id="{74C280DB-F66A-452D-8F79-4DCF58857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202238"/>
              <a:ext cx="434975" cy="193675"/>
            </a:xfrm>
            <a:custGeom>
              <a:avLst/>
              <a:gdLst>
                <a:gd name="T0" fmla="*/ 0 w 1098"/>
                <a:gd name="T1" fmla="*/ 339 h 488"/>
                <a:gd name="T2" fmla="*/ 0 w 1098"/>
                <a:gd name="T3" fmla="*/ 488 h 488"/>
                <a:gd name="T4" fmla="*/ 1098 w 1098"/>
                <a:gd name="T5" fmla="*/ 149 h 488"/>
                <a:gd name="T6" fmla="*/ 1098 w 1098"/>
                <a:gd name="T7" fmla="*/ 0 h 488"/>
                <a:gd name="T8" fmla="*/ 0 w 1098"/>
                <a:gd name="T9" fmla="*/ 33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8">
                  <a:moveTo>
                    <a:pt x="0" y="339"/>
                  </a:moveTo>
                  <a:lnTo>
                    <a:pt x="0" y="488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" name="Freeform 557">
              <a:extLst>
                <a:ext uri="{FF2B5EF4-FFF2-40B4-BE49-F238E27FC236}">
                  <a16:creationId xmlns:a16="http://schemas.microsoft.com/office/drawing/2014/main" id="{03201FA3-889C-4C4E-8553-4D263E05F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316538"/>
              <a:ext cx="241300" cy="106363"/>
            </a:xfrm>
            <a:custGeom>
              <a:avLst/>
              <a:gdLst>
                <a:gd name="T0" fmla="*/ 0 w 605"/>
                <a:gd name="T1" fmla="*/ 187 h 269"/>
                <a:gd name="T2" fmla="*/ 0 w 605"/>
                <a:gd name="T3" fmla="*/ 269 h 269"/>
                <a:gd name="T4" fmla="*/ 605 w 605"/>
                <a:gd name="T5" fmla="*/ 82 h 269"/>
                <a:gd name="T6" fmla="*/ 605 w 605"/>
                <a:gd name="T7" fmla="*/ 0 h 269"/>
                <a:gd name="T8" fmla="*/ 0 w 605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69">
                  <a:moveTo>
                    <a:pt x="0" y="187"/>
                  </a:moveTo>
                  <a:lnTo>
                    <a:pt x="0" y="269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" name="Freeform 558">
              <a:extLst>
                <a:ext uri="{FF2B5EF4-FFF2-40B4-BE49-F238E27FC236}">
                  <a16:creationId xmlns:a16="http://schemas.microsoft.com/office/drawing/2014/main" id="{E56AFCAF-144C-48A2-A418-C06BF4296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383213"/>
              <a:ext cx="241300" cy="106363"/>
            </a:xfrm>
            <a:custGeom>
              <a:avLst/>
              <a:gdLst>
                <a:gd name="T0" fmla="*/ 0 w 605"/>
                <a:gd name="T1" fmla="*/ 188 h 270"/>
                <a:gd name="T2" fmla="*/ 0 w 605"/>
                <a:gd name="T3" fmla="*/ 270 h 270"/>
                <a:gd name="T4" fmla="*/ 605 w 605"/>
                <a:gd name="T5" fmla="*/ 83 h 270"/>
                <a:gd name="T6" fmla="*/ 605 w 605"/>
                <a:gd name="T7" fmla="*/ 0 h 270"/>
                <a:gd name="T8" fmla="*/ 0 w 605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8"/>
                  </a:moveTo>
                  <a:lnTo>
                    <a:pt x="0" y="270"/>
                  </a:lnTo>
                  <a:lnTo>
                    <a:pt x="605" y="83"/>
                  </a:lnTo>
                  <a:lnTo>
                    <a:pt x="60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" name="Freeform 559">
              <a:extLst>
                <a:ext uri="{FF2B5EF4-FFF2-40B4-BE49-F238E27FC236}">
                  <a16:creationId xmlns:a16="http://schemas.microsoft.com/office/drawing/2014/main" id="{B8A29FBC-30A1-43F1-A708-47EBCDCCA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448301"/>
              <a:ext cx="241300" cy="107950"/>
            </a:xfrm>
            <a:custGeom>
              <a:avLst/>
              <a:gdLst>
                <a:gd name="T0" fmla="*/ 0 w 605"/>
                <a:gd name="T1" fmla="*/ 187 h 270"/>
                <a:gd name="T2" fmla="*/ 0 w 605"/>
                <a:gd name="T3" fmla="*/ 270 h 270"/>
                <a:gd name="T4" fmla="*/ 605 w 605"/>
                <a:gd name="T5" fmla="*/ 82 h 270"/>
                <a:gd name="T6" fmla="*/ 605 w 605"/>
                <a:gd name="T7" fmla="*/ 0 h 270"/>
                <a:gd name="T8" fmla="*/ 0 w 605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7"/>
                  </a:moveTo>
                  <a:lnTo>
                    <a:pt x="0" y="270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" name="Freeform 560">
              <a:extLst>
                <a:ext uri="{FF2B5EF4-FFF2-40B4-BE49-F238E27FC236}">
                  <a16:creationId xmlns:a16="http://schemas.microsoft.com/office/drawing/2014/main" id="{2E1E5525-A9D9-48E4-9175-18D7BED53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514976"/>
              <a:ext cx="241300" cy="106363"/>
            </a:xfrm>
            <a:custGeom>
              <a:avLst/>
              <a:gdLst>
                <a:gd name="T0" fmla="*/ 0 w 605"/>
                <a:gd name="T1" fmla="*/ 188 h 270"/>
                <a:gd name="T2" fmla="*/ 0 w 605"/>
                <a:gd name="T3" fmla="*/ 270 h 270"/>
                <a:gd name="T4" fmla="*/ 605 w 605"/>
                <a:gd name="T5" fmla="*/ 83 h 270"/>
                <a:gd name="T6" fmla="*/ 605 w 605"/>
                <a:gd name="T7" fmla="*/ 0 h 270"/>
                <a:gd name="T8" fmla="*/ 0 w 605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8"/>
                  </a:moveTo>
                  <a:lnTo>
                    <a:pt x="0" y="270"/>
                  </a:lnTo>
                  <a:lnTo>
                    <a:pt x="605" y="83"/>
                  </a:lnTo>
                  <a:lnTo>
                    <a:pt x="60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" name="Freeform 561">
              <a:extLst>
                <a:ext uri="{FF2B5EF4-FFF2-40B4-BE49-F238E27FC236}">
                  <a16:creationId xmlns:a16="http://schemas.microsoft.com/office/drawing/2014/main" id="{F67B55E7-AF53-4D67-A91E-75414DD9B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581651"/>
              <a:ext cx="241300" cy="106363"/>
            </a:xfrm>
            <a:custGeom>
              <a:avLst/>
              <a:gdLst>
                <a:gd name="T0" fmla="*/ 0 w 605"/>
                <a:gd name="T1" fmla="*/ 187 h 270"/>
                <a:gd name="T2" fmla="*/ 0 w 605"/>
                <a:gd name="T3" fmla="*/ 270 h 270"/>
                <a:gd name="T4" fmla="*/ 605 w 605"/>
                <a:gd name="T5" fmla="*/ 82 h 270"/>
                <a:gd name="T6" fmla="*/ 605 w 605"/>
                <a:gd name="T7" fmla="*/ 0 h 270"/>
                <a:gd name="T8" fmla="*/ 0 w 605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7"/>
                  </a:moveTo>
                  <a:lnTo>
                    <a:pt x="0" y="270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" name="Freeform 562">
              <a:extLst>
                <a:ext uri="{FF2B5EF4-FFF2-40B4-BE49-F238E27FC236}">
                  <a16:creationId xmlns:a16="http://schemas.microsoft.com/office/drawing/2014/main" id="{CF900567-8C1B-430F-852E-D346235E6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646738"/>
              <a:ext cx="241300" cy="106363"/>
            </a:xfrm>
            <a:custGeom>
              <a:avLst/>
              <a:gdLst>
                <a:gd name="T0" fmla="*/ 0 w 605"/>
                <a:gd name="T1" fmla="*/ 186 h 268"/>
                <a:gd name="T2" fmla="*/ 0 w 605"/>
                <a:gd name="T3" fmla="*/ 268 h 268"/>
                <a:gd name="T4" fmla="*/ 605 w 605"/>
                <a:gd name="T5" fmla="*/ 81 h 268"/>
                <a:gd name="T6" fmla="*/ 605 w 605"/>
                <a:gd name="T7" fmla="*/ 0 h 268"/>
                <a:gd name="T8" fmla="*/ 0 w 605"/>
                <a:gd name="T9" fmla="*/ 18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68">
                  <a:moveTo>
                    <a:pt x="0" y="186"/>
                  </a:moveTo>
                  <a:lnTo>
                    <a:pt x="0" y="268"/>
                  </a:lnTo>
                  <a:lnTo>
                    <a:pt x="605" y="81"/>
                  </a:lnTo>
                  <a:lnTo>
                    <a:pt x="605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" name="Freeform 563">
              <a:extLst>
                <a:ext uri="{FF2B5EF4-FFF2-40B4-BE49-F238E27FC236}">
                  <a16:creationId xmlns:a16="http://schemas.microsoft.com/office/drawing/2014/main" id="{BD78C5C5-7E5C-4C73-B24B-2101855DC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950" y="4486276"/>
              <a:ext cx="85725" cy="215900"/>
            </a:xfrm>
            <a:custGeom>
              <a:avLst/>
              <a:gdLst>
                <a:gd name="T0" fmla="*/ 0 w 215"/>
                <a:gd name="T1" fmla="*/ 61 h 544"/>
                <a:gd name="T2" fmla="*/ 215 w 215"/>
                <a:gd name="T3" fmla="*/ 0 h 544"/>
                <a:gd name="T4" fmla="*/ 215 w 215"/>
                <a:gd name="T5" fmla="*/ 483 h 544"/>
                <a:gd name="T6" fmla="*/ 107 w 215"/>
                <a:gd name="T7" fmla="*/ 422 h 544"/>
                <a:gd name="T8" fmla="*/ 0 w 215"/>
                <a:gd name="T9" fmla="*/ 544 h 544"/>
                <a:gd name="T10" fmla="*/ 0 w 215"/>
                <a:gd name="T11" fmla="*/ 6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544">
                  <a:moveTo>
                    <a:pt x="0" y="61"/>
                  </a:moveTo>
                  <a:lnTo>
                    <a:pt x="215" y="0"/>
                  </a:lnTo>
                  <a:lnTo>
                    <a:pt x="215" y="483"/>
                  </a:lnTo>
                  <a:lnTo>
                    <a:pt x="107" y="422"/>
                  </a:lnTo>
                  <a:lnTo>
                    <a:pt x="0" y="544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BF2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" name="Freeform 564">
              <a:extLst>
                <a:ext uri="{FF2B5EF4-FFF2-40B4-BE49-F238E27FC236}">
                  <a16:creationId xmlns:a16="http://schemas.microsoft.com/office/drawing/2014/main" id="{71A44858-6D47-4D28-8874-33C54838F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75" y="5715001"/>
              <a:ext cx="201613" cy="338138"/>
            </a:xfrm>
            <a:custGeom>
              <a:avLst/>
              <a:gdLst>
                <a:gd name="T0" fmla="*/ 69 w 506"/>
                <a:gd name="T1" fmla="*/ 838 h 852"/>
                <a:gd name="T2" fmla="*/ 69 w 506"/>
                <a:gd name="T3" fmla="*/ 838 h 852"/>
                <a:gd name="T4" fmla="*/ 94 w 506"/>
                <a:gd name="T5" fmla="*/ 848 h 852"/>
                <a:gd name="T6" fmla="*/ 144 w 506"/>
                <a:gd name="T7" fmla="*/ 852 h 852"/>
                <a:gd name="T8" fmla="*/ 193 w 506"/>
                <a:gd name="T9" fmla="*/ 838 h 852"/>
                <a:gd name="T10" fmla="*/ 231 w 506"/>
                <a:gd name="T11" fmla="*/ 804 h 852"/>
                <a:gd name="T12" fmla="*/ 244 w 506"/>
                <a:gd name="T13" fmla="*/ 781 h 852"/>
                <a:gd name="T14" fmla="*/ 494 w 506"/>
                <a:gd name="T15" fmla="*/ 188 h 852"/>
                <a:gd name="T16" fmla="*/ 503 w 506"/>
                <a:gd name="T17" fmla="*/ 163 h 852"/>
                <a:gd name="T18" fmla="*/ 506 w 506"/>
                <a:gd name="T19" fmla="*/ 112 h 852"/>
                <a:gd name="T20" fmla="*/ 490 w 506"/>
                <a:gd name="T21" fmla="*/ 64 h 852"/>
                <a:gd name="T22" fmla="*/ 459 w 506"/>
                <a:gd name="T23" fmla="*/ 27 h 852"/>
                <a:gd name="T24" fmla="*/ 437 w 506"/>
                <a:gd name="T25" fmla="*/ 13 h 852"/>
                <a:gd name="T26" fmla="*/ 437 w 506"/>
                <a:gd name="T27" fmla="*/ 13 h 852"/>
                <a:gd name="T28" fmla="*/ 413 w 506"/>
                <a:gd name="T29" fmla="*/ 2 h 852"/>
                <a:gd name="T30" fmla="*/ 362 w 506"/>
                <a:gd name="T31" fmla="*/ 0 h 852"/>
                <a:gd name="T32" fmla="*/ 314 w 506"/>
                <a:gd name="T33" fmla="*/ 15 h 852"/>
                <a:gd name="T34" fmla="*/ 275 w 506"/>
                <a:gd name="T35" fmla="*/ 48 h 852"/>
                <a:gd name="T36" fmla="*/ 262 w 506"/>
                <a:gd name="T37" fmla="*/ 70 h 852"/>
                <a:gd name="T38" fmla="*/ 12 w 506"/>
                <a:gd name="T39" fmla="*/ 664 h 852"/>
                <a:gd name="T40" fmla="*/ 3 w 506"/>
                <a:gd name="T41" fmla="*/ 689 h 852"/>
                <a:gd name="T42" fmla="*/ 0 w 506"/>
                <a:gd name="T43" fmla="*/ 740 h 852"/>
                <a:gd name="T44" fmla="*/ 15 w 506"/>
                <a:gd name="T45" fmla="*/ 786 h 852"/>
                <a:gd name="T46" fmla="*/ 46 w 506"/>
                <a:gd name="T47" fmla="*/ 825 h 852"/>
                <a:gd name="T48" fmla="*/ 69 w 506"/>
                <a:gd name="T49" fmla="*/ 838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6" h="852">
                  <a:moveTo>
                    <a:pt x="69" y="838"/>
                  </a:moveTo>
                  <a:lnTo>
                    <a:pt x="69" y="838"/>
                  </a:lnTo>
                  <a:lnTo>
                    <a:pt x="94" y="848"/>
                  </a:lnTo>
                  <a:lnTo>
                    <a:pt x="144" y="852"/>
                  </a:lnTo>
                  <a:lnTo>
                    <a:pt x="193" y="838"/>
                  </a:lnTo>
                  <a:lnTo>
                    <a:pt x="231" y="804"/>
                  </a:lnTo>
                  <a:lnTo>
                    <a:pt x="244" y="781"/>
                  </a:lnTo>
                  <a:lnTo>
                    <a:pt x="494" y="188"/>
                  </a:lnTo>
                  <a:lnTo>
                    <a:pt x="503" y="163"/>
                  </a:lnTo>
                  <a:lnTo>
                    <a:pt x="506" y="112"/>
                  </a:lnTo>
                  <a:lnTo>
                    <a:pt x="490" y="64"/>
                  </a:lnTo>
                  <a:lnTo>
                    <a:pt x="459" y="27"/>
                  </a:lnTo>
                  <a:lnTo>
                    <a:pt x="437" y="13"/>
                  </a:lnTo>
                  <a:lnTo>
                    <a:pt x="437" y="13"/>
                  </a:lnTo>
                  <a:lnTo>
                    <a:pt x="413" y="2"/>
                  </a:lnTo>
                  <a:lnTo>
                    <a:pt x="362" y="0"/>
                  </a:lnTo>
                  <a:lnTo>
                    <a:pt x="314" y="15"/>
                  </a:lnTo>
                  <a:lnTo>
                    <a:pt x="275" y="48"/>
                  </a:lnTo>
                  <a:lnTo>
                    <a:pt x="262" y="70"/>
                  </a:lnTo>
                  <a:lnTo>
                    <a:pt x="12" y="664"/>
                  </a:lnTo>
                  <a:lnTo>
                    <a:pt x="3" y="689"/>
                  </a:lnTo>
                  <a:lnTo>
                    <a:pt x="0" y="740"/>
                  </a:lnTo>
                  <a:lnTo>
                    <a:pt x="15" y="786"/>
                  </a:lnTo>
                  <a:lnTo>
                    <a:pt x="46" y="825"/>
                  </a:lnTo>
                  <a:lnTo>
                    <a:pt x="69" y="83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" name="Freeform 565">
              <a:extLst>
                <a:ext uri="{FF2B5EF4-FFF2-40B4-BE49-F238E27FC236}">
                  <a16:creationId xmlns:a16="http://schemas.microsoft.com/office/drawing/2014/main" id="{3E4E0A7D-71DA-4B5E-8F39-BDB0EACF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13" y="5861051"/>
              <a:ext cx="292100" cy="377825"/>
            </a:xfrm>
            <a:custGeom>
              <a:avLst/>
              <a:gdLst>
                <a:gd name="T0" fmla="*/ 628 w 738"/>
                <a:gd name="T1" fmla="*/ 0 h 955"/>
                <a:gd name="T2" fmla="*/ 0 w 738"/>
                <a:gd name="T3" fmla="*/ 78 h 955"/>
                <a:gd name="T4" fmla="*/ 109 w 738"/>
                <a:gd name="T5" fmla="*/ 955 h 955"/>
                <a:gd name="T6" fmla="*/ 738 w 738"/>
                <a:gd name="T7" fmla="*/ 876 h 955"/>
                <a:gd name="T8" fmla="*/ 628 w 738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8" h="955">
                  <a:moveTo>
                    <a:pt x="628" y="0"/>
                  </a:moveTo>
                  <a:lnTo>
                    <a:pt x="0" y="78"/>
                  </a:lnTo>
                  <a:lnTo>
                    <a:pt x="109" y="955"/>
                  </a:lnTo>
                  <a:lnTo>
                    <a:pt x="738" y="876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" name="Freeform 566">
              <a:extLst>
                <a:ext uri="{FF2B5EF4-FFF2-40B4-BE49-F238E27FC236}">
                  <a16:creationId xmlns:a16="http://schemas.microsoft.com/office/drawing/2014/main" id="{5391D98E-EEE7-429D-B4EE-EFEB10C06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5262563"/>
              <a:ext cx="571500" cy="715963"/>
            </a:xfrm>
            <a:custGeom>
              <a:avLst/>
              <a:gdLst>
                <a:gd name="T0" fmla="*/ 503 w 1440"/>
                <a:gd name="T1" fmla="*/ 1099 h 1803"/>
                <a:gd name="T2" fmla="*/ 271 w 1440"/>
                <a:gd name="T3" fmla="*/ 951 h 1803"/>
                <a:gd name="T4" fmla="*/ 210 w 1440"/>
                <a:gd name="T5" fmla="*/ 901 h 1803"/>
                <a:gd name="T6" fmla="*/ 131 w 1440"/>
                <a:gd name="T7" fmla="*/ 887 h 1803"/>
                <a:gd name="T8" fmla="*/ 61 w 1440"/>
                <a:gd name="T9" fmla="*/ 914 h 1803"/>
                <a:gd name="T10" fmla="*/ 0 w 1440"/>
                <a:gd name="T11" fmla="*/ 976 h 1803"/>
                <a:gd name="T12" fmla="*/ 526 w 1440"/>
                <a:gd name="T13" fmla="*/ 1703 h 1803"/>
                <a:gd name="T14" fmla="*/ 607 w 1440"/>
                <a:gd name="T15" fmla="*/ 1759 h 1803"/>
                <a:gd name="T16" fmla="*/ 743 w 1440"/>
                <a:gd name="T17" fmla="*/ 1796 h 1803"/>
                <a:gd name="T18" fmla="*/ 931 w 1440"/>
                <a:gd name="T19" fmla="*/ 1798 h 1803"/>
                <a:gd name="T20" fmla="*/ 1083 w 1440"/>
                <a:gd name="T21" fmla="*/ 1767 h 1803"/>
                <a:gd name="T22" fmla="*/ 1184 w 1440"/>
                <a:gd name="T23" fmla="*/ 1719 h 1803"/>
                <a:gd name="T24" fmla="*/ 1269 w 1440"/>
                <a:gd name="T25" fmla="*/ 1649 h 1803"/>
                <a:gd name="T26" fmla="*/ 1335 w 1440"/>
                <a:gd name="T27" fmla="*/ 1559 h 1803"/>
                <a:gd name="T28" fmla="*/ 1383 w 1440"/>
                <a:gd name="T29" fmla="*/ 1449 h 1803"/>
                <a:gd name="T30" fmla="*/ 1414 w 1440"/>
                <a:gd name="T31" fmla="*/ 1283 h 1803"/>
                <a:gd name="T32" fmla="*/ 1409 w 1440"/>
                <a:gd name="T33" fmla="*/ 1038 h 1803"/>
                <a:gd name="T34" fmla="*/ 1440 w 1440"/>
                <a:gd name="T35" fmla="*/ 635 h 1803"/>
                <a:gd name="T36" fmla="*/ 1396 w 1440"/>
                <a:gd name="T37" fmla="*/ 559 h 1803"/>
                <a:gd name="T38" fmla="*/ 1317 w 1440"/>
                <a:gd name="T39" fmla="*/ 538 h 1803"/>
                <a:gd name="T40" fmla="*/ 1243 w 1440"/>
                <a:gd name="T41" fmla="*/ 578 h 1803"/>
                <a:gd name="T42" fmla="*/ 1219 w 1440"/>
                <a:gd name="T43" fmla="*/ 651 h 1803"/>
                <a:gd name="T44" fmla="*/ 1195 w 1440"/>
                <a:gd name="T45" fmla="*/ 797 h 1803"/>
                <a:gd name="T46" fmla="*/ 1168 w 1440"/>
                <a:gd name="T47" fmla="*/ 478 h 1803"/>
                <a:gd name="T48" fmla="*/ 1146 w 1440"/>
                <a:gd name="T49" fmla="*/ 407 h 1803"/>
                <a:gd name="T50" fmla="*/ 1075 w 1440"/>
                <a:gd name="T51" fmla="*/ 368 h 1803"/>
                <a:gd name="T52" fmla="*/ 996 w 1440"/>
                <a:gd name="T53" fmla="*/ 386 h 1803"/>
                <a:gd name="T54" fmla="*/ 948 w 1440"/>
                <a:gd name="T55" fmla="*/ 455 h 1803"/>
                <a:gd name="T56" fmla="*/ 950 w 1440"/>
                <a:gd name="T57" fmla="*/ 736 h 1803"/>
                <a:gd name="T58" fmla="*/ 926 w 1440"/>
                <a:gd name="T59" fmla="*/ 738 h 1803"/>
                <a:gd name="T60" fmla="*/ 889 w 1440"/>
                <a:gd name="T61" fmla="*/ 386 h 1803"/>
                <a:gd name="T62" fmla="*/ 832 w 1440"/>
                <a:gd name="T63" fmla="*/ 323 h 1803"/>
                <a:gd name="T64" fmla="*/ 751 w 1440"/>
                <a:gd name="T65" fmla="*/ 318 h 1803"/>
                <a:gd name="T66" fmla="*/ 686 w 1440"/>
                <a:gd name="T67" fmla="*/ 366 h 1803"/>
                <a:gd name="T68" fmla="*/ 673 w 1440"/>
                <a:gd name="T69" fmla="*/ 436 h 1803"/>
                <a:gd name="T70" fmla="*/ 696 w 1440"/>
                <a:gd name="T71" fmla="*/ 822 h 1803"/>
                <a:gd name="T72" fmla="*/ 529 w 1440"/>
                <a:gd name="T73" fmla="*/ 88 h 1803"/>
                <a:gd name="T74" fmla="*/ 495 w 1440"/>
                <a:gd name="T75" fmla="*/ 28 h 1803"/>
                <a:gd name="T76" fmla="*/ 419 w 1440"/>
                <a:gd name="T77" fmla="*/ 0 h 1803"/>
                <a:gd name="T78" fmla="*/ 342 w 1440"/>
                <a:gd name="T79" fmla="*/ 30 h 1803"/>
                <a:gd name="T80" fmla="*/ 307 w 1440"/>
                <a:gd name="T81" fmla="*/ 108 h 1803"/>
                <a:gd name="T82" fmla="*/ 488 w 1440"/>
                <a:gd name="T83" fmla="*/ 980 h 1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0" h="1803">
                  <a:moveTo>
                    <a:pt x="488" y="980"/>
                  </a:moveTo>
                  <a:lnTo>
                    <a:pt x="503" y="1099"/>
                  </a:lnTo>
                  <a:lnTo>
                    <a:pt x="523" y="1251"/>
                  </a:lnTo>
                  <a:lnTo>
                    <a:pt x="271" y="951"/>
                  </a:lnTo>
                  <a:lnTo>
                    <a:pt x="252" y="929"/>
                  </a:lnTo>
                  <a:lnTo>
                    <a:pt x="210" y="901"/>
                  </a:lnTo>
                  <a:lnTo>
                    <a:pt x="170" y="887"/>
                  </a:lnTo>
                  <a:lnTo>
                    <a:pt x="131" y="887"/>
                  </a:lnTo>
                  <a:lnTo>
                    <a:pt x="94" y="897"/>
                  </a:lnTo>
                  <a:lnTo>
                    <a:pt x="61" y="914"/>
                  </a:lnTo>
                  <a:lnTo>
                    <a:pt x="20" y="950"/>
                  </a:lnTo>
                  <a:lnTo>
                    <a:pt x="0" y="976"/>
                  </a:lnTo>
                  <a:lnTo>
                    <a:pt x="512" y="1685"/>
                  </a:lnTo>
                  <a:lnTo>
                    <a:pt x="526" y="1703"/>
                  </a:lnTo>
                  <a:lnTo>
                    <a:pt x="563" y="1733"/>
                  </a:lnTo>
                  <a:lnTo>
                    <a:pt x="607" y="1759"/>
                  </a:lnTo>
                  <a:lnTo>
                    <a:pt x="657" y="1777"/>
                  </a:lnTo>
                  <a:lnTo>
                    <a:pt x="743" y="1796"/>
                  </a:lnTo>
                  <a:lnTo>
                    <a:pt x="869" y="1803"/>
                  </a:lnTo>
                  <a:lnTo>
                    <a:pt x="931" y="1798"/>
                  </a:lnTo>
                  <a:lnTo>
                    <a:pt x="996" y="1790"/>
                  </a:lnTo>
                  <a:lnTo>
                    <a:pt x="1083" y="1767"/>
                  </a:lnTo>
                  <a:lnTo>
                    <a:pt x="1136" y="1745"/>
                  </a:lnTo>
                  <a:lnTo>
                    <a:pt x="1184" y="1719"/>
                  </a:lnTo>
                  <a:lnTo>
                    <a:pt x="1229" y="1686"/>
                  </a:lnTo>
                  <a:lnTo>
                    <a:pt x="1269" y="1649"/>
                  </a:lnTo>
                  <a:lnTo>
                    <a:pt x="1304" y="1607"/>
                  </a:lnTo>
                  <a:lnTo>
                    <a:pt x="1335" y="1559"/>
                  </a:lnTo>
                  <a:lnTo>
                    <a:pt x="1361" y="1507"/>
                  </a:lnTo>
                  <a:lnTo>
                    <a:pt x="1383" y="1449"/>
                  </a:lnTo>
                  <a:lnTo>
                    <a:pt x="1399" y="1386"/>
                  </a:lnTo>
                  <a:lnTo>
                    <a:pt x="1414" y="1283"/>
                  </a:lnTo>
                  <a:lnTo>
                    <a:pt x="1417" y="1125"/>
                  </a:lnTo>
                  <a:lnTo>
                    <a:pt x="1409" y="1038"/>
                  </a:lnTo>
                  <a:lnTo>
                    <a:pt x="1440" y="664"/>
                  </a:lnTo>
                  <a:lnTo>
                    <a:pt x="1440" y="635"/>
                  </a:lnTo>
                  <a:lnTo>
                    <a:pt x="1426" y="590"/>
                  </a:lnTo>
                  <a:lnTo>
                    <a:pt x="1396" y="559"/>
                  </a:lnTo>
                  <a:lnTo>
                    <a:pt x="1359" y="541"/>
                  </a:lnTo>
                  <a:lnTo>
                    <a:pt x="1317" y="538"/>
                  </a:lnTo>
                  <a:lnTo>
                    <a:pt x="1277" y="551"/>
                  </a:lnTo>
                  <a:lnTo>
                    <a:pt x="1243" y="578"/>
                  </a:lnTo>
                  <a:lnTo>
                    <a:pt x="1221" y="622"/>
                  </a:lnTo>
                  <a:lnTo>
                    <a:pt x="1219" y="651"/>
                  </a:lnTo>
                  <a:lnTo>
                    <a:pt x="1208" y="808"/>
                  </a:lnTo>
                  <a:lnTo>
                    <a:pt x="1195" y="797"/>
                  </a:lnTo>
                  <a:lnTo>
                    <a:pt x="1180" y="788"/>
                  </a:lnTo>
                  <a:lnTo>
                    <a:pt x="1168" y="478"/>
                  </a:lnTo>
                  <a:lnTo>
                    <a:pt x="1166" y="450"/>
                  </a:lnTo>
                  <a:lnTo>
                    <a:pt x="1146" y="407"/>
                  </a:lnTo>
                  <a:lnTo>
                    <a:pt x="1115" y="380"/>
                  </a:lnTo>
                  <a:lnTo>
                    <a:pt x="1075" y="368"/>
                  </a:lnTo>
                  <a:lnTo>
                    <a:pt x="1033" y="371"/>
                  </a:lnTo>
                  <a:lnTo>
                    <a:pt x="996" y="386"/>
                  </a:lnTo>
                  <a:lnTo>
                    <a:pt x="965" y="415"/>
                  </a:lnTo>
                  <a:lnTo>
                    <a:pt x="948" y="455"/>
                  </a:lnTo>
                  <a:lnTo>
                    <a:pt x="946" y="478"/>
                  </a:lnTo>
                  <a:lnTo>
                    <a:pt x="950" y="736"/>
                  </a:lnTo>
                  <a:lnTo>
                    <a:pt x="937" y="736"/>
                  </a:lnTo>
                  <a:lnTo>
                    <a:pt x="926" y="738"/>
                  </a:lnTo>
                  <a:lnTo>
                    <a:pt x="893" y="412"/>
                  </a:lnTo>
                  <a:lnTo>
                    <a:pt x="889" y="386"/>
                  </a:lnTo>
                  <a:lnTo>
                    <a:pt x="866" y="346"/>
                  </a:lnTo>
                  <a:lnTo>
                    <a:pt x="832" y="323"/>
                  </a:lnTo>
                  <a:lnTo>
                    <a:pt x="792" y="313"/>
                  </a:lnTo>
                  <a:lnTo>
                    <a:pt x="751" y="318"/>
                  </a:lnTo>
                  <a:lnTo>
                    <a:pt x="713" y="336"/>
                  </a:lnTo>
                  <a:lnTo>
                    <a:pt x="686" y="366"/>
                  </a:lnTo>
                  <a:lnTo>
                    <a:pt x="672" y="408"/>
                  </a:lnTo>
                  <a:lnTo>
                    <a:pt x="673" y="436"/>
                  </a:lnTo>
                  <a:lnTo>
                    <a:pt x="711" y="812"/>
                  </a:lnTo>
                  <a:lnTo>
                    <a:pt x="696" y="822"/>
                  </a:lnTo>
                  <a:lnTo>
                    <a:pt x="683" y="832"/>
                  </a:lnTo>
                  <a:lnTo>
                    <a:pt x="529" y="88"/>
                  </a:lnTo>
                  <a:lnTo>
                    <a:pt x="523" y="64"/>
                  </a:lnTo>
                  <a:lnTo>
                    <a:pt x="495" y="28"/>
                  </a:lnTo>
                  <a:lnTo>
                    <a:pt x="459" y="7"/>
                  </a:lnTo>
                  <a:lnTo>
                    <a:pt x="419" y="0"/>
                  </a:lnTo>
                  <a:lnTo>
                    <a:pt x="377" y="9"/>
                  </a:lnTo>
                  <a:lnTo>
                    <a:pt x="342" y="30"/>
                  </a:lnTo>
                  <a:lnTo>
                    <a:pt x="318" y="64"/>
                  </a:lnTo>
                  <a:lnTo>
                    <a:pt x="307" y="108"/>
                  </a:lnTo>
                  <a:lnTo>
                    <a:pt x="311" y="135"/>
                  </a:lnTo>
                  <a:lnTo>
                    <a:pt x="488" y="98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" name="Freeform 567">
              <a:extLst>
                <a:ext uri="{FF2B5EF4-FFF2-40B4-BE49-F238E27FC236}">
                  <a16:creationId xmlns:a16="http://schemas.microsoft.com/office/drawing/2014/main" id="{B4FCD5FC-FED3-4CD7-8E93-018EFD05A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6003926"/>
              <a:ext cx="474663" cy="854075"/>
            </a:xfrm>
            <a:custGeom>
              <a:avLst/>
              <a:gdLst>
                <a:gd name="T0" fmla="*/ 255 w 1194"/>
                <a:gd name="T1" fmla="*/ 2155 h 2155"/>
                <a:gd name="T2" fmla="*/ 0 w 1194"/>
                <a:gd name="T3" fmla="*/ 116 h 2155"/>
                <a:gd name="T4" fmla="*/ 924 w 1194"/>
                <a:gd name="T5" fmla="*/ 0 h 2155"/>
                <a:gd name="T6" fmla="*/ 1194 w 1194"/>
                <a:gd name="T7" fmla="*/ 2155 h 2155"/>
                <a:gd name="T8" fmla="*/ 255 w 1194"/>
                <a:gd name="T9" fmla="*/ 2155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4" h="2155">
                  <a:moveTo>
                    <a:pt x="255" y="2155"/>
                  </a:moveTo>
                  <a:lnTo>
                    <a:pt x="0" y="116"/>
                  </a:lnTo>
                  <a:lnTo>
                    <a:pt x="924" y="0"/>
                  </a:lnTo>
                  <a:lnTo>
                    <a:pt x="1194" y="2155"/>
                  </a:lnTo>
                  <a:lnTo>
                    <a:pt x="255" y="2155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568">
              <a:extLst>
                <a:ext uri="{FF2B5EF4-FFF2-40B4-BE49-F238E27FC236}">
                  <a16:creationId xmlns:a16="http://schemas.microsoft.com/office/drawing/2014/main" id="{394363A4-D3D6-4C89-B355-71F3084C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6245226"/>
              <a:ext cx="493713" cy="612775"/>
            </a:xfrm>
            <a:custGeom>
              <a:avLst/>
              <a:gdLst>
                <a:gd name="T0" fmla="*/ 937 w 1242"/>
                <a:gd name="T1" fmla="*/ 1543 h 1543"/>
                <a:gd name="T2" fmla="*/ 1242 w 1242"/>
                <a:gd name="T3" fmla="*/ 194 h 1543"/>
                <a:gd name="T4" fmla="*/ 331 w 1242"/>
                <a:gd name="T5" fmla="*/ 0 h 1543"/>
                <a:gd name="T6" fmla="*/ 0 w 1242"/>
                <a:gd name="T7" fmla="*/ 1543 h 1543"/>
                <a:gd name="T8" fmla="*/ 937 w 1242"/>
                <a:gd name="T9" fmla="*/ 1543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1543">
                  <a:moveTo>
                    <a:pt x="937" y="1543"/>
                  </a:moveTo>
                  <a:lnTo>
                    <a:pt x="1242" y="194"/>
                  </a:lnTo>
                  <a:lnTo>
                    <a:pt x="331" y="0"/>
                  </a:lnTo>
                  <a:lnTo>
                    <a:pt x="0" y="1543"/>
                  </a:lnTo>
                  <a:lnTo>
                    <a:pt x="937" y="1543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569">
              <a:extLst>
                <a:ext uri="{FF2B5EF4-FFF2-40B4-BE49-F238E27FC236}">
                  <a16:creationId xmlns:a16="http://schemas.microsoft.com/office/drawing/2014/main" id="{A90A9E54-C2A2-4D79-8A23-F9EC9E34B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813" y="5948363"/>
              <a:ext cx="331788" cy="98425"/>
            </a:xfrm>
            <a:custGeom>
              <a:avLst/>
              <a:gdLst>
                <a:gd name="T0" fmla="*/ 18 w 837"/>
                <a:gd name="T1" fmla="*/ 246 h 246"/>
                <a:gd name="T2" fmla="*/ 0 w 837"/>
                <a:gd name="T3" fmla="*/ 102 h 246"/>
                <a:gd name="T4" fmla="*/ 819 w 837"/>
                <a:gd name="T5" fmla="*/ 0 h 246"/>
                <a:gd name="T6" fmla="*/ 837 w 837"/>
                <a:gd name="T7" fmla="*/ 144 h 246"/>
                <a:gd name="T8" fmla="*/ 18 w 837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7" h="246">
                  <a:moveTo>
                    <a:pt x="18" y="246"/>
                  </a:moveTo>
                  <a:lnTo>
                    <a:pt x="0" y="102"/>
                  </a:lnTo>
                  <a:lnTo>
                    <a:pt x="819" y="0"/>
                  </a:lnTo>
                  <a:lnTo>
                    <a:pt x="837" y="144"/>
                  </a:lnTo>
                  <a:lnTo>
                    <a:pt x="18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570">
              <a:extLst>
                <a:ext uri="{FF2B5EF4-FFF2-40B4-BE49-F238E27FC236}">
                  <a16:creationId xmlns:a16="http://schemas.microsoft.com/office/drawing/2014/main" id="{8A71356E-99EC-478F-889D-7C7640DF3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6194426"/>
              <a:ext cx="331788" cy="123825"/>
            </a:xfrm>
            <a:custGeom>
              <a:avLst/>
              <a:gdLst>
                <a:gd name="T0" fmla="*/ 809 w 839"/>
                <a:gd name="T1" fmla="*/ 309 h 309"/>
                <a:gd name="T2" fmla="*/ 839 w 839"/>
                <a:gd name="T3" fmla="*/ 168 h 309"/>
                <a:gd name="T4" fmla="*/ 30 w 839"/>
                <a:gd name="T5" fmla="*/ 0 h 309"/>
                <a:gd name="T6" fmla="*/ 0 w 839"/>
                <a:gd name="T7" fmla="*/ 142 h 309"/>
                <a:gd name="T8" fmla="*/ 809 w 839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309">
                  <a:moveTo>
                    <a:pt x="809" y="309"/>
                  </a:moveTo>
                  <a:lnTo>
                    <a:pt x="839" y="168"/>
                  </a:lnTo>
                  <a:lnTo>
                    <a:pt x="30" y="0"/>
                  </a:lnTo>
                  <a:lnTo>
                    <a:pt x="0" y="142"/>
                  </a:lnTo>
                  <a:lnTo>
                    <a:pt x="809" y="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87" name="그룹 586">
            <a:extLst>
              <a:ext uri="{FF2B5EF4-FFF2-40B4-BE49-F238E27FC236}">
                <a16:creationId xmlns:a16="http://schemas.microsoft.com/office/drawing/2014/main" id="{9F85AF62-F938-4795-A3C1-7FE09748BD97}"/>
              </a:ext>
            </a:extLst>
          </p:cNvPr>
          <p:cNvGrpSpPr/>
          <p:nvPr/>
        </p:nvGrpSpPr>
        <p:grpSpPr>
          <a:xfrm>
            <a:off x="8795835" y="1115"/>
            <a:ext cx="957263" cy="2447926"/>
            <a:chOff x="6243638" y="1588"/>
            <a:chExt cx="957263" cy="2447926"/>
          </a:xfrm>
        </p:grpSpPr>
        <p:sp>
          <p:nvSpPr>
            <p:cNvPr id="588" name="Freeform 587">
              <a:extLst>
                <a:ext uri="{FF2B5EF4-FFF2-40B4-BE49-F238E27FC236}">
                  <a16:creationId xmlns:a16="http://schemas.microsoft.com/office/drawing/2014/main" id="{092312B8-3C3D-4F35-B791-7B7543D61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1187451"/>
              <a:ext cx="311150" cy="147638"/>
            </a:xfrm>
            <a:custGeom>
              <a:avLst/>
              <a:gdLst>
                <a:gd name="T0" fmla="*/ 4 w 784"/>
                <a:gd name="T1" fmla="*/ 282 h 370"/>
                <a:gd name="T2" fmla="*/ 4 w 784"/>
                <a:gd name="T3" fmla="*/ 282 h 370"/>
                <a:gd name="T4" fmla="*/ 10 w 784"/>
                <a:gd name="T5" fmla="*/ 304 h 370"/>
                <a:gd name="T6" fmla="*/ 36 w 784"/>
                <a:gd name="T7" fmla="*/ 339 h 370"/>
                <a:gd name="T8" fmla="*/ 72 w 784"/>
                <a:gd name="T9" fmla="*/ 362 h 370"/>
                <a:gd name="T10" fmla="*/ 114 w 784"/>
                <a:gd name="T11" fmla="*/ 370 h 370"/>
                <a:gd name="T12" fmla="*/ 136 w 784"/>
                <a:gd name="T13" fmla="*/ 366 h 370"/>
                <a:gd name="T14" fmla="*/ 697 w 784"/>
                <a:gd name="T15" fmla="*/ 219 h 370"/>
                <a:gd name="T16" fmla="*/ 719 w 784"/>
                <a:gd name="T17" fmla="*/ 213 h 370"/>
                <a:gd name="T18" fmla="*/ 754 w 784"/>
                <a:gd name="T19" fmla="*/ 187 h 370"/>
                <a:gd name="T20" fmla="*/ 776 w 784"/>
                <a:gd name="T21" fmla="*/ 152 h 370"/>
                <a:gd name="T22" fmla="*/ 784 w 784"/>
                <a:gd name="T23" fmla="*/ 109 h 370"/>
                <a:gd name="T24" fmla="*/ 782 w 784"/>
                <a:gd name="T25" fmla="*/ 87 h 370"/>
                <a:gd name="T26" fmla="*/ 782 w 784"/>
                <a:gd name="T27" fmla="*/ 87 h 370"/>
                <a:gd name="T28" fmla="*/ 775 w 784"/>
                <a:gd name="T29" fmla="*/ 65 h 370"/>
                <a:gd name="T30" fmla="*/ 749 w 784"/>
                <a:gd name="T31" fmla="*/ 30 h 370"/>
                <a:gd name="T32" fmla="*/ 713 w 784"/>
                <a:gd name="T33" fmla="*/ 8 h 370"/>
                <a:gd name="T34" fmla="*/ 671 w 784"/>
                <a:gd name="T35" fmla="*/ 0 h 370"/>
                <a:gd name="T36" fmla="*/ 649 w 784"/>
                <a:gd name="T37" fmla="*/ 4 h 370"/>
                <a:gd name="T38" fmla="*/ 88 w 784"/>
                <a:gd name="T39" fmla="*/ 149 h 370"/>
                <a:gd name="T40" fmla="*/ 66 w 784"/>
                <a:gd name="T41" fmla="*/ 157 h 370"/>
                <a:gd name="T42" fmla="*/ 31 w 784"/>
                <a:gd name="T43" fmla="*/ 182 h 370"/>
                <a:gd name="T44" fmla="*/ 8 w 784"/>
                <a:gd name="T45" fmla="*/ 218 h 370"/>
                <a:gd name="T46" fmla="*/ 0 w 784"/>
                <a:gd name="T47" fmla="*/ 260 h 370"/>
                <a:gd name="T48" fmla="*/ 4 w 784"/>
                <a:gd name="T49" fmla="*/ 282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4" h="370">
                  <a:moveTo>
                    <a:pt x="4" y="282"/>
                  </a:moveTo>
                  <a:lnTo>
                    <a:pt x="4" y="282"/>
                  </a:lnTo>
                  <a:lnTo>
                    <a:pt x="10" y="304"/>
                  </a:lnTo>
                  <a:lnTo>
                    <a:pt x="36" y="339"/>
                  </a:lnTo>
                  <a:lnTo>
                    <a:pt x="72" y="362"/>
                  </a:lnTo>
                  <a:lnTo>
                    <a:pt x="114" y="370"/>
                  </a:lnTo>
                  <a:lnTo>
                    <a:pt x="136" y="366"/>
                  </a:lnTo>
                  <a:lnTo>
                    <a:pt x="697" y="219"/>
                  </a:lnTo>
                  <a:lnTo>
                    <a:pt x="719" y="213"/>
                  </a:lnTo>
                  <a:lnTo>
                    <a:pt x="754" y="187"/>
                  </a:lnTo>
                  <a:lnTo>
                    <a:pt x="776" y="152"/>
                  </a:lnTo>
                  <a:lnTo>
                    <a:pt x="784" y="109"/>
                  </a:lnTo>
                  <a:lnTo>
                    <a:pt x="782" y="87"/>
                  </a:lnTo>
                  <a:lnTo>
                    <a:pt x="782" y="87"/>
                  </a:lnTo>
                  <a:lnTo>
                    <a:pt x="775" y="65"/>
                  </a:lnTo>
                  <a:lnTo>
                    <a:pt x="749" y="30"/>
                  </a:lnTo>
                  <a:lnTo>
                    <a:pt x="713" y="8"/>
                  </a:lnTo>
                  <a:lnTo>
                    <a:pt x="671" y="0"/>
                  </a:lnTo>
                  <a:lnTo>
                    <a:pt x="649" y="4"/>
                  </a:lnTo>
                  <a:lnTo>
                    <a:pt x="88" y="149"/>
                  </a:lnTo>
                  <a:lnTo>
                    <a:pt x="66" y="157"/>
                  </a:lnTo>
                  <a:lnTo>
                    <a:pt x="31" y="182"/>
                  </a:lnTo>
                  <a:lnTo>
                    <a:pt x="8" y="218"/>
                  </a:lnTo>
                  <a:lnTo>
                    <a:pt x="0" y="260"/>
                  </a:lnTo>
                  <a:lnTo>
                    <a:pt x="4" y="282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588">
              <a:extLst>
                <a:ext uri="{FF2B5EF4-FFF2-40B4-BE49-F238E27FC236}">
                  <a16:creationId xmlns:a16="http://schemas.microsoft.com/office/drawing/2014/main" id="{369E34A8-53A1-43AA-AFEB-150CE5FD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788" y="1120776"/>
              <a:ext cx="317500" cy="103188"/>
            </a:xfrm>
            <a:custGeom>
              <a:avLst/>
              <a:gdLst>
                <a:gd name="T0" fmla="*/ 1 w 800"/>
                <a:gd name="T1" fmla="*/ 100 h 259"/>
                <a:gd name="T2" fmla="*/ 1 w 800"/>
                <a:gd name="T3" fmla="*/ 100 h 259"/>
                <a:gd name="T4" fmla="*/ 0 w 800"/>
                <a:gd name="T5" fmla="*/ 122 h 259"/>
                <a:gd name="T6" fmla="*/ 13 w 800"/>
                <a:gd name="T7" fmla="*/ 163 h 259"/>
                <a:gd name="T8" fmla="*/ 40 w 800"/>
                <a:gd name="T9" fmla="*/ 197 h 259"/>
                <a:gd name="T10" fmla="*/ 78 w 800"/>
                <a:gd name="T11" fmla="*/ 218 h 259"/>
                <a:gd name="T12" fmla="*/ 100 w 800"/>
                <a:gd name="T13" fmla="*/ 220 h 259"/>
                <a:gd name="T14" fmla="*/ 678 w 800"/>
                <a:gd name="T15" fmla="*/ 259 h 259"/>
                <a:gd name="T16" fmla="*/ 701 w 800"/>
                <a:gd name="T17" fmla="*/ 259 h 259"/>
                <a:gd name="T18" fmla="*/ 743 w 800"/>
                <a:gd name="T19" fmla="*/ 246 h 259"/>
                <a:gd name="T20" fmla="*/ 775 w 800"/>
                <a:gd name="T21" fmla="*/ 220 h 259"/>
                <a:gd name="T22" fmla="*/ 796 w 800"/>
                <a:gd name="T23" fmla="*/ 183 h 259"/>
                <a:gd name="T24" fmla="*/ 800 w 800"/>
                <a:gd name="T25" fmla="*/ 161 h 259"/>
                <a:gd name="T26" fmla="*/ 800 w 800"/>
                <a:gd name="T27" fmla="*/ 161 h 259"/>
                <a:gd name="T28" fmla="*/ 800 w 800"/>
                <a:gd name="T29" fmla="*/ 137 h 259"/>
                <a:gd name="T30" fmla="*/ 788 w 800"/>
                <a:gd name="T31" fmla="*/ 97 h 259"/>
                <a:gd name="T32" fmla="*/ 761 w 800"/>
                <a:gd name="T33" fmla="*/ 63 h 259"/>
                <a:gd name="T34" fmla="*/ 722 w 800"/>
                <a:gd name="T35" fmla="*/ 43 h 259"/>
                <a:gd name="T36" fmla="*/ 700 w 800"/>
                <a:gd name="T37" fmla="*/ 39 h 259"/>
                <a:gd name="T38" fmla="*/ 122 w 800"/>
                <a:gd name="T39" fmla="*/ 0 h 259"/>
                <a:gd name="T40" fmla="*/ 100 w 800"/>
                <a:gd name="T41" fmla="*/ 0 h 259"/>
                <a:gd name="T42" fmla="*/ 58 w 800"/>
                <a:gd name="T43" fmla="*/ 13 h 259"/>
                <a:gd name="T44" fmla="*/ 24 w 800"/>
                <a:gd name="T45" fmla="*/ 40 h 259"/>
                <a:gd name="T46" fmla="*/ 4 w 800"/>
                <a:gd name="T47" fmla="*/ 78 h 259"/>
                <a:gd name="T48" fmla="*/ 1 w 800"/>
                <a:gd name="T49" fmla="*/ 10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9">
                  <a:moveTo>
                    <a:pt x="1" y="100"/>
                  </a:moveTo>
                  <a:lnTo>
                    <a:pt x="1" y="100"/>
                  </a:lnTo>
                  <a:lnTo>
                    <a:pt x="0" y="122"/>
                  </a:lnTo>
                  <a:lnTo>
                    <a:pt x="13" y="163"/>
                  </a:lnTo>
                  <a:lnTo>
                    <a:pt x="40" y="197"/>
                  </a:lnTo>
                  <a:lnTo>
                    <a:pt x="78" y="218"/>
                  </a:lnTo>
                  <a:lnTo>
                    <a:pt x="100" y="220"/>
                  </a:lnTo>
                  <a:lnTo>
                    <a:pt x="678" y="259"/>
                  </a:lnTo>
                  <a:lnTo>
                    <a:pt x="701" y="259"/>
                  </a:lnTo>
                  <a:lnTo>
                    <a:pt x="743" y="246"/>
                  </a:lnTo>
                  <a:lnTo>
                    <a:pt x="775" y="220"/>
                  </a:lnTo>
                  <a:lnTo>
                    <a:pt x="796" y="183"/>
                  </a:lnTo>
                  <a:lnTo>
                    <a:pt x="800" y="161"/>
                  </a:lnTo>
                  <a:lnTo>
                    <a:pt x="800" y="161"/>
                  </a:lnTo>
                  <a:lnTo>
                    <a:pt x="800" y="137"/>
                  </a:lnTo>
                  <a:lnTo>
                    <a:pt x="788" y="97"/>
                  </a:lnTo>
                  <a:lnTo>
                    <a:pt x="761" y="63"/>
                  </a:lnTo>
                  <a:lnTo>
                    <a:pt x="722" y="43"/>
                  </a:lnTo>
                  <a:lnTo>
                    <a:pt x="700" y="39"/>
                  </a:lnTo>
                  <a:lnTo>
                    <a:pt x="122" y="0"/>
                  </a:lnTo>
                  <a:lnTo>
                    <a:pt x="100" y="0"/>
                  </a:lnTo>
                  <a:lnTo>
                    <a:pt x="58" y="13"/>
                  </a:lnTo>
                  <a:lnTo>
                    <a:pt x="24" y="40"/>
                  </a:lnTo>
                  <a:lnTo>
                    <a:pt x="4" y="78"/>
                  </a:lnTo>
                  <a:lnTo>
                    <a:pt x="1" y="10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41F7ACDF-0B2D-458F-80F3-A753A7C1C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882651"/>
              <a:ext cx="338138" cy="403225"/>
            </a:xfrm>
            <a:custGeom>
              <a:avLst/>
              <a:gdLst>
                <a:gd name="T0" fmla="*/ 727 w 850"/>
                <a:gd name="T1" fmla="*/ 0 h 1015"/>
                <a:gd name="T2" fmla="*/ 850 w 850"/>
                <a:gd name="T3" fmla="*/ 706 h 1015"/>
                <a:gd name="T4" fmla="*/ 365 w 850"/>
                <a:gd name="T5" fmla="*/ 1015 h 1015"/>
                <a:gd name="T6" fmla="*/ 0 w 850"/>
                <a:gd name="T7" fmla="*/ 937 h 1015"/>
                <a:gd name="T8" fmla="*/ 352 w 850"/>
                <a:gd name="T9" fmla="*/ 78 h 1015"/>
                <a:gd name="T10" fmla="*/ 727 w 850"/>
                <a:gd name="T11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0" h="1015">
                  <a:moveTo>
                    <a:pt x="727" y="0"/>
                  </a:moveTo>
                  <a:lnTo>
                    <a:pt x="850" y="706"/>
                  </a:lnTo>
                  <a:lnTo>
                    <a:pt x="365" y="1015"/>
                  </a:lnTo>
                  <a:lnTo>
                    <a:pt x="0" y="937"/>
                  </a:lnTo>
                  <a:lnTo>
                    <a:pt x="352" y="78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Freeform 590">
              <a:extLst>
                <a:ext uri="{FF2B5EF4-FFF2-40B4-BE49-F238E27FC236}">
                  <a16:creationId xmlns:a16="http://schemas.microsoft.com/office/drawing/2014/main" id="{710079E6-ADA4-4E8D-A14D-A091478FB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5" y="728663"/>
              <a:ext cx="271463" cy="296863"/>
            </a:xfrm>
            <a:custGeom>
              <a:avLst/>
              <a:gdLst>
                <a:gd name="T0" fmla="*/ 606 w 683"/>
                <a:gd name="T1" fmla="*/ 564 h 747"/>
                <a:gd name="T2" fmla="*/ 622 w 683"/>
                <a:gd name="T3" fmla="*/ 549 h 747"/>
                <a:gd name="T4" fmla="*/ 646 w 683"/>
                <a:gd name="T5" fmla="*/ 516 h 747"/>
                <a:gd name="T6" fmla="*/ 663 w 683"/>
                <a:gd name="T7" fmla="*/ 480 h 747"/>
                <a:gd name="T8" fmla="*/ 675 w 683"/>
                <a:gd name="T9" fmla="*/ 441 h 747"/>
                <a:gd name="T10" fmla="*/ 683 w 683"/>
                <a:gd name="T11" fmla="*/ 380 h 747"/>
                <a:gd name="T12" fmla="*/ 674 w 683"/>
                <a:gd name="T13" fmla="*/ 296 h 747"/>
                <a:gd name="T14" fmla="*/ 648 w 683"/>
                <a:gd name="T15" fmla="*/ 214 h 747"/>
                <a:gd name="T16" fmla="*/ 608 w 683"/>
                <a:gd name="T17" fmla="*/ 139 h 747"/>
                <a:gd name="T18" fmla="*/ 558 w 683"/>
                <a:gd name="T19" fmla="*/ 77 h 747"/>
                <a:gd name="T20" fmla="*/ 503 w 683"/>
                <a:gd name="T21" fmla="*/ 30 h 747"/>
                <a:gd name="T22" fmla="*/ 474 w 683"/>
                <a:gd name="T23" fmla="*/ 17 h 747"/>
                <a:gd name="T24" fmla="*/ 445 w 683"/>
                <a:gd name="T25" fmla="*/ 7 h 747"/>
                <a:gd name="T26" fmla="*/ 386 w 683"/>
                <a:gd name="T27" fmla="*/ 0 h 747"/>
                <a:gd name="T28" fmla="*/ 325 w 683"/>
                <a:gd name="T29" fmla="*/ 10 h 747"/>
                <a:gd name="T30" fmla="*/ 265 w 683"/>
                <a:gd name="T31" fmla="*/ 33 h 747"/>
                <a:gd name="T32" fmla="*/ 208 w 683"/>
                <a:gd name="T33" fmla="*/ 70 h 747"/>
                <a:gd name="T34" fmla="*/ 154 w 683"/>
                <a:gd name="T35" fmla="*/ 120 h 747"/>
                <a:gd name="T36" fmla="*/ 103 w 683"/>
                <a:gd name="T37" fmla="*/ 179 h 747"/>
                <a:gd name="T38" fmla="*/ 59 w 683"/>
                <a:gd name="T39" fmla="*/ 249 h 747"/>
                <a:gd name="T40" fmla="*/ 41 w 683"/>
                <a:gd name="T41" fmla="*/ 288 h 747"/>
                <a:gd name="T42" fmla="*/ 24 w 683"/>
                <a:gd name="T43" fmla="*/ 328 h 747"/>
                <a:gd name="T44" fmla="*/ 5 w 683"/>
                <a:gd name="T45" fmla="*/ 406 h 747"/>
                <a:gd name="T46" fmla="*/ 0 w 683"/>
                <a:gd name="T47" fmla="*/ 480 h 747"/>
                <a:gd name="T48" fmla="*/ 7 w 683"/>
                <a:gd name="T49" fmla="*/ 550 h 747"/>
                <a:gd name="T50" fmla="*/ 25 w 683"/>
                <a:gd name="T51" fmla="*/ 611 h 747"/>
                <a:gd name="T52" fmla="*/ 50 w 683"/>
                <a:gd name="T53" fmla="*/ 664 h 747"/>
                <a:gd name="T54" fmla="*/ 80 w 683"/>
                <a:gd name="T55" fmla="*/ 704 h 747"/>
                <a:gd name="T56" fmla="*/ 111 w 683"/>
                <a:gd name="T57" fmla="*/ 731 h 747"/>
                <a:gd name="T58" fmla="*/ 127 w 683"/>
                <a:gd name="T59" fmla="*/ 738 h 747"/>
                <a:gd name="T60" fmla="*/ 142 w 683"/>
                <a:gd name="T61" fmla="*/ 743 h 747"/>
                <a:gd name="T62" fmla="*/ 186 w 683"/>
                <a:gd name="T63" fmla="*/ 747 h 747"/>
                <a:gd name="T64" fmla="*/ 239 w 683"/>
                <a:gd name="T65" fmla="*/ 743 h 747"/>
                <a:gd name="T66" fmla="*/ 300 w 683"/>
                <a:gd name="T67" fmla="*/ 731 h 747"/>
                <a:gd name="T68" fmla="*/ 366 w 683"/>
                <a:gd name="T69" fmla="*/ 711 h 747"/>
                <a:gd name="T70" fmla="*/ 436 w 683"/>
                <a:gd name="T71" fmla="*/ 681 h 747"/>
                <a:gd name="T72" fmla="*/ 506 w 683"/>
                <a:gd name="T73" fmla="*/ 642 h 747"/>
                <a:gd name="T74" fmla="*/ 574 w 683"/>
                <a:gd name="T75" fmla="*/ 593 h 747"/>
                <a:gd name="T76" fmla="*/ 606 w 683"/>
                <a:gd name="T77" fmla="*/ 56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3" h="747">
                  <a:moveTo>
                    <a:pt x="606" y="564"/>
                  </a:moveTo>
                  <a:lnTo>
                    <a:pt x="622" y="549"/>
                  </a:lnTo>
                  <a:lnTo>
                    <a:pt x="646" y="516"/>
                  </a:lnTo>
                  <a:lnTo>
                    <a:pt x="663" y="480"/>
                  </a:lnTo>
                  <a:lnTo>
                    <a:pt x="675" y="441"/>
                  </a:lnTo>
                  <a:lnTo>
                    <a:pt x="683" y="380"/>
                  </a:lnTo>
                  <a:lnTo>
                    <a:pt x="674" y="296"/>
                  </a:lnTo>
                  <a:lnTo>
                    <a:pt x="648" y="214"/>
                  </a:lnTo>
                  <a:lnTo>
                    <a:pt x="608" y="139"/>
                  </a:lnTo>
                  <a:lnTo>
                    <a:pt x="558" y="77"/>
                  </a:lnTo>
                  <a:lnTo>
                    <a:pt x="503" y="30"/>
                  </a:lnTo>
                  <a:lnTo>
                    <a:pt x="474" y="17"/>
                  </a:lnTo>
                  <a:lnTo>
                    <a:pt x="445" y="7"/>
                  </a:lnTo>
                  <a:lnTo>
                    <a:pt x="386" y="0"/>
                  </a:lnTo>
                  <a:lnTo>
                    <a:pt x="325" y="10"/>
                  </a:lnTo>
                  <a:lnTo>
                    <a:pt x="265" y="33"/>
                  </a:lnTo>
                  <a:lnTo>
                    <a:pt x="208" y="70"/>
                  </a:lnTo>
                  <a:lnTo>
                    <a:pt x="154" y="120"/>
                  </a:lnTo>
                  <a:lnTo>
                    <a:pt x="103" y="179"/>
                  </a:lnTo>
                  <a:lnTo>
                    <a:pt x="59" y="249"/>
                  </a:lnTo>
                  <a:lnTo>
                    <a:pt x="41" y="288"/>
                  </a:lnTo>
                  <a:lnTo>
                    <a:pt x="24" y="328"/>
                  </a:lnTo>
                  <a:lnTo>
                    <a:pt x="5" y="406"/>
                  </a:lnTo>
                  <a:lnTo>
                    <a:pt x="0" y="480"/>
                  </a:lnTo>
                  <a:lnTo>
                    <a:pt x="7" y="550"/>
                  </a:lnTo>
                  <a:lnTo>
                    <a:pt x="25" y="611"/>
                  </a:lnTo>
                  <a:lnTo>
                    <a:pt x="50" y="664"/>
                  </a:lnTo>
                  <a:lnTo>
                    <a:pt x="80" y="704"/>
                  </a:lnTo>
                  <a:lnTo>
                    <a:pt x="111" y="731"/>
                  </a:lnTo>
                  <a:lnTo>
                    <a:pt x="127" y="738"/>
                  </a:lnTo>
                  <a:lnTo>
                    <a:pt x="142" y="743"/>
                  </a:lnTo>
                  <a:lnTo>
                    <a:pt x="186" y="747"/>
                  </a:lnTo>
                  <a:lnTo>
                    <a:pt x="239" y="743"/>
                  </a:lnTo>
                  <a:lnTo>
                    <a:pt x="300" y="731"/>
                  </a:lnTo>
                  <a:lnTo>
                    <a:pt x="366" y="711"/>
                  </a:lnTo>
                  <a:lnTo>
                    <a:pt x="436" y="681"/>
                  </a:lnTo>
                  <a:lnTo>
                    <a:pt x="506" y="642"/>
                  </a:lnTo>
                  <a:lnTo>
                    <a:pt x="574" y="593"/>
                  </a:lnTo>
                  <a:lnTo>
                    <a:pt x="606" y="56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Freeform 591">
              <a:extLst>
                <a:ext uri="{FF2B5EF4-FFF2-40B4-BE49-F238E27FC236}">
                  <a16:creationId xmlns:a16="http://schemas.microsoft.com/office/drawing/2014/main" id="{E6144AC5-1B2C-4F40-8E49-9316B1252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6713" y="835026"/>
              <a:ext cx="147638" cy="376238"/>
            </a:xfrm>
            <a:custGeom>
              <a:avLst/>
              <a:gdLst>
                <a:gd name="T0" fmla="*/ 112 w 373"/>
                <a:gd name="T1" fmla="*/ 0 h 947"/>
                <a:gd name="T2" fmla="*/ 112 w 373"/>
                <a:gd name="T3" fmla="*/ 0 h 947"/>
                <a:gd name="T4" fmla="*/ 89 w 373"/>
                <a:gd name="T5" fmla="*/ 2 h 947"/>
                <a:gd name="T6" fmla="*/ 46 w 373"/>
                <a:gd name="T7" fmla="*/ 19 h 947"/>
                <a:gd name="T8" fmla="*/ 14 w 373"/>
                <a:gd name="T9" fmla="*/ 49 h 947"/>
                <a:gd name="T10" fmla="*/ 1 w 373"/>
                <a:gd name="T11" fmla="*/ 79 h 947"/>
                <a:gd name="T12" fmla="*/ 0 w 373"/>
                <a:gd name="T13" fmla="*/ 100 h 947"/>
                <a:gd name="T14" fmla="*/ 1 w 373"/>
                <a:gd name="T15" fmla="*/ 111 h 947"/>
                <a:gd name="T16" fmla="*/ 153 w 373"/>
                <a:gd name="T17" fmla="*/ 836 h 947"/>
                <a:gd name="T18" fmla="*/ 158 w 373"/>
                <a:gd name="T19" fmla="*/ 858 h 947"/>
                <a:gd name="T20" fmla="*/ 176 w 373"/>
                <a:gd name="T21" fmla="*/ 898 h 947"/>
                <a:gd name="T22" fmla="*/ 204 w 373"/>
                <a:gd name="T23" fmla="*/ 928 h 947"/>
                <a:gd name="T24" fmla="*/ 241 w 373"/>
                <a:gd name="T25" fmla="*/ 944 h 947"/>
                <a:gd name="T26" fmla="*/ 263 w 373"/>
                <a:gd name="T27" fmla="*/ 947 h 947"/>
                <a:gd name="T28" fmla="*/ 263 w 373"/>
                <a:gd name="T29" fmla="*/ 947 h 947"/>
                <a:gd name="T30" fmla="*/ 285 w 373"/>
                <a:gd name="T31" fmla="*/ 946 h 947"/>
                <a:gd name="T32" fmla="*/ 325 w 373"/>
                <a:gd name="T33" fmla="*/ 929 h 947"/>
                <a:gd name="T34" fmla="*/ 355 w 373"/>
                <a:gd name="T35" fmla="*/ 898 h 947"/>
                <a:gd name="T36" fmla="*/ 372 w 373"/>
                <a:gd name="T37" fmla="*/ 859 h 947"/>
                <a:gd name="T38" fmla="*/ 373 w 373"/>
                <a:gd name="T39" fmla="*/ 836 h 947"/>
                <a:gd name="T40" fmla="*/ 223 w 373"/>
                <a:gd name="T41" fmla="*/ 111 h 947"/>
                <a:gd name="T42" fmla="*/ 217 w 373"/>
                <a:gd name="T43" fmla="*/ 89 h 947"/>
                <a:gd name="T44" fmla="*/ 199 w 373"/>
                <a:gd name="T45" fmla="*/ 49 h 947"/>
                <a:gd name="T46" fmla="*/ 171 w 373"/>
                <a:gd name="T47" fmla="*/ 19 h 947"/>
                <a:gd name="T48" fmla="*/ 134 w 373"/>
                <a:gd name="T49" fmla="*/ 2 h 947"/>
                <a:gd name="T50" fmla="*/ 112 w 373"/>
                <a:gd name="T51" fmla="*/ 0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3" h="947">
                  <a:moveTo>
                    <a:pt x="112" y="0"/>
                  </a:moveTo>
                  <a:lnTo>
                    <a:pt x="112" y="0"/>
                  </a:lnTo>
                  <a:lnTo>
                    <a:pt x="89" y="2"/>
                  </a:lnTo>
                  <a:lnTo>
                    <a:pt x="46" y="19"/>
                  </a:lnTo>
                  <a:lnTo>
                    <a:pt x="14" y="49"/>
                  </a:lnTo>
                  <a:lnTo>
                    <a:pt x="1" y="79"/>
                  </a:lnTo>
                  <a:lnTo>
                    <a:pt x="0" y="100"/>
                  </a:lnTo>
                  <a:lnTo>
                    <a:pt x="1" y="111"/>
                  </a:lnTo>
                  <a:lnTo>
                    <a:pt x="153" y="836"/>
                  </a:lnTo>
                  <a:lnTo>
                    <a:pt x="158" y="858"/>
                  </a:lnTo>
                  <a:lnTo>
                    <a:pt x="176" y="898"/>
                  </a:lnTo>
                  <a:lnTo>
                    <a:pt x="204" y="928"/>
                  </a:lnTo>
                  <a:lnTo>
                    <a:pt x="241" y="944"/>
                  </a:lnTo>
                  <a:lnTo>
                    <a:pt x="263" y="947"/>
                  </a:lnTo>
                  <a:lnTo>
                    <a:pt x="263" y="947"/>
                  </a:lnTo>
                  <a:lnTo>
                    <a:pt x="285" y="946"/>
                  </a:lnTo>
                  <a:lnTo>
                    <a:pt x="325" y="929"/>
                  </a:lnTo>
                  <a:lnTo>
                    <a:pt x="355" y="898"/>
                  </a:lnTo>
                  <a:lnTo>
                    <a:pt x="372" y="859"/>
                  </a:lnTo>
                  <a:lnTo>
                    <a:pt x="373" y="836"/>
                  </a:lnTo>
                  <a:lnTo>
                    <a:pt x="223" y="111"/>
                  </a:lnTo>
                  <a:lnTo>
                    <a:pt x="217" y="89"/>
                  </a:lnTo>
                  <a:lnTo>
                    <a:pt x="199" y="49"/>
                  </a:lnTo>
                  <a:lnTo>
                    <a:pt x="171" y="19"/>
                  </a:lnTo>
                  <a:lnTo>
                    <a:pt x="134" y="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592">
              <a:extLst>
                <a:ext uri="{FF2B5EF4-FFF2-40B4-BE49-F238E27FC236}">
                  <a16:creationId xmlns:a16="http://schemas.microsoft.com/office/drawing/2014/main" id="{B6CAE4CE-3812-4DB1-AA46-FE1FFCC59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1123951"/>
              <a:ext cx="187325" cy="249238"/>
            </a:xfrm>
            <a:custGeom>
              <a:avLst/>
              <a:gdLst>
                <a:gd name="T0" fmla="*/ 58 w 473"/>
                <a:gd name="T1" fmla="*/ 614 h 629"/>
                <a:gd name="T2" fmla="*/ 58 w 473"/>
                <a:gd name="T3" fmla="*/ 614 h 629"/>
                <a:gd name="T4" fmla="*/ 77 w 473"/>
                <a:gd name="T5" fmla="*/ 623 h 629"/>
                <a:gd name="T6" fmla="*/ 120 w 473"/>
                <a:gd name="T7" fmla="*/ 629 h 629"/>
                <a:gd name="T8" fmla="*/ 162 w 473"/>
                <a:gd name="T9" fmla="*/ 617 h 629"/>
                <a:gd name="T10" fmla="*/ 195 w 473"/>
                <a:gd name="T11" fmla="*/ 591 h 629"/>
                <a:gd name="T12" fmla="*/ 208 w 473"/>
                <a:gd name="T13" fmla="*/ 572 h 629"/>
                <a:gd name="T14" fmla="*/ 457 w 473"/>
                <a:gd name="T15" fmla="*/ 165 h 629"/>
                <a:gd name="T16" fmla="*/ 467 w 473"/>
                <a:gd name="T17" fmla="*/ 145 h 629"/>
                <a:gd name="T18" fmla="*/ 473 w 473"/>
                <a:gd name="T19" fmla="*/ 102 h 629"/>
                <a:gd name="T20" fmla="*/ 461 w 473"/>
                <a:gd name="T21" fmla="*/ 61 h 629"/>
                <a:gd name="T22" fmla="*/ 434 w 473"/>
                <a:gd name="T23" fmla="*/ 27 h 629"/>
                <a:gd name="T24" fmla="*/ 416 w 473"/>
                <a:gd name="T25" fmla="*/ 14 h 629"/>
                <a:gd name="T26" fmla="*/ 416 w 473"/>
                <a:gd name="T27" fmla="*/ 14 h 629"/>
                <a:gd name="T28" fmla="*/ 395 w 473"/>
                <a:gd name="T29" fmla="*/ 4 h 629"/>
                <a:gd name="T30" fmla="*/ 352 w 473"/>
                <a:gd name="T31" fmla="*/ 0 h 629"/>
                <a:gd name="T32" fmla="*/ 311 w 473"/>
                <a:gd name="T33" fmla="*/ 12 h 629"/>
                <a:gd name="T34" fmla="*/ 277 w 473"/>
                <a:gd name="T35" fmla="*/ 38 h 629"/>
                <a:gd name="T36" fmla="*/ 264 w 473"/>
                <a:gd name="T37" fmla="*/ 56 h 629"/>
                <a:gd name="T38" fmla="*/ 15 w 473"/>
                <a:gd name="T39" fmla="*/ 464 h 629"/>
                <a:gd name="T40" fmla="*/ 5 w 473"/>
                <a:gd name="T41" fmla="*/ 483 h 629"/>
                <a:gd name="T42" fmla="*/ 0 w 473"/>
                <a:gd name="T43" fmla="*/ 526 h 629"/>
                <a:gd name="T44" fmla="*/ 12 w 473"/>
                <a:gd name="T45" fmla="*/ 568 h 629"/>
                <a:gd name="T46" fmla="*/ 38 w 473"/>
                <a:gd name="T47" fmla="*/ 601 h 629"/>
                <a:gd name="T48" fmla="*/ 58 w 473"/>
                <a:gd name="T49" fmla="*/ 614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3" h="629">
                  <a:moveTo>
                    <a:pt x="58" y="614"/>
                  </a:moveTo>
                  <a:lnTo>
                    <a:pt x="58" y="614"/>
                  </a:lnTo>
                  <a:lnTo>
                    <a:pt x="77" y="623"/>
                  </a:lnTo>
                  <a:lnTo>
                    <a:pt x="120" y="629"/>
                  </a:lnTo>
                  <a:lnTo>
                    <a:pt x="162" y="617"/>
                  </a:lnTo>
                  <a:lnTo>
                    <a:pt x="195" y="591"/>
                  </a:lnTo>
                  <a:lnTo>
                    <a:pt x="208" y="572"/>
                  </a:lnTo>
                  <a:lnTo>
                    <a:pt x="457" y="165"/>
                  </a:lnTo>
                  <a:lnTo>
                    <a:pt x="467" y="145"/>
                  </a:lnTo>
                  <a:lnTo>
                    <a:pt x="473" y="102"/>
                  </a:lnTo>
                  <a:lnTo>
                    <a:pt x="461" y="61"/>
                  </a:lnTo>
                  <a:lnTo>
                    <a:pt x="434" y="27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395" y="4"/>
                  </a:lnTo>
                  <a:lnTo>
                    <a:pt x="352" y="0"/>
                  </a:lnTo>
                  <a:lnTo>
                    <a:pt x="311" y="12"/>
                  </a:lnTo>
                  <a:lnTo>
                    <a:pt x="277" y="38"/>
                  </a:lnTo>
                  <a:lnTo>
                    <a:pt x="264" y="56"/>
                  </a:lnTo>
                  <a:lnTo>
                    <a:pt x="15" y="464"/>
                  </a:lnTo>
                  <a:lnTo>
                    <a:pt x="5" y="483"/>
                  </a:lnTo>
                  <a:lnTo>
                    <a:pt x="0" y="526"/>
                  </a:lnTo>
                  <a:lnTo>
                    <a:pt x="12" y="568"/>
                  </a:lnTo>
                  <a:lnTo>
                    <a:pt x="38" y="601"/>
                  </a:lnTo>
                  <a:lnTo>
                    <a:pt x="58" y="61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B9DB3297-826B-4114-BD8C-C307E0C22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290638"/>
              <a:ext cx="296863" cy="179388"/>
            </a:xfrm>
            <a:custGeom>
              <a:avLst/>
              <a:gdLst>
                <a:gd name="T0" fmla="*/ 7 w 751"/>
                <a:gd name="T1" fmla="*/ 382 h 451"/>
                <a:gd name="T2" fmla="*/ 7 w 751"/>
                <a:gd name="T3" fmla="*/ 382 h 451"/>
                <a:gd name="T4" fmla="*/ 17 w 751"/>
                <a:gd name="T5" fmla="*/ 401 h 451"/>
                <a:gd name="T6" fmla="*/ 47 w 751"/>
                <a:gd name="T7" fmla="*/ 432 h 451"/>
                <a:gd name="T8" fmla="*/ 86 w 751"/>
                <a:gd name="T9" fmla="*/ 451 h 451"/>
                <a:gd name="T10" fmla="*/ 130 w 751"/>
                <a:gd name="T11" fmla="*/ 451 h 451"/>
                <a:gd name="T12" fmla="*/ 150 w 751"/>
                <a:gd name="T13" fmla="*/ 444 h 451"/>
                <a:gd name="T14" fmla="*/ 682 w 751"/>
                <a:gd name="T15" fmla="*/ 212 h 451"/>
                <a:gd name="T16" fmla="*/ 703 w 751"/>
                <a:gd name="T17" fmla="*/ 202 h 451"/>
                <a:gd name="T18" fmla="*/ 732 w 751"/>
                <a:gd name="T19" fmla="*/ 172 h 451"/>
                <a:gd name="T20" fmla="*/ 749 w 751"/>
                <a:gd name="T21" fmla="*/ 133 h 451"/>
                <a:gd name="T22" fmla="*/ 751 w 751"/>
                <a:gd name="T23" fmla="*/ 90 h 451"/>
                <a:gd name="T24" fmla="*/ 744 w 751"/>
                <a:gd name="T25" fmla="*/ 68 h 451"/>
                <a:gd name="T26" fmla="*/ 744 w 751"/>
                <a:gd name="T27" fmla="*/ 68 h 451"/>
                <a:gd name="T28" fmla="*/ 734 w 751"/>
                <a:gd name="T29" fmla="*/ 47 h 451"/>
                <a:gd name="T30" fmla="*/ 704 w 751"/>
                <a:gd name="T31" fmla="*/ 18 h 451"/>
                <a:gd name="T32" fmla="*/ 665 w 751"/>
                <a:gd name="T33" fmla="*/ 1 h 451"/>
                <a:gd name="T34" fmla="*/ 622 w 751"/>
                <a:gd name="T35" fmla="*/ 0 h 451"/>
                <a:gd name="T36" fmla="*/ 600 w 751"/>
                <a:gd name="T37" fmla="*/ 6 h 451"/>
                <a:gd name="T38" fmla="*/ 69 w 751"/>
                <a:gd name="T39" fmla="*/ 238 h 451"/>
                <a:gd name="T40" fmla="*/ 48 w 751"/>
                <a:gd name="T41" fmla="*/ 248 h 451"/>
                <a:gd name="T42" fmla="*/ 18 w 751"/>
                <a:gd name="T43" fmla="*/ 278 h 451"/>
                <a:gd name="T44" fmla="*/ 1 w 751"/>
                <a:gd name="T45" fmla="*/ 317 h 451"/>
                <a:gd name="T46" fmla="*/ 0 w 751"/>
                <a:gd name="T47" fmla="*/ 360 h 451"/>
                <a:gd name="T48" fmla="*/ 7 w 751"/>
                <a:gd name="T49" fmla="*/ 382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1" h="451">
                  <a:moveTo>
                    <a:pt x="7" y="382"/>
                  </a:moveTo>
                  <a:lnTo>
                    <a:pt x="7" y="382"/>
                  </a:lnTo>
                  <a:lnTo>
                    <a:pt x="17" y="401"/>
                  </a:lnTo>
                  <a:lnTo>
                    <a:pt x="47" y="432"/>
                  </a:lnTo>
                  <a:lnTo>
                    <a:pt x="86" y="451"/>
                  </a:lnTo>
                  <a:lnTo>
                    <a:pt x="130" y="451"/>
                  </a:lnTo>
                  <a:lnTo>
                    <a:pt x="150" y="444"/>
                  </a:lnTo>
                  <a:lnTo>
                    <a:pt x="682" y="212"/>
                  </a:lnTo>
                  <a:lnTo>
                    <a:pt x="703" y="202"/>
                  </a:lnTo>
                  <a:lnTo>
                    <a:pt x="732" y="172"/>
                  </a:lnTo>
                  <a:lnTo>
                    <a:pt x="749" y="133"/>
                  </a:lnTo>
                  <a:lnTo>
                    <a:pt x="751" y="90"/>
                  </a:lnTo>
                  <a:lnTo>
                    <a:pt x="744" y="68"/>
                  </a:lnTo>
                  <a:lnTo>
                    <a:pt x="744" y="68"/>
                  </a:lnTo>
                  <a:lnTo>
                    <a:pt x="734" y="47"/>
                  </a:lnTo>
                  <a:lnTo>
                    <a:pt x="704" y="18"/>
                  </a:lnTo>
                  <a:lnTo>
                    <a:pt x="665" y="1"/>
                  </a:lnTo>
                  <a:lnTo>
                    <a:pt x="622" y="0"/>
                  </a:lnTo>
                  <a:lnTo>
                    <a:pt x="600" y="6"/>
                  </a:lnTo>
                  <a:lnTo>
                    <a:pt x="69" y="238"/>
                  </a:lnTo>
                  <a:lnTo>
                    <a:pt x="48" y="248"/>
                  </a:lnTo>
                  <a:lnTo>
                    <a:pt x="18" y="278"/>
                  </a:lnTo>
                  <a:lnTo>
                    <a:pt x="1" y="317"/>
                  </a:lnTo>
                  <a:lnTo>
                    <a:pt x="0" y="360"/>
                  </a:lnTo>
                  <a:lnTo>
                    <a:pt x="7" y="382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594">
              <a:extLst>
                <a:ext uri="{FF2B5EF4-FFF2-40B4-BE49-F238E27FC236}">
                  <a16:creationId xmlns:a16="http://schemas.microsoft.com/office/drawing/2014/main" id="{1E98F58E-6B16-4BDE-80D4-08313D8A4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844551"/>
              <a:ext cx="265113" cy="349250"/>
            </a:xfrm>
            <a:custGeom>
              <a:avLst/>
              <a:gdLst>
                <a:gd name="T0" fmla="*/ 464 w 671"/>
                <a:gd name="T1" fmla="*/ 877 h 877"/>
                <a:gd name="T2" fmla="*/ 463 w 671"/>
                <a:gd name="T3" fmla="*/ 851 h 877"/>
                <a:gd name="T4" fmla="*/ 446 w 671"/>
                <a:gd name="T5" fmla="*/ 766 h 877"/>
                <a:gd name="T6" fmla="*/ 414 w 671"/>
                <a:gd name="T7" fmla="*/ 660 h 877"/>
                <a:gd name="T8" fmla="*/ 379 w 671"/>
                <a:gd name="T9" fmla="*/ 584 h 877"/>
                <a:gd name="T10" fmla="*/ 350 w 671"/>
                <a:gd name="T11" fmla="*/ 540 h 877"/>
                <a:gd name="T12" fmla="*/ 334 w 671"/>
                <a:gd name="T13" fmla="*/ 521 h 877"/>
                <a:gd name="T14" fmla="*/ 319 w 671"/>
                <a:gd name="T15" fmla="*/ 507 h 877"/>
                <a:gd name="T16" fmla="*/ 287 w 671"/>
                <a:gd name="T17" fmla="*/ 486 h 877"/>
                <a:gd name="T18" fmla="*/ 252 w 671"/>
                <a:gd name="T19" fmla="*/ 473 h 877"/>
                <a:gd name="T20" fmla="*/ 217 w 671"/>
                <a:gd name="T21" fmla="*/ 469 h 877"/>
                <a:gd name="T22" fmla="*/ 183 w 671"/>
                <a:gd name="T23" fmla="*/ 474 h 877"/>
                <a:gd name="T24" fmla="*/ 153 w 671"/>
                <a:gd name="T25" fmla="*/ 487 h 877"/>
                <a:gd name="T26" fmla="*/ 126 w 671"/>
                <a:gd name="T27" fmla="*/ 508 h 877"/>
                <a:gd name="T28" fmla="*/ 107 w 671"/>
                <a:gd name="T29" fmla="*/ 537 h 877"/>
                <a:gd name="T30" fmla="*/ 100 w 671"/>
                <a:gd name="T31" fmla="*/ 553 h 877"/>
                <a:gd name="T32" fmla="*/ 92 w 671"/>
                <a:gd name="T33" fmla="*/ 573 h 877"/>
                <a:gd name="T34" fmla="*/ 79 w 671"/>
                <a:gd name="T35" fmla="*/ 584 h 877"/>
                <a:gd name="T36" fmla="*/ 69 w 671"/>
                <a:gd name="T37" fmla="*/ 584 h 877"/>
                <a:gd name="T38" fmla="*/ 52 w 671"/>
                <a:gd name="T39" fmla="*/ 573 h 877"/>
                <a:gd name="T40" fmla="*/ 31 w 671"/>
                <a:gd name="T41" fmla="*/ 537 h 877"/>
                <a:gd name="T42" fmla="*/ 15 w 671"/>
                <a:gd name="T43" fmla="*/ 485 h 877"/>
                <a:gd name="T44" fmla="*/ 3 w 671"/>
                <a:gd name="T45" fmla="*/ 421 h 877"/>
                <a:gd name="T46" fmla="*/ 0 w 671"/>
                <a:gd name="T47" fmla="*/ 350 h 877"/>
                <a:gd name="T48" fmla="*/ 11 w 671"/>
                <a:gd name="T49" fmla="*/ 277 h 877"/>
                <a:gd name="T50" fmla="*/ 21 w 671"/>
                <a:gd name="T51" fmla="*/ 241 h 877"/>
                <a:gd name="T52" fmla="*/ 33 w 671"/>
                <a:gd name="T53" fmla="*/ 214 h 877"/>
                <a:gd name="T54" fmla="*/ 65 w 671"/>
                <a:gd name="T55" fmla="*/ 163 h 877"/>
                <a:gd name="T56" fmla="*/ 108 w 671"/>
                <a:gd name="T57" fmla="*/ 119 h 877"/>
                <a:gd name="T58" fmla="*/ 156 w 671"/>
                <a:gd name="T59" fmla="*/ 82 h 877"/>
                <a:gd name="T60" fmla="*/ 270 w 671"/>
                <a:gd name="T61" fmla="*/ 12 h 877"/>
                <a:gd name="T62" fmla="*/ 297 w 671"/>
                <a:gd name="T63" fmla="*/ 0 h 877"/>
                <a:gd name="T64" fmla="*/ 639 w 671"/>
                <a:gd name="T65" fmla="*/ 266 h 877"/>
                <a:gd name="T66" fmla="*/ 643 w 671"/>
                <a:gd name="T67" fmla="*/ 279 h 877"/>
                <a:gd name="T68" fmla="*/ 663 w 671"/>
                <a:gd name="T69" fmla="*/ 367 h 877"/>
                <a:gd name="T70" fmla="*/ 671 w 671"/>
                <a:gd name="T71" fmla="*/ 450 h 877"/>
                <a:gd name="T72" fmla="*/ 667 w 671"/>
                <a:gd name="T73" fmla="*/ 546 h 877"/>
                <a:gd name="T74" fmla="*/ 652 w 671"/>
                <a:gd name="T75" fmla="*/ 622 h 877"/>
                <a:gd name="T76" fmla="*/ 636 w 671"/>
                <a:gd name="T77" fmla="*/ 673 h 877"/>
                <a:gd name="T78" fmla="*/ 612 w 671"/>
                <a:gd name="T79" fmla="*/ 723 h 877"/>
                <a:gd name="T80" fmla="*/ 581 w 671"/>
                <a:gd name="T81" fmla="*/ 771 h 877"/>
                <a:gd name="T82" fmla="*/ 542 w 671"/>
                <a:gd name="T83" fmla="*/ 816 h 877"/>
                <a:gd name="T84" fmla="*/ 493 w 671"/>
                <a:gd name="T85" fmla="*/ 858 h 877"/>
                <a:gd name="T86" fmla="*/ 464 w 671"/>
                <a:gd name="T87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1" h="877">
                  <a:moveTo>
                    <a:pt x="464" y="877"/>
                  </a:moveTo>
                  <a:lnTo>
                    <a:pt x="463" y="851"/>
                  </a:lnTo>
                  <a:lnTo>
                    <a:pt x="446" y="766"/>
                  </a:lnTo>
                  <a:lnTo>
                    <a:pt x="414" y="660"/>
                  </a:lnTo>
                  <a:lnTo>
                    <a:pt x="379" y="584"/>
                  </a:lnTo>
                  <a:lnTo>
                    <a:pt x="350" y="540"/>
                  </a:lnTo>
                  <a:lnTo>
                    <a:pt x="334" y="521"/>
                  </a:lnTo>
                  <a:lnTo>
                    <a:pt x="319" y="507"/>
                  </a:lnTo>
                  <a:lnTo>
                    <a:pt x="287" y="486"/>
                  </a:lnTo>
                  <a:lnTo>
                    <a:pt x="252" y="473"/>
                  </a:lnTo>
                  <a:lnTo>
                    <a:pt x="217" y="469"/>
                  </a:lnTo>
                  <a:lnTo>
                    <a:pt x="183" y="474"/>
                  </a:lnTo>
                  <a:lnTo>
                    <a:pt x="153" y="487"/>
                  </a:lnTo>
                  <a:lnTo>
                    <a:pt x="126" y="508"/>
                  </a:lnTo>
                  <a:lnTo>
                    <a:pt x="107" y="537"/>
                  </a:lnTo>
                  <a:lnTo>
                    <a:pt x="100" y="553"/>
                  </a:lnTo>
                  <a:lnTo>
                    <a:pt x="92" y="573"/>
                  </a:lnTo>
                  <a:lnTo>
                    <a:pt x="79" y="584"/>
                  </a:lnTo>
                  <a:lnTo>
                    <a:pt x="69" y="584"/>
                  </a:lnTo>
                  <a:lnTo>
                    <a:pt x="52" y="573"/>
                  </a:lnTo>
                  <a:lnTo>
                    <a:pt x="31" y="537"/>
                  </a:lnTo>
                  <a:lnTo>
                    <a:pt x="15" y="485"/>
                  </a:lnTo>
                  <a:lnTo>
                    <a:pt x="3" y="421"/>
                  </a:lnTo>
                  <a:lnTo>
                    <a:pt x="0" y="350"/>
                  </a:lnTo>
                  <a:lnTo>
                    <a:pt x="11" y="277"/>
                  </a:lnTo>
                  <a:lnTo>
                    <a:pt x="21" y="241"/>
                  </a:lnTo>
                  <a:lnTo>
                    <a:pt x="33" y="214"/>
                  </a:lnTo>
                  <a:lnTo>
                    <a:pt x="65" y="163"/>
                  </a:lnTo>
                  <a:lnTo>
                    <a:pt x="108" y="119"/>
                  </a:lnTo>
                  <a:lnTo>
                    <a:pt x="156" y="82"/>
                  </a:lnTo>
                  <a:lnTo>
                    <a:pt x="270" y="12"/>
                  </a:lnTo>
                  <a:lnTo>
                    <a:pt x="297" y="0"/>
                  </a:lnTo>
                  <a:lnTo>
                    <a:pt x="639" y="266"/>
                  </a:lnTo>
                  <a:lnTo>
                    <a:pt x="643" y="279"/>
                  </a:lnTo>
                  <a:lnTo>
                    <a:pt x="663" y="367"/>
                  </a:lnTo>
                  <a:lnTo>
                    <a:pt x="671" y="450"/>
                  </a:lnTo>
                  <a:lnTo>
                    <a:pt x="667" y="546"/>
                  </a:lnTo>
                  <a:lnTo>
                    <a:pt x="652" y="622"/>
                  </a:lnTo>
                  <a:lnTo>
                    <a:pt x="636" y="673"/>
                  </a:lnTo>
                  <a:lnTo>
                    <a:pt x="612" y="723"/>
                  </a:lnTo>
                  <a:lnTo>
                    <a:pt x="581" y="771"/>
                  </a:lnTo>
                  <a:lnTo>
                    <a:pt x="542" y="816"/>
                  </a:lnTo>
                  <a:lnTo>
                    <a:pt x="493" y="858"/>
                  </a:lnTo>
                  <a:lnTo>
                    <a:pt x="464" y="877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595">
              <a:extLst>
                <a:ext uri="{FF2B5EF4-FFF2-40B4-BE49-F238E27FC236}">
                  <a16:creationId xmlns:a16="http://schemas.microsoft.com/office/drawing/2014/main" id="{326A901D-9537-447B-A5AE-EBC0A9058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844551"/>
              <a:ext cx="265113" cy="349250"/>
            </a:xfrm>
            <a:custGeom>
              <a:avLst/>
              <a:gdLst>
                <a:gd name="T0" fmla="*/ 464 w 671"/>
                <a:gd name="T1" fmla="*/ 877 h 877"/>
                <a:gd name="T2" fmla="*/ 463 w 671"/>
                <a:gd name="T3" fmla="*/ 851 h 877"/>
                <a:gd name="T4" fmla="*/ 446 w 671"/>
                <a:gd name="T5" fmla="*/ 766 h 877"/>
                <a:gd name="T6" fmla="*/ 414 w 671"/>
                <a:gd name="T7" fmla="*/ 660 h 877"/>
                <a:gd name="T8" fmla="*/ 379 w 671"/>
                <a:gd name="T9" fmla="*/ 584 h 877"/>
                <a:gd name="T10" fmla="*/ 350 w 671"/>
                <a:gd name="T11" fmla="*/ 540 h 877"/>
                <a:gd name="T12" fmla="*/ 334 w 671"/>
                <a:gd name="T13" fmla="*/ 521 h 877"/>
                <a:gd name="T14" fmla="*/ 319 w 671"/>
                <a:gd name="T15" fmla="*/ 507 h 877"/>
                <a:gd name="T16" fmla="*/ 287 w 671"/>
                <a:gd name="T17" fmla="*/ 486 h 877"/>
                <a:gd name="T18" fmla="*/ 252 w 671"/>
                <a:gd name="T19" fmla="*/ 473 h 877"/>
                <a:gd name="T20" fmla="*/ 217 w 671"/>
                <a:gd name="T21" fmla="*/ 469 h 877"/>
                <a:gd name="T22" fmla="*/ 183 w 671"/>
                <a:gd name="T23" fmla="*/ 474 h 877"/>
                <a:gd name="T24" fmla="*/ 153 w 671"/>
                <a:gd name="T25" fmla="*/ 487 h 877"/>
                <a:gd name="T26" fmla="*/ 126 w 671"/>
                <a:gd name="T27" fmla="*/ 508 h 877"/>
                <a:gd name="T28" fmla="*/ 107 w 671"/>
                <a:gd name="T29" fmla="*/ 537 h 877"/>
                <a:gd name="T30" fmla="*/ 100 w 671"/>
                <a:gd name="T31" fmla="*/ 553 h 877"/>
                <a:gd name="T32" fmla="*/ 92 w 671"/>
                <a:gd name="T33" fmla="*/ 573 h 877"/>
                <a:gd name="T34" fmla="*/ 79 w 671"/>
                <a:gd name="T35" fmla="*/ 584 h 877"/>
                <a:gd name="T36" fmla="*/ 69 w 671"/>
                <a:gd name="T37" fmla="*/ 584 h 877"/>
                <a:gd name="T38" fmla="*/ 52 w 671"/>
                <a:gd name="T39" fmla="*/ 573 h 877"/>
                <a:gd name="T40" fmla="*/ 31 w 671"/>
                <a:gd name="T41" fmla="*/ 537 h 877"/>
                <a:gd name="T42" fmla="*/ 15 w 671"/>
                <a:gd name="T43" fmla="*/ 485 h 877"/>
                <a:gd name="T44" fmla="*/ 3 w 671"/>
                <a:gd name="T45" fmla="*/ 421 h 877"/>
                <a:gd name="T46" fmla="*/ 0 w 671"/>
                <a:gd name="T47" fmla="*/ 350 h 877"/>
                <a:gd name="T48" fmla="*/ 11 w 671"/>
                <a:gd name="T49" fmla="*/ 277 h 877"/>
                <a:gd name="T50" fmla="*/ 21 w 671"/>
                <a:gd name="T51" fmla="*/ 241 h 877"/>
                <a:gd name="T52" fmla="*/ 33 w 671"/>
                <a:gd name="T53" fmla="*/ 214 h 877"/>
                <a:gd name="T54" fmla="*/ 65 w 671"/>
                <a:gd name="T55" fmla="*/ 163 h 877"/>
                <a:gd name="T56" fmla="*/ 108 w 671"/>
                <a:gd name="T57" fmla="*/ 119 h 877"/>
                <a:gd name="T58" fmla="*/ 156 w 671"/>
                <a:gd name="T59" fmla="*/ 82 h 877"/>
                <a:gd name="T60" fmla="*/ 270 w 671"/>
                <a:gd name="T61" fmla="*/ 12 h 877"/>
                <a:gd name="T62" fmla="*/ 297 w 671"/>
                <a:gd name="T63" fmla="*/ 0 h 877"/>
                <a:gd name="T64" fmla="*/ 639 w 671"/>
                <a:gd name="T65" fmla="*/ 266 h 877"/>
                <a:gd name="T66" fmla="*/ 643 w 671"/>
                <a:gd name="T67" fmla="*/ 279 h 877"/>
                <a:gd name="T68" fmla="*/ 663 w 671"/>
                <a:gd name="T69" fmla="*/ 367 h 877"/>
                <a:gd name="T70" fmla="*/ 671 w 671"/>
                <a:gd name="T71" fmla="*/ 450 h 877"/>
                <a:gd name="T72" fmla="*/ 667 w 671"/>
                <a:gd name="T73" fmla="*/ 546 h 877"/>
                <a:gd name="T74" fmla="*/ 652 w 671"/>
                <a:gd name="T75" fmla="*/ 622 h 877"/>
                <a:gd name="T76" fmla="*/ 636 w 671"/>
                <a:gd name="T77" fmla="*/ 673 h 877"/>
                <a:gd name="T78" fmla="*/ 612 w 671"/>
                <a:gd name="T79" fmla="*/ 723 h 877"/>
                <a:gd name="T80" fmla="*/ 581 w 671"/>
                <a:gd name="T81" fmla="*/ 771 h 877"/>
                <a:gd name="T82" fmla="*/ 542 w 671"/>
                <a:gd name="T83" fmla="*/ 816 h 877"/>
                <a:gd name="T84" fmla="*/ 493 w 671"/>
                <a:gd name="T85" fmla="*/ 858 h 877"/>
                <a:gd name="T86" fmla="*/ 464 w 671"/>
                <a:gd name="T87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1" h="877">
                  <a:moveTo>
                    <a:pt x="464" y="877"/>
                  </a:moveTo>
                  <a:lnTo>
                    <a:pt x="463" y="851"/>
                  </a:lnTo>
                  <a:lnTo>
                    <a:pt x="446" y="766"/>
                  </a:lnTo>
                  <a:lnTo>
                    <a:pt x="414" y="660"/>
                  </a:lnTo>
                  <a:lnTo>
                    <a:pt x="379" y="584"/>
                  </a:lnTo>
                  <a:lnTo>
                    <a:pt x="350" y="540"/>
                  </a:lnTo>
                  <a:lnTo>
                    <a:pt x="334" y="521"/>
                  </a:lnTo>
                  <a:lnTo>
                    <a:pt x="319" y="507"/>
                  </a:lnTo>
                  <a:lnTo>
                    <a:pt x="287" y="486"/>
                  </a:lnTo>
                  <a:lnTo>
                    <a:pt x="252" y="473"/>
                  </a:lnTo>
                  <a:lnTo>
                    <a:pt x="217" y="469"/>
                  </a:lnTo>
                  <a:lnTo>
                    <a:pt x="183" y="474"/>
                  </a:lnTo>
                  <a:lnTo>
                    <a:pt x="153" y="487"/>
                  </a:lnTo>
                  <a:lnTo>
                    <a:pt x="126" y="508"/>
                  </a:lnTo>
                  <a:lnTo>
                    <a:pt x="107" y="537"/>
                  </a:lnTo>
                  <a:lnTo>
                    <a:pt x="100" y="553"/>
                  </a:lnTo>
                  <a:lnTo>
                    <a:pt x="92" y="573"/>
                  </a:lnTo>
                  <a:lnTo>
                    <a:pt x="79" y="584"/>
                  </a:lnTo>
                  <a:lnTo>
                    <a:pt x="69" y="584"/>
                  </a:lnTo>
                  <a:lnTo>
                    <a:pt x="52" y="573"/>
                  </a:lnTo>
                  <a:lnTo>
                    <a:pt x="31" y="537"/>
                  </a:lnTo>
                  <a:lnTo>
                    <a:pt x="15" y="485"/>
                  </a:lnTo>
                  <a:lnTo>
                    <a:pt x="3" y="421"/>
                  </a:lnTo>
                  <a:lnTo>
                    <a:pt x="0" y="350"/>
                  </a:lnTo>
                  <a:lnTo>
                    <a:pt x="11" y="277"/>
                  </a:lnTo>
                  <a:lnTo>
                    <a:pt x="21" y="241"/>
                  </a:lnTo>
                  <a:lnTo>
                    <a:pt x="33" y="214"/>
                  </a:lnTo>
                  <a:lnTo>
                    <a:pt x="65" y="163"/>
                  </a:lnTo>
                  <a:lnTo>
                    <a:pt x="108" y="119"/>
                  </a:lnTo>
                  <a:lnTo>
                    <a:pt x="156" y="82"/>
                  </a:lnTo>
                  <a:lnTo>
                    <a:pt x="270" y="12"/>
                  </a:lnTo>
                  <a:lnTo>
                    <a:pt x="297" y="0"/>
                  </a:lnTo>
                  <a:lnTo>
                    <a:pt x="639" y="266"/>
                  </a:lnTo>
                  <a:lnTo>
                    <a:pt x="643" y="279"/>
                  </a:lnTo>
                  <a:lnTo>
                    <a:pt x="663" y="367"/>
                  </a:lnTo>
                  <a:lnTo>
                    <a:pt x="671" y="450"/>
                  </a:lnTo>
                  <a:lnTo>
                    <a:pt x="667" y="546"/>
                  </a:lnTo>
                  <a:lnTo>
                    <a:pt x="652" y="622"/>
                  </a:lnTo>
                  <a:lnTo>
                    <a:pt x="636" y="673"/>
                  </a:lnTo>
                  <a:lnTo>
                    <a:pt x="612" y="723"/>
                  </a:lnTo>
                  <a:lnTo>
                    <a:pt x="581" y="771"/>
                  </a:lnTo>
                  <a:lnTo>
                    <a:pt x="542" y="816"/>
                  </a:lnTo>
                  <a:lnTo>
                    <a:pt x="493" y="858"/>
                  </a:lnTo>
                  <a:lnTo>
                    <a:pt x="464" y="877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596">
              <a:extLst>
                <a:ext uri="{FF2B5EF4-FFF2-40B4-BE49-F238E27FC236}">
                  <a16:creationId xmlns:a16="http://schemas.microsoft.com/office/drawing/2014/main" id="{4FD71274-7F54-4A61-AB7C-98C86ED3A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850" y="434976"/>
              <a:ext cx="242888" cy="423863"/>
            </a:xfrm>
            <a:custGeom>
              <a:avLst/>
              <a:gdLst>
                <a:gd name="T0" fmla="*/ 0 w 616"/>
                <a:gd name="T1" fmla="*/ 1068 h 1068"/>
                <a:gd name="T2" fmla="*/ 4 w 616"/>
                <a:gd name="T3" fmla="*/ 117 h 1068"/>
                <a:gd name="T4" fmla="*/ 359 w 616"/>
                <a:gd name="T5" fmla="*/ 0 h 1068"/>
                <a:gd name="T6" fmla="*/ 616 w 616"/>
                <a:gd name="T7" fmla="*/ 364 h 1068"/>
                <a:gd name="T8" fmla="*/ 613 w 616"/>
                <a:gd name="T9" fmla="*/ 1037 h 1068"/>
                <a:gd name="T10" fmla="*/ 0 w 616"/>
                <a:gd name="T11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6" h="1068">
                  <a:moveTo>
                    <a:pt x="0" y="1068"/>
                  </a:moveTo>
                  <a:lnTo>
                    <a:pt x="4" y="117"/>
                  </a:lnTo>
                  <a:lnTo>
                    <a:pt x="359" y="0"/>
                  </a:lnTo>
                  <a:lnTo>
                    <a:pt x="616" y="364"/>
                  </a:lnTo>
                  <a:lnTo>
                    <a:pt x="613" y="1037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597">
              <a:extLst>
                <a:ext uri="{FF2B5EF4-FFF2-40B4-BE49-F238E27FC236}">
                  <a16:creationId xmlns:a16="http://schemas.microsoft.com/office/drawing/2014/main" id="{8B9490FC-13C0-47BB-9804-09965E732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0" y="1588"/>
              <a:ext cx="319088" cy="701675"/>
            </a:xfrm>
            <a:custGeom>
              <a:avLst/>
              <a:gdLst>
                <a:gd name="T0" fmla="*/ 0 w 808"/>
                <a:gd name="T1" fmla="*/ 1759 h 1765"/>
                <a:gd name="T2" fmla="*/ 0 w 808"/>
                <a:gd name="T3" fmla="*/ 0 h 1765"/>
                <a:gd name="T4" fmla="*/ 808 w 808"/>
                <a:gd name="T5" fmla="*/ 0 h 1765"/>
                <a:gd name="T6" fmla="*/ 808 w 808"/>
                <a:gd name="T7" fmla="*/ 1765 h 1765"/>
                <a:gd name="T8" fmla="*/ 0 w 808"/>
                <a:gd name="T9" fmla="*/ 1759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1765">
                  <a:moveTo>
                    <a:pt x="0" y="1759"/>
                  </a:moveTo>
                  <a:lnTo>
                    <a:pt x="0" y="0"/>
                  </a:lnTo>
                  <a:lnTo>
                    <a:pt x="808" y="0"/>
                  </a:lnTo>
                  <a:lnTo>
                    <a:pt x="808" y="1765"/>
                  </a:lnTo>
                  <a:lnTo>
                    <a:pt x="0" y="17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598">
              <a:extLst>
                <a:ext uri="{FF2B5EF4-FFF2-40B4-BE49-F238E27FC236}">
                  <a16:creationId xmlns:a16="http://schemas.microsoft.com/office/drawing/2014/main" id="{FEDE4CD3-7F98-45D1-80FB-5232BE41A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2289176"/>
              <a:ext cx="957263" cy="160338"/>
            </a:xfrm>
            <a:custGeom>
              <a:avLst/>
              <a:gdLst>
                <a:gd name="T0" fmla="*/ 2210 w 2411"/>
                <a:gd name="T1" fmla="*/ 403 h 403"/>
                <a:gd name="T2" fmla="*/ 0 w 2411"/>
                <a:gd name="T3" fmla="*/ 403 h 403"/>
                <a:gd name="T4" fmla="*/ 0 w 2411"/>
                <a:gd name="T5" fmla="*/ 0 h 403"/>
                <a:gd name="T6" fmla="*/ 2210 w 2411"/>
                <a:gd name="T7" fmla="*/ 0 h 403"/>
                <a:gd name="T8" fmla="*/ 2230 w 2411"/>
                <a:gd name="T9" fmla="*/ 1 h 403"/>
                <a:gd name="T10" fmla="*/ 2270 w 2411"/>
                <a:gd name="T11" fmla="*/ 9 h 403"/>
                <a:gd name="T12" fmla="*/ 2306 w 2411"/>
                <a:gd name="T13" fmla="*/ 24 h 403"/>
                <a:gd name="T14" fmla="*/ 2337 w 2411"/>
                <a:gd name="T15" fmla="*/ 45 h 403"/>
                <a:gd name="T16" fmla="*/ 2366 w 2411"/>
                <a:gd name="T17" fmla="*/ 74 h 403"/>
                <a:gd name="T18" fmla="*/ 2387 w 2411"/>
                <a:gd name="T19" fmla="*/ 105 h 403"/>
                <a:gd name="T20" fmla="*/ 2402 w 2411"/>
                <a:gd name="T21" fmla="*/ 141 h 403"/>
                <a:gd name="T22" fmla="*/ 2410 w 2411"/>
                <a:gd name="T23" fmla="*/ 181 h 403"/>
                <a:gd name="T24" fmla="*/ 2411 w 2411"/>
                <a:gd name="T25" fmla="*/ 201 h 403"/>
                <a:gd name="T26" fmla="*/ 2411 w 2411"/>
                <a:gd name="T27" fmla="*/ 201 h 403"/>
                <a:gd name="T28" fmla="*/ 2410 w 2411"/>
                <a:gd name="T29" fmla="*/ 221 h 403"/>
                <a:gd name="T30" fmla="*/ 2402 w 2411"/>
                <a:gd name="T31" fmla="*/ 262 h 403"/>
                <a:gd name="T32" fmla="*/ 2387 w 2411"/>
                <a:gd name="T33" fmla="*/ 298 h 403"/>
                <a:gd name="T34" fmla="*/ 2366 w 2411"/>
                <a:gd name="T35" fmla="*/ 329 h 403"/>
                <a:gd name="T36" fmla="*/ 2337 w 2411"/>
                <a:gd name="T37" fmla="*/ 356 h 403"/>
                <a:gd name="T38" fmla="*/ 2306 w 2411"/>
                <a:gd name="T39" fmla="*/ 378 h 403"/>
                <a:gd name="T40" fmla="*/ 2270 w 2411"/>
                <a:gd name="T41" fmla="*/ 394 h 403"/>
                <a:gd name="T42" fmla="*/ 2230 w 2411"/>
                <a:gd name="T43" fmla="*/ 401 h 403"/>
                <a:gd name="T44" fmla="*/ 2210 w 2411"/>
                <a:gd name="T4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11" h="403">
                  <a:moveTo>
                    <a:pt x="2210" y="403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30" y="1"/>
                  </a:lnTo>
                  <a:lnTo>
                    <a:pt x="2270" y="9"/>
                  </a:lnTo>
                  <a:lnTo>
                    <a:pt x="2306" y="24"/>
                  </a:lnTo>
                  <a:lnTo>
                    <a:pt x="2337" y="45"/>
                  </a:lnTo>
                  <a:lnTo>
                    <a:pt x="2366" y="74"/>
                  </a:lnTo>
                  <a:lnTo>
                    <a:pt x="2387" y="105"/>
                  </a:lnTo>
                  <a:lnTo>
                    <a:pt x="2402" y="141"/>
                  </a:lnTo>
                  <a:lnTo>
                    <a:pt x="2410" y="181"/>
                  </a:lnTo>
                  <a:lnTo>
                    <a:pt x="2411" y="201"/>
                  </a:lnTo>
                  <a:lnTo>
                    <a:pt x="2411" y="201"/>
                  </a:lnTo>
                  <a:lnTo>
                    <a:pt x="2410" y="221"/>
                  </a:lnTo>
                  <a:lnTo>
                    <a:pt x="2402" y="262"/>
                  </a:lnTo>
                  <a:lnTo>
                    <a:pt x="2387" y="298"/>
                  </a:lnTo>
                  <a:lnTo>
                    <a:pt x="2366" y="329"/>
                  </a:lnTo>
                  <a:lnTo>
                    <a:pt x="2337" y="356"/>
                  </a:lnTo>
                  <a:lnTo>
                    <a:pt x="2306" y="378"/>
                  </a:lnTo>
                  <a:lnTo>
                    <a:pt x="2270" y="394"/>
                  </a:lnTo>
                  <a:lnTo>
                    <a:pt x="2230" y="401"/>
                  </a:lnTo>
                  <a:lnTo>
                    <a:pt x="2210" y="403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599">
              <a:extLst>
                <a:ext uri="{FF2B5EF4-FFF2-40B4-BE49-F238E27FC236}">
                  <a16:creationId xmlns:a16="http://schemas.microsoft.com/office/drawing/2014/main" id="{D8C68324-F796-4047-A2DA-F33ECD9E4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2308226"/>
              <a:ext cx="938213" cy="122238"/>
            </a:xfrm>
            <a:custGeom>
              <a:avLst/>
              <a:gdLst>
                <a:gd name="T0" fmla="*/ 2210 w 2365"/>
                <a:gd name="T1" fmla="*/ 310 h 310"/>
                <a:gd name="T2" fmla="*/ 0 w 2365"/>
                <a:gd name="T3" fmla="*/ 310 h 310"/>
                <a:gd name="T4" fmla="*/ 0 w 2365"/>
                <a:gd name="T5" fmla="*/ 0 h 310"/>
                <a:gd name="T6" fmla="*/ 2210 w 2365"/>
                <a:gd name="T7" fmla="*/ 0 h 310"/>
                <a:gd name="T8" fmla="*/ 2226 w 2365"/>
                <a:gd name="T9" fmla="*/ 2 h 310"/>
                <a:gd name="T10" fmla="*/ 2256 w 2365"/>
                <a:gd name="T11" fmla="*/ 7 h 310"/>
                <a:gd name="T12" fmla="*/ 2296 w 2365"/>
                <a:gd name="T13" fmla="*/ 26 h 310"/>
                <a:gd name="T14" fmla="*/ 2339 w 2365"/>
                <a:gd name="T15" fmla="*/ 69 h 310"/>
                <a:gd name="T16" fmla="*/ 2357 w 2365"/>
                <a:gd name="T17" fmla="*/ 109 h 310"/>
                <a:gd name="T18" fmla="*/ 2363 w 2365"/>
                <a:gd name="T19" fmla="*/ 139 h 310"/>
                <a:gd name="T20" fmla="*/ 2365 w 2365"/>
                <a:gd name="T21" fmla="*/ 155 h 310"/>
                <a:gd name="T22" fmla="*/ 2363 w 2365"/>
                <a:gd name="T23" fmla="*/ 171 h 310"/>
                <a:gd name="T24" fmla="*/ 2357 w 2365"/>
                <a:gd name="T25" fmla="*/ 201 h 310"/>
                <a:gd name="T26" fmla="*/ 2339 w 2365"/>
                <a:gd name="T27" fmla="*/ 241 h 310"/>
                <a:gd name="T28" fmla="*/ 2296 w 2365"/>
                <a:gd name="T29" fmla="*/ 284 h 310"/>
                <a:gd name="T30" fmla="*/ 2256 w 2365"/>
                <a:gd name="T31" fmla="*/ 302 h 310"/>
                <a:gd name="T32" fmla="*/ 2226 w 2365"/>
                <a:gd name="T33" fmla="*/ 309 h 310"/>
                <a:gd name="T34" fmla="*/ 2210 w 2365"/>
                <a:gd name="T35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65" h="310">
                  <a:moveTo>
                    <a:pt x="2210" y="310"/>
                  </a:moveTo>
                  <a:lnTo>
                    <a:pt x="0" y="310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26" y="2"/>
                  </a:lnTo>
                  <a:lnTo>
                    <a:pt x="2256" y="7"/>
                  </a:lnTo>
                  <a:lnTo>
                    <a:pt x="2296" y="26"/>
                  </a:lnTo>
                  <a:lnTo>
                    <a:pt x="2339" y="69"/>
                  </a:lnTo>
                  <a:lnTo>
                    <a:pt x="2357" y="109"/>
                  </a:lnTo>
                  <a:lnTo>
                    <a:pt x="2363" y="139"/>
                  </a:lnTo>
                  <a:lnTo>
                    <a:pt x="2365" y="155"/>
                  </a:lnTo>
                  <a:lnTo>
                    <a:pt x="2363" y="171"/>
                  </a:lnTo>
                  <a:lnTo>
                    <a:pt x="2357" y="201"/>
                  </a:lnTo>
                  <a:lnTo>
                    <a:pt x="2339" y="241"/>
                  </a:lnTo>
                  <a:lnTo>
                    <a:pt x="2296" y="284"/>
                  </a:lnTo>
                  <a:lnTo>
                    <a:pt x="2256" y="302"/>
                  </a:lnTo>
                  <a:lnTo>
                    <a:pt x="2226" y="309"/>
                  </a:lnTo>
                  <a:lnTo>
                    <a:pt x="2210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600">
              <a:extLst>
                <a:ext uri="{FF2B5EF4-FFF2-40B4-BE49-F238E27FC236}">
                  <a16:creationId xmlns:a16="http://schemas.microsoft.com/office/drawing/2014/main" id="{A189322D-3721-4527-8A5E-5A58B48D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1090613"/>
              <a:ext cx="957263" cy="1277938"/>
            </a:xfrm>
            <a:custGeom>
              <a:avLst/>
              <a:gdLst>
                <a:gd name="T0" fmla="*/ 2411 w 2411"/>
                <a:gd name="T1" fmla="*/ 203 h 3221"/>
                <a:gd name="T2" fmla="*/ 2411 w 2411"/>
                <a:gd name="T3" fmla="*/ 3221 h 3221"/>
                <a:gd name="T4" fmla="*/ 2410 w 2411"/>
                <a:gd name="T5" fmla="*/ 3201 h 3221"/>
                <a:gd name="T6" fmla="*/ 2402 w 2411"/>
                <a:gd name="T7" fmla="*/ 3161 h 3221"/>
                <a:gd name="T8" fmla="*/ 2387 w 2411"/>
                <a:gd name="T9" fmla="*/ 3125 h 3221"/>
                <a:gd name="T10" fmla="*/ 2366 w 2411"/>
                <a:gd name="T11" fmla="*/ 3094 h 3221"/>
                <a:gd name="T12" fmla="*/ 2337 w 2411"/>
                <a:gd name="T13" fmla="*/ 3065 h 3221"/>
                <a:gd name="T14" fmla="*/ 2306 w 2411"/>
                <a:gd name="T15" fmla="*/ 3044 h 3221"/>
                <a:gd name="T16" fmla="*/ 2270 w 2411"/>
                <a:gd name="T17" fmla="*/ 3029 h 3221"/>
                <a:gd name="T18" fmla="*/ 2230 w 2411"/>
                <a:gd name="T19" fmla="*/ 3021 h 3221"/>
                <a:gd name="T20" fmla="*/ 2210 w 2411"/>
                <a:gd name="T21" fmla="*/ 3020 h 3221"/>
                <a:gd name="T22" fmla="*/ 0 w 2411"/>
                <a:gd name="T23" fmla="*/ 3020 h 3221"/>
                <a:gd name="T24" fmla="*/ 0 w 2411"/>
                <a:gd name="T25" fmla="*/ 0 h 3221"/>
                <a:gd name="T26" fmla="*/ 2210 w 2411"/>
                <a:gd name="T27" fmla="*/ 0 h 3221"/>
                <a:gd name="T28" fmla="*/ 2230 w 2411"/>
                <a:gd name="T29" fmla="*/ 2 h 3221"/>
                <a:gd name="T30" fmla="*/ 2270 w 2411"/>
                <a:gd name="T31" fmla="*/ 10 h 3221"/>
                <a:gd name="T32" fmla="*/ 2306 w 2411"/>
                <a:gd name="T33" fmla="*/ 25 h 3221"/>
                <a:gd name="T34" fmla="*/ 2337 w 2411"/>
                <a:gd name="T35" fmla="*/ 46 h 3221"/>
                <a:gd name="T36" fmla="*/ 2366 w 2411"/>
                <a:gd name="T37" fmla="*/ 74 h 3221"/>
                <a:gd name="T38" fmla="*/ 2387 w 2411"/>
                <a:gd name="T39" fmla="*/ 105 h 3221"/>
                <a:gd name="T40" fmla="*/ 2402 w 2411"/>
                <a:gd name="T41" fmla="*/ 142 h 3221"/>
                <a:gd name="T42" fmla="*/ 2410 w 2411"/>
                <a:gd name="T43" fmla="*/ 182 h 3221"/>
                <a:gd name="T44" fmla="*/ 2411 w 2411"/>
                <a:gd name="T45" fmla="*/ 203 h 3221"/>
                <a:gd name="T46" fmla="*/ 2411 w 2411"/>
                <a:gd name="T47" fmla="*/ 203 h 3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11" h="3221">
                  <a:moveTo>
                    <a:pt x="2411" y="203"/>
                  </a:moveTo>
                  <a:lnTo>
                    <a:pt x="2411" y="3221"/>
                  </a:lnTo>
                  <a:lnTo>
                    <a:pt x="2410" y="3201"/>
                  </a:lnTo>
                  <a:lnTo>
                    <a:pt x="2402" y="3161"/>
                  </a:lnTo>
                  <a:lnTo>
                    <a:pt x="2387" y="3125"/>
                  </a:lnTo>
                  <a:lnTo>
                    <a:pt x="2366" y="3094"/>
                  </a:lnTo>
                  <a:lnTo>
                    <a:pt x="2337" y="3065"/>
                  </a:lnTo>
                  <a:lnTo>
                    <a:pt x="2306" y="3044"/>
                  </a:lnTo>
                  <a:lnTo>
                    <a:pt x="2270" y="3029"/>
                  </a:lnTo>
                  <a:lnTo>
                    <a:pt x="2230" y="3021"/>
                  </a:lnTo>
                  <a:lnTo>
                    <a:pt x="2210" y="3020"/>
                  </a:lnTo>
                  <a:lnTo>
                    <a:pt x="0" y="3020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30" y="2"/>
                  </a:lnTo>
                  <a:lnTo>
                    <a:pt x="2270" y="10"/>
                  </a:lnTo>
                  <a:lnTo>
                    <a:pt x="2306" y="25"/>
                  </a:lnTo>
                  <a:lnTo>
                    <a:pt x="2337" y="46"/>
                  </a:lnTo>
                  <a:lnTo>
                    <a:pt x="2366" y="74"/>
                  </a:lnTo>
                  <a:lnTo>
                    <a:pt x="2387" y="105"/>
                  </a:lnTo>
                  <a:lnTo>
                    <a:pt x="2402" y="142"/>
                  </a:lnTo>
                  <a:lnTo>
                    <a:pt x="2410" y="182"/>
                  </a:lnTo>
                  <a:lnTo>
                    <a:pt x="2411" y="203"/>
                  </a:lnTo>
                  <a:lnTo>
                    <a:pt x="2411" y="203"/>
                  </a:lnTo>
                  <a:close/>
                </a:path>
              </a:pathLst>
            </a:custGeom>
            <a:solidFill>
              <a:srgbClr val="F1A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B6821795-90C0-448D-A043-EFAF43740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3425" y="1090613"/>
              <a:ext cx="38100" cy="1217613"/>
            </a:xfrm>
            <a:prstGeom prst="rect">
              <a:avLst/>
            </a:pr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602">
              <a:extLst>
                <a:ext uri="{FF2B5EF4-FFF2-40B4-BE49-F238E27FC236}">
                  <a16:creationId xmlns:a16="http://schemas.microsoft.com/office/drawing/2014/main" id="{40E2340C-96FE-4474-B6F1-53C7A810B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768476"/>
              <a:ext cx="615950" cy="376238"/>
            </a:xfrm>
            <a:custGeom>
              <a:avLst/>
              <a:gdLst>
                <a:gd name="T0" fmla="*/ 0 w 1552"/>
                <a:gd name="T1" fmla="*/ 950 h 950"/>
                <a:gd name="T2" fmla="*/ 1552 w 1552"/>
                <a:gd name="T3" fmla="*/ 945 h 950"/>
                <a:gd name="T4" fmla="*/ 1552 w 1552"/>
                <a:gd name="T5" fmla="*/ 0 h 950"/>
                <a:gd name="T6" fmla="*/ 0 w 1552"/>
                <a:gd name="T7" fmla="*/ 5 h 950"/>
                <a:gd name="T8" fmla="*/ 0 w 1552"/>
                <a:gd name="T9" fmla="*/ 95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950">
                  <a:moveTo>
                    <a:pt x="0" y="950"/>
                  </a:moveTo>
                  <a:lnTo>
                    <a:pt x="1552" y="945"/>
                  </a:lnTo>
                  <a:lnTo>
                    <a:pt x="1552" y="0"/>
                  </a:lnTo>
                  <a:lnTo>
                    <a:pt x="0" y="5"/>
                  </a:lnTo>
                  <a:lnTo>
                    <a:pt x="0" y="950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603">
              <a:extLst>
                <a:ext uri="{FF2B5EF4-FFF2-40B4-BE49-F238E27FC236}">
                  <a16:creationId xmlns:a16="http://schemas.microsoft.com/office/drawing/2014/main" id="{E271E5C9-8D8D-4D19-AC23-7A4FED0CF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585913"/>
              <a:ext cx="615950" cy="123825"/>
            </a:xfrm>
            <a:custGeom>
              <a:avLst/>
              <a:gdLst>
                <a:gd name="T0" fmla="*/ 0 w 1552"/>
                <a:gd name="T1" fmla="*/ 308 h 308"/>
                <a:gd name="T2" fmla="*/ 1552 w 1552"/>
                <a:gd name="T3" fmla="*/ 304 h 308"/>
                <a:gd name="T4" fmla="*/ 1552 w 1552"/>
                <a:gd name="T5" fmla="*/ 0 h 308"/>
                <a:gd name="T6" fmla="*/ 0 w 1552"/>
                <a:gd name="T7" fmla="*/ 5 h 308"/>
                <a:gd name="T8" fmla="*/ 0 w 1552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308">
                  <a:moveTo>
                    <a:pt x="0" y="308"/>
                  </a:moveTo>
                  <a:lnTo>
                    <a:pt x="1552" y="304"/>
                  </a:lnTo>
                  <a:lnTo>
                    <a:pt x="1552" y="0"/>
                  </a:lnTo>
                  <a:lnTo>
                    <a:pt x="0" y="5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05C28DC0-C7D6-47E3-8C80-6DF96753E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300163"/>
              <a:ext cx="615950" cy="44450"/>
            </a:xfrm>
            <a:custGeom>
              <a:avLst/>
              <a:gdLst>
                <a:gd name="T0" fmla="*/ 0 w 1552"/>
                <a:gd name="T1" fmla="*/ 109 h 109"/>
                <a:gd name="T2" fmla="*/ 1552 w 1552"/>
                <a:gd name="T3" fmla="*/ 105 h 109"/>
                <a:gd name="T4" fmla="*/ 1552 w 1552"/>
                <a:gd name="T5" fmla="*/ 0 h 109"/>
                <a:gd name="T6" fmla="*/ 0 w 1552"/>
                <a:gd name="T7" fmla="*/ 4 h 109"/>
                <a:gd name="T8" fmla="*/ 0 w 1552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09">
                  <a:moveTo>
                    <a:pt x="0" y="109"/>
                  </a:moveTo>
                  <a:lnTo>
                    <a:pt x="1552" y="105"/>
                  </a:lnTo>
                  <a:lnTo>
                    <a:pt x="1552" y="0"/>
                  </a:lnTo>
                  <a:lnTo>
                    <a:pt x="0" y="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605">
              <a:extLst>
                <a:ext uri="{FF2B5EF4-FFF2-40B4-BE49-F238E27FC236}">
                  <a16:creationId xmlns:a16="http://schemas.microsoft.com/office/drawing/2014/main" id="{578D32D3-A97A-4B38-82DC-DCE648A3B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838" y="857251"/>
              <a:ext cx="173038" cy="406400"/>
            </a:xfrm>
            <a:custGeom>
              <a:avLst/>
              <a:gdLst>
                <a:gd name="T0" fmla="*/ 345 w 435"/>
                <a:gd name="T1" fmla="*/ 6 h 1025"/>
                <a:gd name="T2" fmla="*/ 345 w 435"/>
                <a:gd name="T3" fmla="*/ 6 h 1025"/>
                <a:gd name="T4" fmla="*/ 320 w 435"/>
                <a:gd name="T5" fmla="*/ 0 h 1025"/>
                <a:gd name="T6" fmla="*/ 268 w 435"/>
                <a:gd name="T7" fmla="*/ 5 h 1025"/>
                <a:gd name="T8" fmla="*/ 223 w 435"/>
                <a:gd name="T9" fmla="*/ 27 h 1025"/>
                <a:gd name="T10" fmla="*/ 190 w 435"/>
                <a:gd name="T11" fmla="*/ 66 h 1025"/>
                <a:gd name="T12" fmla="*/ 183 w 435"/>
                <a:gd name="T13" fmla="*/ 92 h 1025"/>
                <a:gd name="T14" fmla="*/ 4 w 435"/>
                <a:gd name="T15" fmla="*/ 856 h 1025"/>
                <a:gd name="T16" fmla="*/ 0 w 435"/>
                <a:gd name="T17" fmla="*/ 882 h 1025"/>
                <a:gd name="T18" fmla="*/ 5 w 435"/>
                <a:gd name="T19" fmla="*/ 933 h 1025"/>
                <a:gd name="T20" fmla="*/ 27 w 435"/>
                <a:gd name="T21" fmla="*/ 977 h 1025"/>
                <a:gd name="T22" fmla="*/ 65 w 435"/>
                <a:gd name="T23" fmla="*/ 1009 h 1025"/>
                <a:gd name="T24" fmla="*/ 89 w 435"/>
                <a:gd name="T25" fmla="*/ 1020 h 1025"/>
                <a:gd name="T26" fmla="*/ 89 w 435"/>
                <a:gd name="T27" fmla="*/ 1020 h 1025"/>
                <a:gd name="T28" fmla="*/ 115 w 435"/>
                <a:gd name="T29" fmla="*/ 1025 h 1025"/>
                <a:gd name="T30" fmla="*/ 166 w 435"/>
                <a:gd name="T31" fmla="*/ 1020 h 1025"/>
                <a:gd name="T32" fmla="*/ 210 w 435"/>
                <a:gd name="T33" fmla="*/ 998 h 1025"/>
                <a:gd name="T34" fmla="*/ 242 w 435"/>
                <a:gd name="T35" fmla="*/ 959 h 1025"/>
                <a:gd name="T36" fmla="*/ 253 w 435"/>
                <a:gd name="T37" fmla="*/ 934 h 1025"/>
                <a:gd name="T38" fmla="*/ 430 w 435"/>
                <a:gd name="T39" fmla="*/ 170 h 1025"/>
                <a:gd name="T40" fmla="*/ 435 w 435"/>
                <a:gd name="T41" fmla="*/ 144 h 1025"/>
                <a:gd name="T42" fmla="*/ 429 w 435"/>
                <a:gd name="T43" fmla="*/ 93 h 1025"/>
                <a:gd name="T44" fmla="*/ 407 w 435"/>
                <a:gd name="T45" fmla="*/ 49 h 1025"/>
                <a:gd name="T46" fmla="*/ 369 w 435"/>
                <a:gd name="T47" fmla="*/ 15 h 1025"/>
                <a:gd name="T48" fmla="*/ 345 w 435"/>
                <a:gd name="T49" fmla="*/ 6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5" h="1025">
                  <a:moveTo>
                    <a:pt x="345" y="6"/>
                  </a:moveTo>
                  <a:lnTo>
                    <a:pt x="345" y="6"/>
                  </a:lnTo>
                  <a:lnTo>
                    <a:pt x="320" y="0"/>
                  </a:lnTo>
                  <a:lnTo>
                    <a:pt x="268" y="5"/>
                  </a:lnTo>
                  <a:lnTo>
                    <a:pt x="223" y="27"/>
                  </a:lnTo>
                  <a:lnTo>
                    <a:pt x="190" y="66"/>
                  </a:lnTo>
                  <a:lnTo>
                    <a:pt x="183" y="92"/>
                  </a:lnTo>
                  <a:lnTo>
                    <a:pt x="4" y="856"/>
                  </a:lnTo>
                  <a:lnTo>
                    <a:pt x="0" y="882"/>
                  </a:lnTo>
                  <a:lnTo>
                    <a:pt x="5" y="933"/>
                  </a:lnTo>
                  <a:lnTo>
                    <a:pt x="27" y="977"/>
                  </a:lnTo>
                  <a:lnTo>
                    <a:pt x="65" y="1009"/>
                  </a:lnTo>
                  <a:lnTo>
                    <a:pt x="89" y="1020"/>
                  </a:lnTo>
                  <a:lnTo>
                    <a:pt x="89" y="1020"/>
                  </a:lnTo>
                  <a:lnTo>
                    <a:pt x="115" y="1025"/>
                  </a:lnTo>
                  <a:lnTo>
                    <a:pt x="166" y="1020"/>
                  </a:lnTo>
                  <a:lnTo>
                    <a:pt x="210" y="998"/>
                  </a:lnTo>
                  <a:lnTo>
                    <a:pt x="242" y="959"/>
                  </a:lnTo>
                  <a:lnTo>
                    <a:pt x="253" y="934"/>
                  </a:lnTo>
                  <a:lnTo>
                    <a:pt x="430" y="170"/>
                  </a:lnTo>
                  <a:lnTo>
                    <a:pt x="435" y="144"/>
                  </a:lnTo>
                  <a:lnTo>
                    <a:pt x="429" y="93"/>
                  </a:lnTo>
                  <a:lnTo>
                    <a:pt x="407" y="49"/>
                  </a:lnTo>
                  <a:lnTo>
                    <a:pt x="369" y="15"/>
                  </a:lnTo>
                  <a:lnTo>
                    <a:pt x="345" y="6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07" name="그룹 606">
            <a:extLst>
              <a:ext uri="{FF2B5EF4-FFF2-40B4-BE49-F238E27FC236}">
                <a16:creationId xmlns:a16="http://schemas.microsoft.com/office/drawing/2014/main" id="{A1BB3FB3-A5AB-4D2F-9E05-188AF31ED226}"/>
              </a:ext>
            </a:extLst>
          </p:cNvPr>
          <p:cNvGrpSpPr/>
          <p:nvPr/>
        </p:nvGrpSpPr>
        <p:grpSpPr>
          <a:xfrm>
            <a:off x="2347822" y="-2178"/>
            <a:ext cx="1725613" cy="2601913"/>
            <a:chOff x="1590675" y="0"/>
            <a:chExt cx="1725613" cy="2601913"/>
          </a:xfrm>
        </p:grpSpPr>
        <p:sp>
          <p:nvSpPr>
            <p:cNvPr id="608" name="Freeform 633">
              <a:extLst>
                <a:ext uri="{FF2B5EF4-FFF2-40B4-BE49-F238E27FC236}">
                  <a16:creationId xmlns:a16="http://schemas.microsoft.com/office/drawing/2014/main" id="{6567B761-4A5E-42E6-8DFC-76EDFB4D5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0" y="1144588"/>
              <a:ext cx="314325" cy="134938"/>
            </a:xfrm>
            <a:custGeom>
              <a:avLst/>
              <a:gdLst>
                <a:gd name="T0" fmla="*/ 789 w 790"/>
                <a:gd name="T1" fmla="*/ 246 h 340"/>
                <a:gd name="T2" fmla="*/ 789 w 790"/>
                <a:gd name="T3" fmla="*/ 246 h 340"/>
                <a:gd name="T4" fmla="*/ 783 w 790"/>
                <a:gd name="T5" fmla="*/ 268 h 340"/>
                <a:gd name="T6" fmla="*/ 759 w 790"/>
                <a:gd name="T7" fmla="*/ 305 h 340"/>
                <a:gd name="T8" fmla="*/ 724 w 790"/>
                <a:gd name="T9" fmla="*/ 329 h 340"/>
                <a:gd name="T10" fmla="*/ 683 w 790"/>
                <a:gd name="T11" fmla="*/ 340 h 340"/>
                <a:gd name="T12" fmla="*/ 661 w 790"/>
                <a:gd name="T13" fmla="*/ 337 h 340"/>
                <a:gd name="T14" fmla="*/ 93 w 790"/>
                <a:gd name="T15" fmla="*/ 221 h 340"/>
                <a:gd name="T16" fmla="*/ 71 w 790"/>
                <a:gd name="T17" fmla="*/ 214 h 340"/>
                <a:gd name="T18" fmla="*/ 35 w 790"/>
                <a:gd name="T19" fmla="*/ 191 h 340"/>
                <a:gd name="T20" fmla="*/ 10 w 790"/>
                <a:gd name="T21" fmla="*/ 157 h 340"/>
                <a:gd name="T22" fmla="*/ 0 w 790"/>
                <a:gd name="T23" fmla="*/ 114 h 340"/>
                <a:gd name="T24" fmla="*/ 2 w 790"/>
                <a:gd name="T25" fmla="*/ 92 h 340"/>
                <a:gd name="T26" fmla="*/ 2 w 790"/>
                <a:gd name="T27" fmla="*/ 92 h 340"/>
                <a:gd name="T28" fmla="*/ 8 w 790"/>
                <a:gd name="T29" fmla="*/ 70 h 340"/>
                <a:gd name="T30" fmla="*/ 31 w 790"/>
                <a:gd name="T31" fmla="*/ 34 h 340"/>
                <a:gd name="T32" fmla="*/ 66 w 790"/>
                <a:gd name="T33" fmla="*/ 9 h 340"/>
                <a:gd name="T34" fmla="*/ 107 w 790"/>
                <a:gd name="T35" fmla="*/ 0 h 340"/>
                <a:gd name="T36" fmla="*/ 129 w 790"/>
                <a:gd name="T37" fmla="*/ 2 h 340"/>
                <a:gd name="T38" fmla="*/ 698 w 790"/>
                <a:gd name="T39" fmla="*/ 118 h 340"/>
                <a:gd name="T40" fmla="*/ 720 w 790"/>
                <a:gd name="T41" fmla="*/ 125 h 340"/>
                <a:gd name="T42" fmla="*/ 757 w 790"/>
                <a:gd name="T43" fmla="*/ 148 h 340"/>
                <a:gd name="T44" fmla="*/ 781 w 790"/>
                <a:gd name="T45" fmla="*/ 183 h 340"/>
                <a:gd name="T46" fmla="*/ 790 w 790"/>
                <a:gd name="T47" fmla="*/ 224 h 340"/>
                <a:gd name="T48" fmla="*/ 789 w 790"/>
                <a:gd name="T49" fmla="*/ 24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0" h="340">
                  <a:moveTo>
                    <a:pt x="789" y="246"/>
                  </a:moveTo>
                  <a:lnTo>
                    <a:pt x="789" y="246"/>
                  </a:lnTo>
                  <a:lnTo>
                    <a:pt x="783" y="268"/>
                  </a:lnTo>
                  <a:lnTo>
                    <a:pt x="759" y="305"/>
                  </a:lnTo>
                  <a:lnTo>
                    <a:pt x="724" y="329"/>
                  </a:lnTo>
                  <a:lnTo>
                    <a:pt x="683" y="340"/>
                  </a:lnTo>
                  <a:lnTo>
                    <a:pt x="661" y="337"/>
                  </a:lnTo>
                  <a:lnTo>
                    <a:pt x="93" y="221"/>
                  </a:lnTo>
                  <a:lnTo>
                    <a:pt x="71" y="214"/>
                  </a:lnTo>
                  <a:lnTo>
                    <a:pt x="35" y="191"/>
                  </a:lnTo>
                  <a:lnTo>
                    <a:pt x="10" y="157"/>
                  </a:lnTo>
                  <a:lnTo>
                    <a:pt x="0" y="114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8" y="70"/>
                  </a:lnTo>
                  <a:lnTo>
                    <a:pt x="31" y="34"/>
                  </a:lnTo>
                  <a:lnTo>
                    <a:pt x="66" y="9"/>
                  </a:lnTo>
                  <a:lnTo>
                    <a:pt x="107" y="0"/>
                  </a:lnTo>
                  <a:lnTo>
                    <a:pt x="129" y="2"/>
                  </a:lnTo>
                  <a:lnTo>
                    <a:pt x="698" y="118"/>
                  </a:lnTo>
                  <a:lnTo>
                    <a:pt x="720" y="125"/>
                  </a:lnTo>
                  <a:lnTo>
                    <a:pt x="757" y="148"/>
                  </a:lnTo>
                  <a:lnTo>
                    <a:pt x="781" y="183"/>
                  </a:lnTo>
                  <a:lnTo>
                    <a:pt x="790" y="224"/>
                  </a:lnTo>
                  <a:lnTo>
                    <a:pt x="789" y="246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634">
              <a:extLst>
                <a:ext uri="{FF2B5EF4-FFF2-40B4-BE49-F238E27FC236}">
                  <a16:creationId xmlns:a16="http://schemas.microsoft.com/office/drawing/2014/main" id="{30D8AF9A-F023-488E-847C-AE4BFD485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425" y="1092201"/>
              <a:ext cx="317500" cy="96838"/>
            </a:xfrm>
            <a:custGeom>
              <a:avLst/>
              <a:gdLst>
                <a:gd name="T0" fmla="*/ 801 w 801"/>
                <a:gd name="T1" fmla="*/ 137 h 246"/>
                <a:gd name="T2" fmla="*/ 801 w 801"/>
                <a:gd name="T3" fmla="*/ 137 h 246"/>
                <a:gd name="T4" fmla="*/ 800 w 801"/>
                <a:gd name="T5" fmla="*/ 159 h 246"/>
                <a:gd name="T6" fmla="*/ 782 w 801"/>
                <a:gd name="T7" fmla="*/ 200 h 246"/>
                <a:gd name="T8" fmla="*/ 752 w 801"/>
                <a:gd name="T9" fmla="*/ 229 h 246"/>
                <a:gd name="T10" fmla="*/ 712 w 801"/>
                <a:gd name="T11" fmla="*/ 246 h 246"/>
                <a:gd name="T12" fmla="*/ 690 w 801"/>
                <a:gd name="T13" fmla="*/ 246 h 246"/>
                <a:gd name="T14" fmla="*/ 110 w 801"/>
                <a:gd name="T15" fmla="*/ 222 h 246"/>
                <a:gd name="T16" fmla="*/ 88 w 801"/>
                <a:gd name="T17" fmla="*/ 219 h 246"/>
                <a:gd name="T18" fmla="*/ 48 w 801"/>
                <a:gd name="T19" fmla="*/ 202 h 246"/>
                <a:gd name="T20" fmla="*/ 18 w 801"/>
                <a:gd name="T21" fmla="*/ 172 h 246"/>
                <a:gd name="T22" fmla="*/ 1 w 801"/>
                <a:gd name="T23" fmla="*/ 132 h 246"/>
                <a:gd name="T24" fmla="*/ 0 w 801"/>
                <a:gd name="T25" fmla="*/ 110 h 246"/>
                <a:gd name="T26" fmla="*/ 0 w 801"/>
                <a:gd name="T27" fmla="*/ 110 h 246"/>
                <a:gd name="T28" fmla="*/ 3 w 801"/>
                <a:gd name="T29" fmla="*/ 88 h 246"/>
                <a:gd name="T30" fmla="*/ 20 w 801"/>
                <a:gd name="T31" fmla="*/ 48 h 246"/>
                <a:gd name="T32" fmla="*/ 49 w 801"/>
                <a:gd name="T33" fmla="*/ 18 h 246"/>
                <a:gd name="T34" fmla="*/ 90 w 801"/>
                <a:gd name="T35" fmla="*/ 3 h 246"/>
                <a:gd name="T36" fmla="*/ 113 w 801"/>
                <a:gd name="T37" fmla="*/ 0 h 246"/>
                <a:gd name="T38" fmla="*/ 692 w 801"/>
                <a:gd name="T39" fmla="*/ 25 h 246"/>
                <a:gd name="T40" fmla="*/ 714 w 801"/>
                <a:gd name="T41" fmla="*/ 27 h 246"/>
                <a:gd name="T42" fmla="*/ 753 w 801"/>
                <a:gd name="T43" fmla="*/ 45 h 246"/>
                <a:gd name="T44" fmla="*/ 783 w 801"/>
                <a:gd name="T45" fmla="*/ 75 h 246"/>
                <a:gd name="T46" fmla="*/ 800 w 801"/>
                <a:gd name="T47" fmla="*/ 114 h 246"/>
                <a:gd name="T48" fmla="*/ 801 w 801"/>
                <a:gd name="T49" fmla="*/ 1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1" h="246">
                  <a:moveTo>
                    <a:pt x="801" y="137"/>
                  </a:moveTo>
                  <a:lnTo>
                    <a:pt x="801" y="137"/>
                  </a:lnTo>
                  <a:lnTo>
                    <a:pt x="800" y="159"/>
                  </a:lnTo>
                  <a:lnTo>
                    <a:pt x="782" y="200"/>
                  </a:lnTo>
                  <a:lnTo>
                    <a:pt x="752" y="229"/>
                  </a:lnTo>
                  <a:lnTo>
                    <a:pt x="712" y="246"/>
                  </a:lnTo>
                  <a:lnTo>
                    <a:pt x="690" y="246"/>
                  </a:lnTo>
                  <a:lnTo>
                    <a:pt x="110" y="222"/>
                  </a:lnTo>
                  <a:lnTo>
                    <a:pt x="88" y="219"/>
                  </a:lnTo>
                  <a:lnTo>
                    <a:pt x="48" y="202"/>
                  </a:lnTo>
                  <a:lnTo>
                    <a:pt x="18" y="172"/>
                  </a:lnTo>
                  <a:lnTo>
                    <a:pt x="1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3" y="88"/>
                  </a:lnTo>
                  <a:lnTo>
                    <a:pt x="20" y="48"/>
                  </a:lnTo>
                  <a:lnTo>
                    <a:pt x="49" y="18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692" y="25"/>
                  </a:lnTo>
                  <a:lnTo>
                    <a:pt x="714" y="27"/>
                  </a:lnTo>
                  <a:lnTo>
                    <a:pt x="753" y="45"/>
                  </a:lnTo>
                  <a:lnTo>
                    <a:pt x="783" y="75"/>
                  </a:lnTo>
                  <a:lnTo>
                    <a:pt x="800" y="114"/>
                  </a:lnTo>
                  <a:lnTo>
                    <a:pt x="801" y="137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635">
              <a:extLst>
                <a:ext uri="{FF2B5EF4-FFF2-40B4-BE49-F238E27FC236}">
                  <a16:creationId xmlns:a16="http://schemas.microsoft.com/office/drawing/2014/main" id="{5B3291B8-5CAE-4C03-9C34-F1A61E92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638" y="854076"/>
              <a:ext cx="300038" cy="434975"/>
            </a:xfrm>
            <a:custGeom>
              <a:avLst/>
              <a:gdLst>
                <a:gd name="T0" fmla="*/ 312 w 756"/>
                <a:gd name="T1" fmla="*/ 0 h 1099"/>
                <a:gd name="T2" fmla="*/ 0 w 756"/>
                <a:gd name="T3" fmla="*/ 645 h 1099"/>
                <a:gd name="T4" fmla="*/ 384 w 756"/>
                <a:gd name="T5" fmla="*/ 1074 h 1099"/>
                <a:gd name="T6" fmla="*/ 756 w 756"/>
                <a:gd name="T7" fmla="*/ 1099 h 1099"/>
                <a:gd name="T8" fmla="*/ 651 w 756"/>
                <a:gd name="T9" fmla="*/ 176 h 1099"/>
                <a:gd name="T10" fmla="*/ 312 w 756"/>
                <a:gd name="T11" fmla="*/ 0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6" h="1099">
                  <a:moveTo>
                    <a:pt x="312" y="0"/>
                  </a:moveTo>
                  <a:lnTo>
                    <a:pt x="0" y="645"/>
                  </a:lnTo>
                  <a:lnTo>
                    <a:pt x="384" y="1074"/>
                  </a:lnTo>
                  <a:lnTo>
                    <a:pt x="756" y="1099"/>
                  </a:lnTo>
                  <a:lnTo>
                    <a:pt x="651" y="176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636">
              <a:extLst>
                <a:ext uri="{FF2B5EF4-FFF2-40B4-BE49-F238E27FC236}">
                  <a16:creationId xmlns:a16="http://schemas.microsoft.com/office/drawing/2014/main" id="{D1A81F57-B902-47FF-BB05-604CF4D05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963" y="1058863"/>
              <a:ext cx="315913" cy="103188"/>
            </a:xfrm>
            <a:custGeom>
              <a:avLst/>
              <a:gdLst>
                <a:gd name="T0" fmla="*/ 800 w 800"/>
                <a:gd name="T1" fmla="*/ 100 h 258"/>
                <a:gd name="T2" fmla="*/ 800 w 800"/>
                <a:gd name="T3" fmla="*/ 100 h 258"/>
                <a:gd name="T4" fmla="*/ 800 w 800"/>
                <a:gd name="T5" fmla="*/ 122 h 258"/>
                <a:gd name="T6" fmla="*/ 787 w 800"/>
                <a:gd name="T7" fmla="*/ 164 h 258"/>
                <a:gd name="T8" fmla="*/ 760 w 800"/>
                <a:gd name="T9" fmla="*/ 197 h 258"/>
                <a:gd name="T10" fmla="*/ 722 w 800"/>
                <a:gd name="T11" fmla="*/ 218 h 258"/>
                <a:gd name="T12" fmla="*/ 700 w 800"/>
                <a:gd name="T13" fmla="*/ 221 h 258"/>
                <a:gd name="T14" fmla="*/ 121 w 800"/>
                <a:gd name="T15" fmla="*/ 258 h 258"/>
                <a:gd name="T16" fmla="*/ 99 w 800"/>
                <a:gd name="T17" fmla="*/ 258 h 258"/>
                <a:gd name="T18" fmla="*/ 57 w 800"/>
                <a:gd name="T19" fmla="*/ 245 h 258"/>
                <a:gd name="T20" fmla="*/ 25 w 800"/>
                <a:gd name="T21" fmla="*/ 218 h 258"/>
                <a:gd name="T22" fmla="*/ 4 w 800"/>
                <a:gd name="T23" fmla="*/ 181 h 258"/>
                <a:gd name="T24" fmla="*/ 0 w 800"/>
                <a:gd name="T25" fmla="*/ 159 h 258"/>
                <a:gd name="T26" fmla="*/ 0 w 800"/>
                <a:gd name="T27" fmla="*/ 159 h 258"/>
                <a:gd name="T28" fmla="*/ 0 w 800"/>
                <a:gd name="T29" fmla="*/ 136 h 258"/>
                <a:gd name="T30" fmla="*/ 13 w 800"/>
                <a:gd name="T31" fmla="*/ 95 h 258"/>
                <a:gd name="T32" fmla="*/ 40 w 800"/>
                <a:gd name="T33" fmla="*/ 63 h 258"/>
                <a:gd name="T34" fmla="*/ 78 w 800"/>
                <a:gd name="T35" fmla="*/ 42 h 258"/>
                <a:gd name="T36" fmla="*/ 100 w 800"/>
                <a:gd name="T37" fmla="*/ 38 h 258"/>
                <a:gd name="T38" fmla="*/ 678 w 800"/>
                <a:gd name="T39" fmla="*/ 0 h 258"/>
                <a:gd name="T40" fmla="*/ 701 w 800"/>
                <a:gd name="T41" fmla="*/ 0 h 258"/>
                <a:gd name="T42" fmla="*/ 743 w 800"/>
                <a:gd name="T43" fmla="*/ 13 h 258"/>
                <a:gd name="T44" fmla="*/ 775 w 800"/>
                <a:gd name="T45" fmla="*/ 41 h 258"/>
                <a:gd name="T46" fmla="*/ 796 w 800"/>
                <a:gd name="T47" fmla="*/ 78 h 258"/>
                <a:gd name="T48" fmla="*/ 800 w 800"/>
                <a:gd name="T49" fmla="*/ 10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8">
                  <a:moveTo>
                    <a:pt x="800" y="100"/>
                  </a:moveTo>
                  <a:lnTo>
                    <a:pt x="800" y="100"/>
                  </a:lnTo>
                  <a:lnTo>
                    <a:pt x="800" y="122"/>
                  </a:lnTo>
                  <a:lnTo>
                    <a:pt x="787" y="164"/>
                  </a:lnTo>
                  <a:lnTo>
                    <a:pt x="760" y="197"/>
                  </a:lnTo>
                  <a:lnTo>
                    <a:pt x="722" y="218"/>
                  </a:lnTo>
                  <a:lnTo>
                    <a:pt x="700" y="221"/>
                  </a:lnTo>
                  <a:lnTo>
                    <a:pt x="121" y="258"/>
                  </a:lnTo>
                  <a:lnTo>
                    <a:pt x="99" y="258"/>
                  </a:lnTo>
                  <a:lnTo>
                    <a:pt x="57" y="245"/>
                  </a:lnTo>
                  <a:lnTo>
                    <a:pt x="25" y="218"/>
                  </a:lnTo>
                  <a:lnTo>
                    <a:pt x="4" y="181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36"/>
                  </a:lnTo>
                  <a:lnTo>
                    <a:pt x="13" y="95"/>
                  </a:lnTo>
                  <a:lnTo>
                    <a:pt x="40" y="63"/>
                  </a:lnTo>
                  <a:lnTo>
                    <a:pt x="78" y="42"/>
                  </a:lnTo>
                  <a:lnTo>
                    <a:pt x="100" y="38"/>
                  </a:lnTo>
                  <a:lnTo>
                    <a:pt x="678" y="0"/>
                  </a:lnTo>
                  <a:lnTo>
                    <a:pt x="701" y="0"/>
                  </a:lnTo>
                  <a:lnTo>
                    <a:pt x="743" y="13"/>
                  </a:lnTo>
                  <a:lnTo>
                    <a:pt x="775" y="41"/>
                  </a:lnTo>
                  <a:lnTo>
                    <a:pt x="796" y="78"/>
                  </a:lnTo>
                  <a:lnTo>
                    <a:pt x="800" y="10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637">
              <a:extLst>
                <a:ext uri="{FF2B5EF4-FFF2-40B4-BE49-F238E27FC236}">
                  <a16:creationId xmlns:a16="http://schemas.microsoft.com/office/drawing/2014/main" id="{D593F6DE-E278-434B-86F0-74E561860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725488"/>
              <a:ext cx="260350" cy="314325"/>
            </a:xfrm>
            <a:custGeom>
              <a:avLst/>
              <a:gdLst>
                <a:gd name="T0" fmla="*/ 32 w 657"/>
                <a:gd name="T1" fmla="*/ 492 h 791"/>
                <a:gd name="T2" fmla="*/ 22 w 657"/>
                <a:gd name="T3" fmla="*/ 474 h 791"/>
                <a:gd name="T4" fmla="*/ 7 w 657"/>
                <a:gd name="T5" fmla="*/ 435 h 791"/>
                <a:gd name="T6" fmla="*/ 0 w 657"/>
                <a:gd name="T7" fmla="*/ 395 h 791"/>
                <a:gd name="T8" fmla="*/ 0 w 657"/>
                <a:gd name="T9" fmla="*/ 355 h 791"/>
                <a:gd name="T10" fmla="*/ 9 w 657"/>
                <a:gd name="T11" fmla="*/ 295 h 791"/>
                <a:gd name="T12" fmla="*/ 41 w 657"/>
                <a:gd name="T13" fmla="*/ 216 h 791"/>
                <a:gd name="T14" fmla="*/ 89 w 657"/>
                <a:gd name="T15" fmla="*/ 145 h 791"/>
                <a:gd name="T16" fmla="*/ 147 w 657"/>
                <a:gd name="T17" fmla="*/ 83 h 791"/>
                <a:gd name="T18" fmla="*/ 211 w 657"/>
                <a:gd name="T19" fmla="*/ 36 h 791"/>
                <a:gd name="T20" fmla="*/ 277 w 657"/>
                <a:gd name="T21" fmla="*/ 7 h 791"/>
                <a:gd name="T22" fmla="*/ 308 w 657"/>
                <a:gd name="T23" fmla="*/ 2 h 791"/>
                <a:gd name="T24" fmla="*/ 339 w 657"/>
                <a:gd name="T25" fmla="*/ 0 h 791"/>
                <a:gd name="T26" fmla="*/ 399 w 657"/>
                <a:gd name="T27" fmla="*/ 10 h 791"/>
                <a:gd name="T28" fmla="*/ 455 w 657"/>
                <a:gd name="T29" fmla="*/ 36 h 791"/>
                <a:gd name="T30" fmla="*/ 505 w 657"/>
                <a:gd name="T31" fmla="*/ 75 h 791"/>
                <a:gd name="T32" fmla="*/ 550 w 657"/>
                <a:gd name="T33" fmla="*/ 125 h 791"/>
                <a:gd name="T34" fmla="*/ 589 w 657"/>
                <a:gd name="T35" fmla="*/ 188 h 791"/>
                <a:gd name="T36" fmla="*/ 620 w 657"/>
                <a:gd name="T37" fmla="*/ 259 h 791"/>
                <a:gd name="T38" fmla="*/ 644 w 657"/>
                <a:gd name="T39" fmla="*/ 339 h 791"/>
                <a:gd name="T40" fmla="*/ 652 w 657"/>
                <a:gd name="T41" fmla="*/ 381 h 791"/>
                <a:gd name="T42" fmla="*/ 657 w 657"/>
                <a:gd name="T43" fmla="*/ 423 h 791"/>
                <a:gd name="T44" fmla="*/ 654 w 657"/>
                <a:gd name="T45" fmla="*/ 504 h 791"/>
                <a:gd name="T46" fmla="*/ 639 w 657"/>
                <a:gd name="T47" fmla="*/ 576 h 791"/>
                <a:gd name="T48" fmla="*/ 613 w 657"/>
                <a:gd name="T49" fmla="*/ 641 h 791"/>
                <a:gd name="T50" fmla="*/ 579 w 657"/>
                <a:gd name="T51" fmla="*/ 696 h 791"/>
                <a:gd name="T52" fmla="*/ 540 w 657"/>
                <a:gd name="T53" fmla="*/ 740 h 791"/>
                <a:gd name="T54" fmla="*/ 501 w 657"/>
                <a:gd name="T55" fmla="*/ 771 h 791"/>
                <a:gd name="T56" fmla="*/ 464 w 657"/>
                <a:gd name="T57" fmla="*/ 789 h 791"/>
                <a:gd name="T58" fmla="*/ 447 w 657"/>
                <a:gd name="T59" fmla="*/ 791 h 791"/>
                <a:gd name="T60" fmla="*/ 430 w 657"/>
                <a:gd name="T61" fmla="*/ 791 h 791"/>
                <a:gd name="T62" fmla="*/ 387 w 657"/>
                <a:gd name="T63" fmla="*/ 784 h 791"/>
                <a:gd name="T64" fmla="*/ 337 w 657"/>
                <a:gd name="T65" fmla="*/ 764 h 791"/>
                <a:gd name="T66" fmla="*/ 281 w 657"/>
                <a:gd name="T67" fmla="*/ 736 h 791"/>
                <a:gd name="T68" fmla="*/ 222 w 657"/>
                <a:gd name="T69" fmla="*/ 698 h 791"/>
                <a:gd name="T70" fmla="*/ 164 w 657"/>
                <a:gd name="T71" fmla="*/ 650 h 791"/>
                <a:gd name="T72" fmla="*/ 107 w 657"/>
                <a:gd name="T73" fmla="*/ 595 h 791"/>
                <a:gd name="T74" fmla="*/ 55 w 657"/>
                <a:gd name="T75" fmla="*/ 528 h 791"/>
                <a:gd name="T76" fmla="*/ 32 w 657"/>
                <a:gd name="T77" fmla="*/ 492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7" h="791">
                  <a:moveTo>
                    <a:pt x="32" y="492"/>
                  </a:moveTo>
                  <a:lnTo>
                    <a:pt x="22" y="474"/>
                  </a:lnTo>
                  <a:lnTo>
                    <a:pt x="7" y="435"/>
                  </a:lnTo>
                  <a:lnTo>
                    <a:pt x="0" y="395"/>
                  </a:lnTo>
                  <a:lnTo>
                    <a:pt x="0" y="355"/>
                  </a:lnTo>
                  <a:lnTo>
                    <a:pt x="9" y="295"/>
                  </a:lnTo>
                  <a:lnTo>
                    <a:pt x="41" y="216"/>
                  </a:lnTo>
                  <a:lnTo>
                    <a:pt x="89" y="145"/>
                  </a:lnTo>
                  <a:lnTo>
                    <a:pt x="147" y="83"/>
                  </a:lnTo>
                  <a:lnTo>
                    <a:pt x="211" y="36"/>
                  </a:lnTo>
                  <a:lnTo>
                    <a:pt x="277" y="7"/>
                  </a:lnTo>
                  <a:lnTo>
                    <a:pt x="308" y="2"/>
                  </a:lnTo>
                  <a:lnTo>
                    <a:pt x="339" y="0"/>
                  </a:lnTo>
                  <a:lnTo>
                    <a:pt x="399" y="10"/>
                  </a:lnTo>
                  <a:lnTo>
                    <a:pt x="455" y="36"/>
                  </a:lnTo>
                  <a:lnTo>
                    <a:pt x="505" y="75"/>
                  </a:lnTo>
                  <a:lnTo>
                    <a:pt x="550" y="125"/>
                  </a:lnTo>
                  <a:lnTo>
                    <a:pt x="589" y="188"/>
                  </a:lnTo>
                  <a:lnTo>
                    <a:pt x="620" y="259"/>
                  </a:lnTo>
                  <a:lnTo>
                    <a:pt x="644" y="339"/>
                  </a:lnTo>
                  <a:lnTo>
                    <a:pt x="652" y="381"/>
                  </a:lnTo>
                  <a:lnTo>
                    <a:pt x="657" y="423"/>
                  </a:lnTo>
                  <a:lnTo>
                    <a:pt x="654" y="504"/>
                  </a:lnTo>
                  <a:lnTo>
                    <a:pt x="639" y="576"/>
                  </a:lnTo>
                  <a:lnTo>
                    <a:pt x="613" y="641"/>
                  </a:lnTo>
                  <a:lnTo>
                    <a:pt x="579" y="696"/>
                  </a:lnTo>
                  <a:lnTo>
                    <a:pt x="540" y="740"/>
                  </a:lnTo>
                  <a:lnTo>
                    <a:pt x="501" y="771"/>
                  </a:lnTo>
                  <a:lnTo>
                    <a:pt x="464" y="789"/>
                  </a:lnTo>
                  <a:lnTo>
                    <a:pt x="447" y="791"/>
                  </a:lnTo>
                  <a:lnTo>
                    <a:pt x="430" y="791"/>
                  </a:lnTo>
                  <a:lnTo>
                    <a:pt x="387" y="784"/>
                  </a:lnTo>
                  <a:lnTo>
                    <a:pt x="337" y="764"/>
                  </a:lnTo>
                  <a:lnTo>
                    <a:pt x="281" y="736"/>
                  </a:lnTo>
                  <a:lnTo>
                    <a:pt x="222" y="698"/>
                  </a:lnTo>
                  <a:lnTo>
                    <a:pt x="164" y="650"/>
                  </a:lnTo>
                  <a:lnTo>
                    <a:pt x="107" y="595"/>
                  </a:lnTo>
                  <a:lnTo>
                    <a:pt x="55" y="528"/>
                  </a:lnTo>
                  <a:lnTo>
                    <a:pt x="32" y="492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638">
              <a:extLst>
                <a:ext uri="{FF2B5EF4-FFF2-40B4-BE49-F238E27FC236}">
                  <a16:creationId xmlns:a16="http://schemas.microsoft.com/office/drawing/2014/main" id="{4E7E2420-FAB5-4F13-B9AB-D33E5BF97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663" y="806451"/>
              <a:ext cx="225425" cy="349250"/>
            </a:xfrm>
            <a:custGeom>
              <a:avLst/>
              <a:gdLst>
                <a:gd name="T0" fmla="*/ 484 w 570"/>
                <a:gd name="T1" fmla="*/ 4 h 879"/>
                <a:gd name="T2" fmla="*/ 484 w 570"/>
                <a:gd name="T3" fmla="*/ 4 h 879"/>
                <a:gd name="T4" fmla="*/ 506 w 570"/>
                <a:gd name="T5" fmla="*/ 12 h 879"/>
                <a:gd name="T6" fmla="*/ 543 w 570"/>
                <a:gd name="T7" fmla="*/ 40 h 879"/>
                <a:gd name="T8" fmla="*/ 565 w 570"/>
                <a:gd name="T9" fmla="*/ 78 h 879"/>
                <a:gd name="T10" fmla="*/ 570 w 570"/>
                <a:gd name="T11" fmla="*/ 109 h 879"/>
                <a:gd name="T12" fmla="*/ 566 w 570"/>
                <a:gd name="T13" fmla="*/ 131 h 879"/>
                <a:gd name="T14" fmla="*/ 561 w 570"/>
                <a:gd name="T15" fmla="*/ 141 h 879"/>
                <a:gd name="T16" fmla="*/ 217 w 570"/>
                <a:gd name="T17" fmla="*/ 797 h 879"/>
                <a:gd name="T18" fmla="*/ 207 w 570"/>
                <a:gd name="T19" fmla="*/ 817 h 879"/>
                <a:gd name="T20" fmla="*/ 179 w 570"/>
                <a:gd name="T21" fmla="*/ 850 h 879"/>
                <a:gd name="T22" fmla="*/ 144 w 570"/>
                <a:gd name="T23" fmla="*/ 872 h 879"/>
                <a:gd name="T24" fmla="*/ 103 w 570"/>
                <a:gd name="T25" fmla="*/ 879 h 879"/>
                <a:gd name="T26" fmla="*/ 81 w 570"/>
                <a:gd name="T27" fmla="*/ 874 h 879"/>
                <a:gd name="T28" fmla="*/ 81 w 570"/>
                <a:gd name="T29" fmla="*/ 874 h 879"/>
                <a:gd name="T30" fmla="*/ 61 w 570"/>
                <a:gd name="T31" fmla="*/ 866 h 879"/>
                <a:gd name="T32" fmla="*/ 27 w 570"/>
                <a:gd name="T33" fmla="*/ 840 h 879"/>
                <a:gd name="T34" fmla="*/ 6 w 570"/>
                <a:gd name="T35" fmla="*/ 802 h 879"/>
                <a:gd name="T36" fmla="*/ 0 w 570"/>
                <a:gd name="T37" fmla="*/ 760 h 879"/>
                <a:gd name="T38" fmla="*/ 5 w 570"/>
                <a:gd name="T39" fmla="*/ 738 h 879"/>
                <a:gd name="T40" fmla="*/ 347 w 570"/>
                <a:gd name="T41" fmla="*/ 81 h 879"/>
                <a:gd name="T42" fmla="*/ 359 w 570"/>
                <a:gd name="T43" fmla="*/ 61 h 879"/>
                <a:gd name="T44" fmla="*/ 387 w 570"/>
                <a:gd name="T45" fmla="*/ 27 h 879"/>
                <a:gd name="T46" fmla="*/ 422 w 570"/>
                <a:gd name="T47" fmla="*/ 7 h 879"/>
                <a:gd name="T48" fmla="*/ 462 w 570"/>
                <a:gd name="T49" fmla="*/ 0 h 879"/>
                <a:gd name="T50" fmla="*/ 484 w 570"/>
                <a:gd name="T51" fmla="*/ 4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0" h="879">
                  <a:moveTo>
                    <a:pt x="484" y="4"/>
                  </a:moveTo>
                  <a:lnTo>
                    <a:pt x="484" y="4"/>
                  </a:lnTo>
                  <a:lnTo>
                    <a:pt x="506" y="12"/>
                  </a:lnTo>
                  <a:lnTo>
                    <a:pt x="543" y="40"/>
                  </a:lnTo>
                  <a:lnTo>
                    <a:pt x="565" y="78"/>
                  </a:lnTo>
                  <a:lnTo>
                    <a:pt x="570" y="109"/>
                  </a:lnTo>
                  <a:lnTo>
                    <a:pt x="566" y="131"/>
                  </a:lnTo>
                  <a:lnTo>
                    <a:pt x="561" y="141"/>
                  </a:lnTo>
                  <a:lnTo>
                    <a:pt x="217" y="797"/>
                  </a:lnTo>
                  <a:lnTo>
                    <a:pt x="207" y="817"/>
                  </a:lnTo>
                  <a:lnTo>
                    <a:pt x="179" y="850"/>
                  </a:lnTo>
                  <a:lnTo>
                    <a:pt x="144" y="872"/>
                  </a:lnTo>
                  <a:lnTo>
                    <a:pt x="103" y="879"/>
                  </a:lnTo>
                  <a:lnTo>
                    <a:pt x="81" y="874"/>
                  </a:lnTo>
                  <a:lnTo>
                    <a:pt x="81" y="874"/>
                  </a:lnTo>
                  <a:lnTo>
                    <a:pt x="61" y="866"/>
                  </a:lnTo>
                  <a:lnTo>
                    <a:pt x="27" y="840"/>
                  </a:lnTo>
                  <a:lnTo>
                    <a:pt x="6" y="802"/>
                  </a:lnTo>
                  <a:lnTo>
                    <a:pt x="0" y="760"/>
                  </a:lnTo>
                  <a:lnTo>
                    <a:pt x="5" y="738"/>
                  </a:lnTo>
                  <a:lnTo>
                    <a:pt x="347" y="81"/>
                  </a:lnTo>
                  <a:lnTo>
                    <a:pt x="359" y="61"/>
                  </a:lnTo>
                  <a:lnTo>
                    <a:pt x="387" y="27"/>
                  </a:lnTo>
                  <a:lnTo>
                    <a:pt x="422" y="7"/>
                  </a:lnTo>
                  <a:lnTo>
                    <a:pt x="462" y="0"/>
                  </a:lnTo>
                  <a:lnTo>
                    <a:pt x="484" y="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639">
              <a:extLst>
                <a:ext uri="{FF2B5EF4-FFF2-40B4-BE49-F238E27FC236}">
                  <a16:creationId xmlns:a16="http://schemas.microsoft.com/office/drawing/2014/main" id="{D7C4DBA9-006A-4B92-AEAE-E88AF238E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250" y="1069976"/>
              <a:ext cx="204788" cy="239713"/>
            </a:xfrm>
            <a:custGeom>
              <a:avLst/>
              <a:gdLst>
                <a:gd name="T0" fmla="*/ 465 w 513"/>
                <a:gd name="T1" fmla="*/ 581 h 602"/>
                <a:gd name="T2" fmla="*/ 465 w 513"/>
                <a:gd name="T3" fmla="*/ 581 h 602"/>
                <a:gd name="T4" fmla="*/ 446 w 513"/>
                <a:gd name="T5" fmla="*/ 593 h 602"/>
                <a:gd name="T6" fmla="*/ 404 w 513"/>
                <a:gd name="T7" fmla="*/ 602 h 602"/>
                <a:gd name="T8" fmla="*/ 361 w 513"/>
                <a:gd name="T9" fmla="*/ 594 h 602"/>
                <a:gd name="T10" fmla="*/ 325 w 513"/>
                <a:gd name="T11" fmla="*/ 572 h 602"/>
                <a:gd name="T12" fmla="*/ 311 w 513"/>
                <a:gd name="T13" fmla="*/ 554 h 602"/>
                <a:gd name="T14" fmla="*/ 22 w 513"/>
                <a:gd name="T15" fmla="*/ 175 h 602"/>
                <a:gd name="T16" fmla="*/ 10 w 513"/>
                <a:gd name="T17" fmla="*/ 156 h 602"/>
                <a:gd name="T18" fmla="*/ 0 w 513"/>
                <a:gd name="T19" fmla="*/ 114 h 602"/>
                <a:gd name="T20" fmla="*/ 8 w 513"/>
                <a:gd name="T21" fmla="*/ 72 h 602"/>
                <a:gd name="T22" fmla="*/ 31 w 513"/>
                <a:gd name="T23" fmla="*/ 35 h 602"/>
                <a:gd name="T24" fmla="*/ 49 w 513"/>
                <a:gd name="T25" fmla="*/ 20 h 602"/>
                <a:gd name="T26" fmla="*/ 49 w 513"/>
                <a:gd name="T27" fmla="*/ 20 h 602"/>
                <a:gd name="T28" fmla="*/ 69 w 513"/>
                <a:gd name="T29" fmla="*/ 9 h 602"/>
                <a:gd name="T30" fmla="*/ 110 w 513"/>
                <a:gd name="T31" fmla="*/ 0 h 602"/>
                <a:gd name="T32" fmla="*/ 151 w 513"/>
                <a:gd name="T33" fmla="*/ 7 h 602"/>
                <a:gd name="T34" fmla="*/ 189 w 513"/>
                <a:gd name="T35" fmla="*/ 29 h 602"/>
                <a:gd name="T36" fmla="*/ 203 w 513"/>
                <a:gd name="T37" fmla="*/ 48 h 602"/>
                <a:gd name="T38" fmla="*/ 491 w 513"/>
                <a:gd name="T39" fmla="*/ 427 h 602"/>
                <a:gd name="T40" fmla="*/ 504 w 513"/>
                <a:gd name="T41" fmla="*/ 447 h 602"/>
                <a:gd name="T42" fmla="*/ 513 w 513"/>
                <a:gd name="T43" fmla="*/ 488 h 602"/>
                <a:gd name="T44" fmla="*/ 505 w 513"/>
                <a:gd name="T45" fmla="*/ 531 h 602"/>
                <a:gd name="T46" fmla="*/ 482 w 513"/>
                <a:gd name="T47" fmla="*/ 567 h 602"/>
                <a:gd name="T48" fmla="*/ 465 w 513"/>
                <a:gd name="T49" fmla="*/ 58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3" h="602">
                  <a:moveTo>
                    <a:pt x="465" y="581"/>
                  </a:moveTo>
                  <a:lnTo>
                    <a:pt x="465" y="581"/>
                  </a:lnTo>
                  <a:lnTo>
                    <a:pt x="446" y="593"/>
                  </a:lnTo>
                  <a:lnTo>
                    <a:pt x="404" y="602"/>
                  </a:lnTo>
                  <a:lnTo>
                    <a:pt x="361" y="594"/>
                  </a:lnTo>
                  <a:lnTo>
                    <a:pt x="325" y="572"/>
                  </a:lnTo>
                  <a:lnTo>
                    <a:pt x="311" y="554"/>
                  </a:lnTo>
                  <a:lnTo>
                    <a:pt x="22" y="175"/>
                  </a:lnTo>
                  <a:lnTo>
                    <a:pt x="10" y="156"/>
                  </a:lnTo>
                  <a:lnTo>
                    <a:pt x="0" y="114"/>
                  </a:lnTo>
                  <a:lnTo>
                    <a:pt x="8" y="72"/>
                  </a:lnTo>
                  <a:lnTo>
                    <a:pt x="31" y="35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69" y="9"/>
                  </a:lnTo>
                  <a:lnTo>
                    <a:pt x="110" y="0"/>
                  </a:lnTo>
                  <a:lnTo>
                    <a:pt x="151" y="7"/>
                  </a:lnTo>
                  <a:lnTo>
                    <a:pt x="189" y="29"/>
                  </a:lnTo>
                  <a:lnTo>
                    <a:pt x="203" y="48"/>
                  </a:lnTo>
                  <a:lnTo>
                    <a:pt x="491" y="427"/>
                  </a:lnTo>
                  <a:lnTo>
                    <a:pt x="504" y="447"/>
                  </a:lnTo>
                  <a:lnTo>
                    <a:pt x="513" y="488"/>
                  </a:lnTo>
                  <a:lnTo>
                    <a:pt x="505" y="531"/>
                  </a:lnTo>
                  <a:lnTo>
                    <a:pt x="482" y="567"/>
                  </a:lnTo>
                  <a:lnTo>
                    <a:pt x="465" y="58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640">
              <a:extLst>
                <a:ext uri="{FF2B5EF4-FFF2-40B4-BE49-F238E27FC236}">
                  <a16:creationId xmlns:a16="http://schemas.microsoft.com/office/drawing/2014/main" id="{C98F76F8-4962-42FA-A07E-64274D9BE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88" y="1225551"/>
              <a:ext cx="307975" cy="158750"/>
            </a:xfrm>
            <a:custGeom>
              <a:avLst/>
              <a:gdLst>
                <a:gd name="T0" fmla="*/ 770 w 775"/>
                <a:gd name="T1" fmla="*/ 319 h 401"/>
                <a:gd name="T2" fmla="*/ 770 w 775"/>
                <a:gd name="T3" fmla="*/ 319 h 401"/>
                <a:gd name="T4" fmla="*/ 762 w 775"/>
                <a:gd name="T5" fmla="*/ 340 h 401"/>
                <a:gd name="T6" fmla="*/ 735 w 775"/>
                <a:gd name="T7" fmla="*/ 373 h 401"/>
                <a:gd name="T8" fmla="*/ 697 w 775"/>
                <a:gd name="T9" fmla="*/ 396 h 401"/>
                <a:gd name="T10" fmla="*/ 655 w 775"/>
                <a:gd name="T11" fmla="*/ 401 h 401"/>
                <a:gd name="T12" fmla="*/ 633 w 775"/>
                <a:gd name="T13" fmla="*/ 396 h 401"/>
                <a:gd name="T14" fmla="*/ 80 w 775"/>
                <a:gd name="T15" fmla="*/ 218 h 401"/>
                <a:gd name="T16" fmla="*/ 60 w 775"/>
                <a:gd name="T17" fmla="*/ 210 h 401"/>
                <a:gd name="T18" fmla="*/ 26 w 775"/>
                <a:gd name="T19" fmla="*/ 183 h 401"/>
                <a:gd name="T20" fmla="*/ 5 w 775"/>
                <a:gd name="T21" fmla="*/ 145 h 401"/>
                <a:gd name="T22" fmla="*/ 0 w 775"/>
                <a:gd name="T23" fmla="*/ 104 h 401"/>
                <a:gd name="T24" fmla="*/ 5 w 775"/>
                <a:gd name="T25" fmla="*/ 82 h 401"/>
                <a:gd name="T26" fmla="*/ 5 w 775"/>
                <a:gd name="T27" fmla="*/ 82 h 401"/>
                <a:gd name="T28" fmla="*/ 12 w 775"/>
                <a:gd name="T29" fmla="*/ 60 h 401"/>
                <a:gd name="T30" fmla="*/ 39 w 775"/>
                <a:gd name="T31" fmla="*/ 27 h 401"/>
                <a:gd name="T32" fmla="*/ 76 w 775"/>
                <a:gd name="T33" fmla="*/ 7 h 401"/>
                <a:gd name="T34" fmla="*/ 119 w 775"/>
                <a:gd name="T35" fmla="*/ 0 h 401"/>
                <a:gd name="T36" fmla="*/ 141 w 775"/>
                <a:gd name="T37" fmla="*/ 5 h 401"/>
                <a:gd name="T38" fmla="*/ 693 w 775"/>
                <a:gd name="T39" fmla="*/ 182 h 401"/>
                <a:gd name="T40" fmla="*/ 714 w 775"/>
                <a:gd name="T41" fmla="*/ 191 h 401"/>
                <a:gd name="T42" fmla="*/ 748 w 775"/>
                <a:gd name="T43" fmla="*/ 218 h 401"/>
                <a:gd name="T44" fmla="*/ 769 w 775"/>
                <a:gd name="T45" fmla="*/ 254 h 401"/>
                <a:gd name="T46" fmla="*/ 775 w 775"/>
                <a:gd name="T47" fmla="*/ 297 h 401"/>
                <a:gd name="T48" fmla="*/ 770 w 775"/>
                <a:gd name="T49" fmla="*/ 3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5" h="401">
                  <a:moveTo>
                    <a:pt x="770" y="319"/>
                  </a:moveTo>
                  <a:lnTo>
                    <a:pt x="770" y="319"/>
                  </a:lnTo>
                  <a:lnTo>
                    <a:pt x="762" y="340"/>
                  </a:lnTo>
                  <a:lnTo>
                    <a:pt x="735" y="373"/>
                  </a:lnTo>
                  <a:lnTo>
                    <a:pt x="697" y="396"/>
                  </a:lnTo>
                  <a:lnTo>
                    <a:pt x="655" y="401"/>
                  </a:lnTo>
                  <a:lnTo>
                    <a:pt x="633" y="396"/>
                  </a:lnTo>
                  <a:lnTo>
                    <a:pt x="80" y="218"/>
                  </a:lnTo>
                  <a:lnTo>
                    <a:pt x="60" y="210"/>
                  </a:lnTo>
                  <a:lnTo>
                    <a:pt x="26" y="183"/>
                  </a:lnTo>
                  <a:lnTo>
                    <a:pt x="5" y="145"/>
                  </a:lnTo>
                  <a:lnTo>
                    <a:pt x="0" y="104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12" y="60"/>
                  </a:lnTo>
                  <a:lnTo>
                    <a:pt x="39" y="27"/>
                  </a:lnTo>
                  <a:lnTo>
                    <a:pt x="76" y="7"/>
                  </a:lnTo>
                  <a:lnTo>
                    <a:pt x="119" y="0"/>
                  </a:lnTo>
                  <a:lnTo>
                    <a:pt x="141" y="5"/>
                  </a:lnTo>
                  <a:lnTo>
                    <a:pt x="693" y="182"/>
                  </a:lnTo>
                  <a:lnTo>
                    <a:pt x="714" y="191"/>
                  </a:lnTo>
                  <a:lnTo>
                    <a:pt x="748" y="218"/>
                  </a:lnTo>
                  <a:lnTo>
                    <a:pt x="769" y="254"/>
                  </a:lnTo>
                  <a:lnTo>
                    <a:pt x="775" y="297"/>
                  </a:lnTo>
                  <a:lnTo>
                    <a:pt x="770" y="319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641">
              <a:extLst>
                <a:ext uri="{FF2B5EF4-FFF2-40B4-BE49-F238E27FC236}">
                  <a16:creationId xmlns:a16="http://schemas.microsoft.com/office/drawing/2014/main" id="{A3E1F50B-6114-4F59-BC30-9B0BBFF5D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844551"/>
              <a:ext cx="228600" cy="315913"/>
            </a:xfrm>
            <a:custGeom>
              <a:avLst/>
              <a:gdLst>
                <a:gd name="T0" fmla="*/ 111 w 576"/>
                <a:gd name="T1" fmla="*/ 799 h 799"/>
                <a:gd name="T2" fmla="*/ 128 w 576"/>
                <a:gd name="T3" fmla="*/ 752 h 799"/>
                <a:gd name="T4" fmla="*/ 178 w 576"/>
                <a:gd name="T5" fmla="*/ 642 h 799"/>
                <a:gd name="T6" fmla="*/ 220 w 576"/>
                <a:gd name="T7" fmla="*/ 563 h 799"/>
                <a:gd name="T8" fmla="*/ 271 w 576"/>
                <a:gd name="T9" fmla="*/ 494 h 799"/>
                <a:gd name="T10" fmla="*/ 314 w 576"/>
                <a:gd name="T11" fmla="*/ 454 h 799"/>
                <a:gd name="T12" fmla="*/ 344 w 576"/>
                <a:gd name="T13" fmla="*/ 436 h 799"/>
                <a:gd name="T14" fmla="*/ 375 w 576"/>
                <a:gd name="T15" fmla="*/ 426 h 799"/>
                <a:gd name="T16" fmla="*/ 406 w 576"/>
                <a:gd name="T17" fmla="*/ 424 h 799"/>
                <a:gd name="T18" fmla="*/ 439 w 576"/>
                <a:gd name="T19" fmla="*/ 435 h 799"/>
                <a:gd name="T20" fmla="*/ 473 w 576"/>
                <a:gd name="T21" fmla="*/ 457 h 799"/>
                <a:gd name="T22" fmla="*/ 490 w 576"/>
                <a:gd name="T23" fmla="*/ 473 h 799"/>
                <a:gd name="T24" fmla="*/ 506 w 576"/>
                <a:gd name="T25" fmla="*/ 489 h 799"/>
                <a:gd name="T26" fmla="*/ 533 w 576"/>
                <a:gd name="T27" fmla="*/ 506 h 799"/>
                <a:gd name="T28" fmla="*/ 552 w 576"/>
                <a:gd name="T29" fmla="*/ 506 h 799"/>
                <a:gd name="T30" fmla="*/ 565 w 576"/>
                <a:gd name="T31" fmla="*/ 493 h 799"/>
                <a:gd name="T32" fmla="*/ 576 w 576"/>
                <a:gd name="T33" fmla="*/ 450 h 799"/>
                <a:gd name="T34" fmla="*/ 574 w 576"/>
                <a:gd name="T35" fmla="*/ 361 h 799"/>
                <a:gd name="T36" fmla="*/ 552 w 576"/>
                <a:gd name="T37" fmla="*/ 199 h 799"/>
                <a:gd name="T38" fmla="*/ 516 w 576"/>
                <a:gd name="T39" fmla="*/ 21 h 799"/>
                <a:gd name="T40" fmla="*/ 511 w 576"/>
                <a:gd name="T41" fmla="*/ 0 h 799"/>
                <a:gd name="T42" fmla="*/ 110 w 576"/>
                <a:gd name="T43" fmla="*/ 164 h 799"/>
                <a:gd name="T44" fmla="*/ 102 w 576"/>
                <a:gd name="T45" fmla="*/ 174 h 799"/>
                <a:gd name="T46" fmla="*/ 61 w 576"/>
                <a:gd name="T47" fmla="*/ 254 h 799"/>
                <a:gd name="T48" fmla="*/ 30 w 576"/>
                <a:gd name="T49" fmla="*/ 332 h 799"/>
                <a:gd name="T50" fmla="*/ 7 w 576"/>
                <a:gd name="T51" fmla="*/ 426 h 799"/>
                <a:gd name="T52" fmla="*/ 0 w 576"/>
                <a:gd name="T53" fmla="*/ 503 h 799"/>
                <a:gd name="T54" fmla="*/ 3 w 576"/>
                <a:gd name="T55" fmla="*/ 556 h 799"/>
                <a:gd name="T56" fmla="*/ 10 w 576"/>
                <a:gd name="T57" fmla="*/ 611 h 799"/>
                <a:gd name="T58" fmla="*/ 27 w 576"/>
                <a:gd name="T59" fmla="*/ 665 h 799"/>
                <a:gd name="T60" fmla="*/ 53 w 576"/>
                <a:gd name="T61" fmla="*/ 720 h 799"/>
                <a:gd name="T62" fmla="*/ 88 w 576"/>
                <a:gd name="T63" fmla="*/ 773 h 799"/>
                <a:gd name="T64" fmla="*/ 111 w 576"/>
                <a:gd name="T6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6" h="799">
                  <a:moveTo>
                    <a:pt x="111" y="799"/>
                  </a:moveTo>
                  <a:lnTo>
                    <a:pt x="128" y="752"/>
                  </a:lnTo>
                  <a:lnTo>
                    <a:pt x="178" y="642"/>
                  </a:lnTo>
                  <a:lnTo>
                    <a:pt x="220" y="563"/>
                  </a:lnTo>
                  <a:lnTo>
                    <a:pt x="271" y="494"/>
                  </a:lnTo>
                  <a:lnTo>
                    <a:pt x="314" y="454"/>
                  </a:lnTo>
                  <a:lnTo>
                    <a:pt x="344" y="436"/>
                  </a:lnTo>
                  <a:lnTo>
                    <a:pt x="375" y="426"/>
                  </a:lnTo>
                  <a:lnTo>
                    <a:pt x="406" y="424"/>
                  </a:lnTo>
                  <a:lnTo>
                    <a:pt x="439" y="435"/>
                  </a:lnTo>
                  <a:lnTo>
                    <a:pt x="473" y="457"/>
                  </a:lnTo>
                  <a:lnTo>
                    <a:pt x="490" y="473"/>
                  </a:lnTo>
                  <a:lnTo>
                    <a:pt x="506" y="489"/>
                  </a:lnTo>
                  <a:lnTo>
                    <a:pt x="533" y="506"/>
                  </a:lnTo>
                  <a:lnTo>
                    <a:pt x="552" y="506"/>
                  </a:lnTo>
                  <a:lnTo>
                    <a:pt x="565" y="493"/>
                  </a:lnTo>
                  <a:lnTo>
                    <a:pt x="576" y="450"/>
                  </a:lnTo>
                  <a:lnTo>
                    <a:pt x="574" y="361"/>
                  </a:lnTo>
                  <a:lnTo>
                    <a:pt x="552" y="199"/>
                  </a:lnTo>
                  <a:lnTo>
                    <a:pt x="516" y="21"/>
                  </a:lnTo>
                  <a:lnTo>
                    <a:pt x="511" y="0"/>
                  </a:lnTo>
                  <a:lnTo>
                    <a:pt x="110" y="164"/>
                  </a:lnTo>
                  <a:lnTo>
                    <a:pt x="102" y="174"/>
                  </a:lnTo>
                  <a:lnTo>
                    <a:pt x="61" y="254"/>
                  </a:lnTo>
                  <a:lnTo>
                    <a:pt x="30" y="332"/>
                  </a:lnTo>
                  <a:lnTo>
                    <a:pt x="7" y="426"/>
                  </a:lnTo>
                  <a:lnTo>
                    <a:pt x="0" y="503"/>
                  </a:lnTo>
                  <a:lnTo>
                    <a:pt x="3" y="556"/>
                  </a:lnTo>
                  <a:lnTo>
                    <a:pt x="10" y="611"/>
                  </a:lnTo>
                  <a:lnTo>
                    <a:pt x="27" y="665"/>
                  </a:lnTo>
                  <a:lnTo>
                    <a:pt x="53" y="720"/>
                  </a:lnTo>
                  <a:lnTo>
                    <a:pt x="88" y="773"/>
                  </a:lnTo>
                  <a:lnTo>
                    <a:pt x="111" y="799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642">
              <a:extLst>
                <a:ext uri="{FF2B5EF4-FFF2-40B4-BE49-F238E27FC236}">
                  <a16:creationId xmlns:a16="http://schemas.microsoft.com/office/drawing/2014/main" id="{98DB1B2B-57E7-42E1-AAF6-801315BFD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844551"/>
              <a:ext cx="228600" cy="315913"/>
            </a:xfrm>
            <a:custGeom>
              <a:avLst/>
              <a:gdLst>
                <a:gd name="T0" fmla="*/ 111 w 576"/>
                <a:gd name="T1" fmla="*/ 799 h 799"/>
                <a:gd name="T2" fmla="*/ 128 w 576"/>
                <a:gd name="T3" fmla="*/ 752 h 799"/>
                <a:gd name="T4" fmla="*/ 178 w 576"/>
                <a:gd name="T5" fmla="*/ 642 h 799"/>
                <a:gd name="T6" fmla="*/ 220 w 576"/>
                <a:gd name="T7" fmla="*/ 563 h 799"/>
                <a:gd name="T8" fmla="*/ 271 w 576"/>
                <a:gd name="T9" fmla="*/ 494 h 799"/>
                <a:gd name="T10" fmla="*/ 314 w 576"/>
                <a:gd name="T11" fmla="*/ 454 h 799"/>
                <a:gd name="T12" fmla="*/ 344 w 576"/>
                <a:gd name="T13" fmla="*/ 436 h 799"/>
                <a:gd name="T14" fmla="*/ 375 w 576"/>
                <a:gd name="T15" fmla="*/ 426 h 799"/>
                <a:gd name="T16" fmla="*/ 406 w 576"/>
                <a:gd name="T17" fmla="*/ 424 h 799"/>
                <a:gd name="T18" fmla="*/ 439 w 576"/>
                <a:gd name="T19" fmla="*/ 435 h 799"/>
                <a:gd name="T20" fmla="*/ 473 w 576"/>
                <a:gd name="T21" fmla="*/ 457 h 799"/>
                <a:gd name="T22" fmla="*/ 490 w 576"/>
                <a:gd name="T23" fmla="*/ 473 h 799"/>
                <a:gd name="T24" fmla="*/ 506 w 576"/>
                <a:gd name="T25" fmla="*/ 489 h 799"/>
                <a:gd name="T26" fmla="*/ 533 w 576"/>
                <a:gd name="T27" fmla="*/ 506 h 799"/>
                <a:gd name="T28" fmla="*/ 552 w 576"/>
                <a:gd name="T29" fmla="*/ 506 h 799"/>
                <a:gd name="T30" fmla="*/ 565 w 576"/>
                <a:gd name="T31" fmla="*/ 493 h 799"/>
                <a:gd name="T32" fmla="*/ 576 w 576"/>
                <a:gd name="T33" fmla="*/ 450 h 799"/>
                <a:gd name="T34" fmla="*/ 574 w 576"/>
                <a:gd name="T35" fmla="*/ 361 h 799"/>
                <a:gd name="T36" fmla="*/ 552 w 576"/>
                <a:gd name="T37" fmla="*/ 199 h 799"/>
                <a:gd name="T38" fmla="*/ 516 w 576"/>
                <a:gd name="T39" fmla="*/ 21 h 799"/>
                <a:gd name="T40" fmla="*/ 511 w 576"/>
                <a:gd name="T41" fmla="*/ 0 h 799"/>
                <a:gd name="T42" fmla="*/ 110 w 576"/>
                <a:gd name="T43" fmla="*/ 164 h 799"/>
                <a:gd name="T44" fmla="*/ 102 w 576"/>
                <a:gd name="T45" fmla="*/ 174 h 799"/>
                <a:gd name="T46" fmla="*/ 61 w 576"/>
                <a:gd name="T47" fmla="*/ 254 h 799"/>
                <a:gd name="T48" fmla="*/ 30 w 576"/>
                <a:gd name="T49" fmla="*/ 332 h 799"/>
                <a:gd name="T50" fmla="*/ 7 w 576"/>
                <a:gd name="T51" fmla="*/ 426 h 799"/>
                <a:gd name="T52" fmla="*/ 0 w 576"/>
                <a:gd name="T53" fmla="*/ 503 h 799"/>
                <a:gd name="T54" fmla="*/ 3 w 576"/>
                <a:gd name="T55" fmla="*/ 556 h 799"/>
                <a:gd name="T56" fmla="*/ 10 w 576"/>
                <a:gd name="T57" fmla="*/ 611 h 799"/>
                <a:gd name="T58" fmla="*/ 27 w 576"/>
                <a:gd name="T59" fmla="*/ 665 h 799"/>
                <a:gd name="T60" fmla="*/ 53 w 576"/>
                <a:gd name="T61" fmla="*/ 720 h 799"/>
                <a:gd name="T62" fmla="*/ 88 w 576"/>
                <a:gd name="T63" fmla="*/ 773 h 799"/>
                <a:gd name="T64" fmla="*/ 111 w 576"/>
                <a:gd name="T6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6" h="799">
                  <a:moveTo>
                    <a:pt x="111" y="799"/>
                  </a:moveTo>
                  <a:lnTo>
                    <a:pt x="128" y="752"/>
                  </a:lnTo>
                  <a:lnTo>
                    <a:pt x="178" y="642"/>
                  </a:lnTo>
                  <a:lnTo>
                    <a:pt x="220" y="563"/>
                  </a:lnTo>
                  <a:lnTo>
                    <a:pt x="271" y="494"/>
                  </a:lnTo>
                  <a:lnTo>
                    <a:pt x="314" y="454"/>
                  </a:lnTo>
                  <a:lnTo>
                    <a:pt x="344" y="436"/>
                  </a:lnTo>
                  <a:lnTo>
                    <a:pt x="375" y="426"/>
                  </a:lnTo>
                  <a:lnTo>
                    <a:pt x="406" y="424"/>
                  </a:lnTo>
                  <a:lnTo>
                    <a:pt x="439" y="435"/>
                  </a:lnTo>
                  <a:lnTo>
                    <a:pt x="473" y="457"/>
                  </a:lnTo>
                  <a:lnTo>
                    <a:pt x="490" y="473"/>
                  </a:lnTo>
                  <a:lnTo>
                    <a:pt x="506" y="489"/>
                  </a:lnTo>
                  <a:lnTo>
                    <a:pt x="533" y="506"/>
                  </a:lnTo>
                  <a:lnTo>
                    <a:pt x="552" y="506"/>
                  </a:lnTo>
                  <a:lnTo>
                    <a:pt x="565" y="493"/>
                  </a:lnTo>
                  <a:lnTo>
                    <a:pt x="576" y="450"/>
                  </a:lnTo>
                  <a:lnTo>
                    <a:pt x="574" y="361"/>
                  </a:lnTo>
                  <a:lnTo>
                    <a:pt x="552" y="199"/>
                  </a:lnTo>
                  <a:lnTo>
                    <a:pt x="516" y="21"/>
                  </a:lnTo>
                  <a:lnTo>
                    <a:pt x="511" y="0"/>
                  </a:lnTo>
                  <a:lnTo>
                    <a:pt x="110" y="164"/>
                  </a:lnTo>
                  <a:lnTo>
                    <a:pt x="102" y="174"/>
                  </a:lnTo>
                  <a:lnTo>
                    <a:pt x="61" y="254"/>
                  </a:lnTo>
                  <a:lnTo>
                    <a:pt x="30" y="332"/>
                  </a:lnTo>
                  <a:lnTo>
                    <a:pt x="7" y="426"/>
                  </a:lnTo>
                  <a:lnTo>
                    <a:pt x="0" y="503"/>
                  </a:lnTo>
                  <a:lnTo>
                    <a:pt x="3" y="556"/>
                  </a:lnTo>
                  <a:lnTo>
                    <a:pt x="10" y="611"/>
                  </a:lnTo>
                  <a:lnTo>
                    <a:pt x="27" y="665"/>
                  </a:lnTo>
                  <a:lnTo>
                    <a:pt x="53" y="720"/>
                  </a:lnTo>
                  <a:lnTo>
                    <a:pt x="88" y="773"/>
                  </a:lnTo>
                  <a:lnTo>
                    <a:pt x="111" y="799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643">
              <a:extLst>
                <a:ext uri="{FF2B5EF4-FFF2-40B4-BE49-F238E27FC236}">
                  <a16:creationId xmlns:a16="http://schemas.microsoft.com/office/drawing/2014/main" id="{71C49205-3477-440A-9C48-C71E39AC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434976"/>
              <a:ext cx="242888" cy="423863"/>
            </a:xfrm>
            <a:custGeom>
              <a:avLst/>
              <a:gdLst>
                <a:gd name="T0" fmla="*/ 616 w 616"/>
                <a:gd name="T1" fmla="*/ 1068 h 1068"/>
                <a:gd name="T2" fmla="*/ 612 w 616"/>
                <a:gd name="T3" fmla="*/ 117 h 1068"/>
                <a:gd name="T4" fmla="*/ 257 w 616"/>
                <a:gd name="T5" fmla="*/ 0 h 1068"/>
                <a:gd name="T6" fmla="*/ 0 w 616"/>
                <a:gd name="T7" fmla="*/ 364 h 1068"/>
                <a:gd name="T8" fmla="*/ 3 w 616"/>
                <a:gd name="T9" fmla="*/ 1037 h 1068"/>
                <a:gd name="T10" fmla="*/ 616 w 616"/>
                <a:gd name="T11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6" h="1068">
                  <a:moveTo>
                    <a:pt x="616" y="1068"/>
                  </a:moveTo>
                  <a:lnTo>
                    <a:pt x="612" y="117"/>
                  </a:lnTo>
                  <a:lnTo>
                    <a:pt x="257" y="0"/>
                  </a:lnTo>
                  <a:lnTo>
                    <a:pt x="0" y="364"/>
                  </a:lnTo>
                  <a:lnTo>
                    <a:pt x="3" y="1037"/>
                  </a:lnTo>
                  <a:lnTo>
                    <a:pt x="616" y="106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644">
              <a:extLst>
                <a:ext uri="{FF2B5EF4-FFF2-40B4-BE49-F238E27FC236}">
                  <a16:creationId xmlns:a16="http://schemas.microsoft.com/office/drawing/2014/main" id="{0F7FAE71-C76F-4207-B39A-1AA826813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1588"/>
              <a:ext cx="319088" cy="701675"/>
            </a:xfrm>
            <a:custGeom>
              <a:avLst/>
              <a:gdLst>
                <a:gd name="T0" fmla="*/ 808 w 808"/>
                <a:gd name="T1" fmla="*/ 1759 h 1765"/>
                <a:gd name="T2" fmla="*/ 808 w 808"/>
                <a:gd name="T3" fmla="*/ 0 h 1765"/>
                <a:gd name="T4" fmla="*/ 0 w 808"/>
                <a:gd name="T5" fmla="*/ 0 h 1765"/>
                <a:gd name="T6" fmla="*/ 0 w 808"/>
                <a:gd name="T7" fmla="*/ 1765 h 1765"/>
                <a:gd name="T8" fmla="*/ 808 w 808"/>
                <a:gd name="T9" fmla="*/ 1759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1765">
                  <a:moveTo>
                    <a:pt x="808" y="1759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1765"/>
                  </a:lnTo>
                  <a:lnTo>
                    <a:pt x="808" y="1759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645">
              <a:extLst>
                <a:ext uri="{FF2B5EF4-FFF2-40B4-BE49-F238E27FC236}">
                  <a16:creationId xmlns:a16="http://schemas.microsoft.com/office/drawing/2014/main" id="{0BAD79D4-489F-4D25-ACD3-E74F9CBBD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1076326"/>
              <a:ext cx="704850" cy="1436688"/>
            </a:xfrm>
            <a:custGeom>
              <a:avLst/>
              <a:gdLst>
                <a:gd name="T0" fmla="*/ 1778 w 1778"/>
                <a:gd name="T1" fmla="*/ 0 h 3620"/>
                <a:gd name="T2" fmla="*/ 0 w 1778"/>
                <a:gd name="T3" fmla="*/ 260 h 3620"/>
                <a:gd name="T4" fmla="*/ 0 w 1778"/>
                <a:gd name="T5" fmla="*/ 3620 h 3620"/>
                <a:gd name="T6" fmla="*/ 1778 w 1778"/>
                <a:gd name="T7" fmla="*/ 3360 h 3620"/>
                <a:gd name="T8" fmla="*/ 1778 w 1778"/>
                <a:gd name="T9" fmla="*/ 0 h 3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8" h="3620">
                  <a:moveTo>
                    <a:pt x="1778" y="0"/>
                  </a:moveTo>
                  <a:lnTo>
                    <a:pt x="0" y="260"/>
                  </a:lnTo>
                  <a:lnTo>
                    <a:pt x="0" y="3620"/>
                  </a:lnTo>
                  <a:lnTo>
                    <a:pt x="1778" y="336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646">
              <a:extLst>
                <a:ext uri="{FF2B5EF4-FFF2-40B4-BE49-F238E27FC236}">
                  <a16:creationId xmlns:a16="http://schemas.microsoft.com/office/drawing/2014/main" id="{A7FE3F20-0B44-4D8A-9C20-35642A94F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525" y="1044576"/>
              <a:ext cx="276225" cy="1365250"/>
            </a:xfrm>
            <a:custGeom>
              <a:avLst/>
              <a:gdLst>
                <a:gd name="T0" fmla="*/ 0 w 696"/>
                <a:gd name="T1" fmla="*/ 3438 h 3438"/>
                <a:gd name="T2" fmla="*/ 0 w 696"/>
                <a:gd name="T3" fmla="*/ 78 h 3438"/>
                <a:gd name="T4" fmla="*/ 25 w 696"/>
                <a:gd name="T5" fmla="*/ 61 h 3438"/>
                <a:gd name="T6" fmla="*/ 97 w 696"/>
                <a:gd name="T7" fmla="*/ 33 h 3438"/>
                <a:gd name="T8" fmla="*/ 188 w 696"/>
                <a:gd name="T9" fmla="*/ 12 h 3438"/>
                <a:gd name="T10" fmla="*/ 291 w 696"/>
                <a:gd name="T11" fmla="*/ 0 h 3438"/>
                <a:gd name="T12" fmla="*/ 347 w 696"/>
                <a:gd name="T13" fmla="*/ 0 h 3438"/>
                <a:gd name="T14" fmla="*/ 404 w 696"/>
                <a:gd name="T15" fmla="*/ 0 h 3438"/>
                <a:gd name="T16" fmla="*/ 508 w 696"/>
                <a:gd name="T17" fmla="*/ 12 h 3438"/>
                <a:gd name="T18" fmla="*/ 597 w 696"/>
                <a:gd name="T19" fmla="*/ 33 h 3438"/>
                <a:gd name="T20" fmla="*/ 670 w 696"/>
                <a:gd name="T21" fmla="*/ 61 h 3438"/>
                <a:gd name="T22" fmla="*/ 696 w 696"/>
                <a:gd name="T23" fmla="*/ 78 h 3438"/>
                <a:gd name="T24" fmla="*/ 696 w 696"/>
                <a:gd name="T25" fmla="*/ 3438 h 3438"/>
                <a:gd name="T26" fmla="*/ 670 w 696"/>
                <a:gd name="T27" fmla="*/ 3421 h 3438"/>
                <a:gd name="T28" fmla="*/ 597 w 696"/>
                <a:gd name="T29" fmla="*/ 3393 h 3438"/>
                <a:gd name="T30" fmla="*/ 508 w 696"/>
                <a:gd name="T31" fmla="*/ 3372 h 3438"/>
                <a:gd name="T32" fmla="*/ 404 w 696"/>
                <a:gd name="T33" fmla="*/ 3360 h 3438"/>
                <a:gd name="T34" fmla="*/ 347 w 696"/>
                <a:gd name="T35" fmla="*/ 3359 h 3438"/>
                <a:gd name="T36" fmla="*/ 291 w 696"/>
                <a:gd name="T37" fmla="*/ 3360 h 3438"/>
                <a:gd name="T38" fmla="*/ 188 w 696"/>
                <a:gd name="T39" fmla="*/ 3372 h 3438"/>
                <a:gd name="T40" fmla="*/ 97 w 696"/>
                <a:gd name="T41" fmla="*/ 3393 h 3438"/>
                <a:gd name="T42" fmla="*/ 25 w 696"/>
                <a:gd name="T43" fmla="*/ 3421 h 3438"/>
                <a:gd name="T44" fmla="*/ 0 w 696"/>
                <a:gd name="T45" fmla="*/ 3438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6" h="3438">
                  <a:moveTo>
                    <a:pt x="0" y="3438"/>
                  </a:moveTo>
                  <a:lnTo>
                    <a:pt x="0" y="78"/>
                  </a:lnTo>
                  <a:lnTo>
                    <a:pt x="25" y="61"/>
                  </a:lnTo>
                  <a:lnTo>
                    <a:pt x="97" y="33"/>
                  </a:lnTo>
                  <a:lnTo>
                    <a:pt x="188" y="12"/>
                  </a:lnTo>
                  <a:lnTo>
                    <a:pt x="291" y="0"/>
                  </a:lnTo>
                  <a:lnTo>
                    <a:pt x="347" y="0"/>
                  </a:lnTo>
                  <a:lnTo>
                    <a:pt x="404" y="0"/>
                  </a:lnTo>
                  <a:lnTo>
                    <a:pt x="508" y="12"/>
                  </a:lnTo>
                  <a:lnTo>
                    <a:pt x="597" y="33"/>
                  </a:lnTo>
                  <a:lnTo>
                    <a:pt x="670" y="61"/>
                  </a:lnTo>
                  <a:lnTo>
                    <a:pt x="696" y="78"/>
                  </a:lnTo>
                  <a:lnTo>
                    <a:pt x="696" y="3438"/>
                  </a:lnTo>
                  <a:lnTo>
                    <a:pt x="670" y="3421"/>
                  </a:lnTo>
                  <a:lnTo>
                    <a:pt x="597" y="3393"/>
                  </a:lnTo>
                  <a:lnTo>
                    <a:pt x="508" y="3372"/>
                  </a:lnTo>
                  <a:lnTo>
                    <a:pt x="404" y="3360"/>
                  </a:lnTo>
                  <a:lnTo>
                    <a:pt x="347" y="3359"/>
                  </a:lnTo>
                  <a:lnTo>
                    <a:pt x="291" y="3360"/>
                  </a:lnTo>
                  <a:lnTo>
                    <a:pt x="188" y="3372"/>
                  </a:lnTo>
                  <a:lnTo>
                    <a:pt x="97" y="3393"/>
                  </a:lnTo>
                  <a:lnTo>
                    <a:pt x="25" y="3421"/>
                  </a:lnTo>
                  <a:lnTo>
                    <a:pt x="0" y="3438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647">
              <a:extLst>
                <a:ext uri="{FF2B5EF4-FFF2-40B4-BE49-F238E27FC236}">
                  <a16:creationId xmlns:a16="http://schemas.microsoft.com/office/drawing/2014/main" id="{63C86865-4F10-4DDD-B214-8FF9EFDD1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750" y="1076326"/>
              <a:ext cx="744538" cy="1420813"/>
            </a:xfrm>
            <a:custGeom>
              <a:avLst/>
              <a:gdLst>
                <a:gd name="T0" fmla="*/ 0 w 1878"/>
                <a:gd name="T1" fmla="*/ 0 h 3580"/>
                <a:gd name="T2" fmla="*/ 1878 w 1878"/>
                <a:gd name="T3" fmla="*/ 221 h 3580"/>
                <a:gd name="T4" fmla="*/ 1878 w 1878"/>
                <a:gd name="T5" fmla="*/ 3580 h 3580"/>
                <a:gd name="T6" fmla="*/ 0 w 1878"/>
                <a:gd name="T7" fmla="*/ 3360 h 3580"/>
                <a:gd name="T8" fmla="*/ 0 w 1878"/>
                <a:gd name="T9" fmla="*/ 0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0">
                  <a:moveTo>
                    <a:pt x="0" y="0"/>
                  </a:moveTo>
                  <a:lnTo>
                    <a:pt x="1878" y="221"/>
                  </a:lnTo>
                  <a:lnTo>
                    <a:pt x="1878" y="3580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649">
              <a:extLst>
                <a:ext uri="{FF2B5EF4-FFF2-40B4-BE49-F238E27FC236}">
                  <a16:creationId xmlns:a16="http://schemas.microsoft.com/office/drawing/2014/main" id="{ADA4A50D-C660-4EB4-B8A7-BDB1A61A0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076325"/>
              <a:ext cx="793750" cy="1516063"/>
            </a:xfrm>
            <a:custGeom>
              <a:avLst/>
              <a:gdLst>
                <a:gd name="T0" fmla="*/ 2000 w 2000"/>
                <a:gd name="T1" fmla="*/ 47 h 3821"/>
                <a:gd name="T2" fmla="*/ 2000 w 2000"/>
                <a:gd name="T3" fmla="*/ 3407 h 3821"/>
                <a:gd name="T4" fmla="*/ 503 w 2000"/>
                <a:gd name="T5" fmla="*/ 3821 h 3821"/>
                <a:gd name="T6" fmla="*/ 370 w 2000"/>
                <a:gd name="T7" fmla="*/ 3782 h 3821"/>
                <a:gd name="T8" fmla="*/ 181 w 2000"/>
                <a:gd name="T9" fmla="*/ 3711 h 3821"/>
                <a:gd name="T10" fmla="*/ 59 w 2000"/>
                <a:gd name="T11" fmla="*/ 3658 h 3821"/>
                <a:gd name="T12" fmla="*/ 0 w 2000"/>
                <a:gd name="T13" fmla="*/ 3628 h 3821"/>
                <a:gd name="T14" fmla="*/ 0 w 2000"/>
                <a:gd name="T15" fmla="*/ 268 h 3821"/>
                <a:gd name="T16" fmla="*/ 1671 w 2000"/>
                <a:gd name="T17" fmla="*/ 0 h 3821"/>
                <a:gd name="T18" fmla="*/ 1671 w 2000"/>
                <a:gd name="T19" fmla="*/ 0 h 3821"/>
                <a:gd name="T20" fmla="*/ 1671 w 2000"/>
                <a:gd name="T21" fmla="*/ 0 h 3821"/>
                <a:gd name="T22" fmla="*/ 1699 w 2000"/>
                <a:gd name="T23" fmla="*/ 10 h 3821"/>
                <a:gd name="T24" fmla="*/ 1772 w 2000"/>
                <a:gd name="T25" fmla="*/ 27 h 3821"/>
                <a:gd name="T26" fmla="*/ 1903 w 2000"/>
                <a:gd name="T27" fmla="*/ 44 h 3821"/>
                <a:gd name="T28" fmla="*/ 2000 w 2000"/>
                <a:gd name="T29" fmla="*/ 47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0" h="3821">
                  <a:moveTo>
                    <a:pt x="2000" y="47"/>
                  </a:moveTo>
                  <a:lnTo>
                    <a:pt x="2000" y="3407"/>
                  </a:lnTo>
                  <a:lnTo>
                    <a:pt x="503" y="3821"/>
                  </a:lnTo>
                  <a:lnTo>
                    <a:pt x="370" y="3782"/>
                  </a:lnTo>
                  <a:lnTo>
                    <a:pt x="181" y="3711"/>
                  </a:lnTo>
                  <a:lnTo>
                    <a:pt x="59" y="3658"/>
                  </a:lnTo>
                  <a:lnTo>
                    <a:pt x="0" y="3628"/>
                  </a:lnTo>
                  <a:lnTo>
                    <a:pt x="0" y="268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99" y="10"/>
                  </a:lnTo>
                  <a:lnTo>
                    <a:pt x="1772" y="27"/>
                  </a:lnTo>
                  <a:lnTo>
                    <a:pt x="1903" y="44"/>
                  </a:lnTo>
                  <a:lnTo>
                    <a:pt x="200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650">
              <a:extLst>
                <a:ext uri="{FF2B5EF4-FFF2-40B4-BE49-F238E27FC236}">
                  <a16:creationId xmlns:a16="http://schemas.microsoft.com/office/drawing/2014/main" id="{1AABDABB-5D5B-484B-BF02-5C572127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182688"/>
              <a:ext cx="206375" cy="1409700"/>
            </a:xfrm>
            <a:custGeom>
              <a:avLst/>
              <a:gdLst>
                <a:gd name="T0" fmla="*/ 0 w 519"/>
                <a:gd name="T1" fmla="*/ 0 h 3553"/>
                <a:gd name="T2" fmla="*/ 27 w 519"/>
                <a:gd name="T3" fmla="*/ 3 h 3553"/>
                <a:gd name="T4" fmla="*/ 90 w 519"/>
                <a:gd name="T5" fmla="*/ 17 h 3553"/>
                <a:gd name="T6" fmla="*/ 201 w 519"/>
                <a:gd name="T7" fmla="*/ 56 h 3553"/>
                <a:gd name="T8" fmla="*/ 430 w 519"/>
                <a:gd name="T9" fmla="*/ 161 h 3553"/>
                <a:gd name="T10" fmla="*/ 519 w 519"/>
                <a:gd name="T11" fmla="*/ 200 h 3553"/>
                <a:gd name="T12" fmla="*/ 503 w 519"/>
                <a:gd name="T13" fmla="*/ 3553 h 3553"/>
                <a:gd name="T14" fmla="*/ 370 w 519"/>
                <a:gd name="T15" fmla="*/ 3514 h 3553"/>
                <a:gd name="T16" fmla="*/ 181 w 519"/>
                <a:gd name="T17" fmla="*/ 3443 h 3553"/>
                <a:gd name="T18" fmla="*/ 59 w 519"/>
                <a:gd name="T19" fmla="*/ 3390 h 3553"/>
                <a:gd name="T20" fmla="*/ 0 w 519"/>
                <a:gd name="T21" fmla="*/ 3360 h 3553"/>
                <a:gd name="T22" fmla="*/ 0 w 519"/>
                <a:gd name="T23" fmla="*/ 0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9" h="3553">
                  <a:moveTo>
                    <a:pt x="0" y="0"/>
                  </a:moveTo>
                  <a:lnTo>
                    <a:pt x="27" y="3"/>
                  </a:lnTo>
                  <a:lnTo>
                    <a:pt x="90" y="17"/>
                  </a:lnTo>
                  <a:lnTo>
                    <a:pt x="201" y="56"/>
                  </a:lnTo>
                  <a:lnTo>
                    <a:pt x="430" y="161"/>
                  </a:lnTo>
                  <a:lnTo>
                    <a:pt x="519" y="200"/>
                  </a:lnTo>
                  <a:lnTo>
                    <a:pt x="503" y="3553"/>
                  </a:lnTo>
                  <a:lnTo>
                    <a:pt x="370" y="3514"/>
                  </a:lnTo>
                  <a:lnTo>
                    <a:pt x="181" y="3443"/>
                  </a:lnTo>
                  <a:lnTo>
                    <a:pt x="59" y="3390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651">
              <a:extLst>
                <a:ext uri="{FF2B5EF4-FFF2-40B4-BE49-F238E27FC236}">
                  <a16:creationId xmlns:a16="http://schemas.microsoft.com/office/drawing/2014/main" id="{6FA57F21-D78B-4409-8EE1-9F5A46E70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076325"/>
              <a:ext cx="793750" cy="182563"/>
            </a:xfrm>
            <a:custGeom>
              <a:avLst/>
              <a:gdLst>
                <a:gd name="T0" fmla="*/ 1671 w 2000"/>
                <a:gd name="T1" fmla="*/ 0 h 461"/>
                <a:gd name="T2" fmla="*/ 0 w 2000"/>
                <a:gd name="T3" fmla="*/ 268 h 461"/>
                <a:gd name="T4" fmla="*/ 57 w 2000"/>
                <a:gd name="T5" fmla="*/ 297 h 461"/>
                <a:gd name="T6" fmla="*/ 177 w 2000"/>
                <a:gd name="T7" fmla="*/ 348 h 461"/>
                <a:gd name="T8" fmla="*/ 368 w 2000"/>
                <a:gd name="T9" fmla="*/ 420 h 461"/>
                <a:gd name="T10" fmla="*/ 503 w 2000"/>
                <a:gd name="T11" fmla="*/ 461 h 461"/>
                <a:gd name="T12" fmla="*/ 2000 w 2000"/>
                <a:gd name="T13" fmla="*/ 47 h 461"/>
                <a:gd name="T14" fmla="*/ 1903 w 2000"/>
                <a:gd name="T15" fmla="*/ 44 h 461"/>
                <a:gd name="T16" fmla="*/ 1772 w 2000"/>
                <a:gd name="T17" fmla="*/ 27 h 461"/>
                <a:gd name="T18" fmla="*/ 1699 w 2000"/>
                <a:gd name="T19" fmla="*/ 10 h 461"/>
                <a:gd name="T20" fmla="*/ 1671 w 2000"/>
                <a:gd name="T21" fmla="*/ 0 h 461"/>
                <a:gd name="T22" fmla="*/ 1671 w 2000"/>
                <a:gd name="T23" fmla="*/ 0 h 461"/>
                <a:gd name="T24" fmla="*/ 1671 w 200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0" h="461">
                  <a:moveTo>
                    <a:pt x="1671" y="0"/>
                  </a:moveTo>
                  <a:lnTo>
                    <a:pt x="0" y="268"/>
                  </a:lnTo>
                  <a:lnTo>
                    <a:pt x="57" y="297"/>
                  </a:lnTo>
                  <a:lnTo>
                    <a:pt x="177" y="348"/>
                  </a:lnTo>
                  <a:lnTo>
                    <a:pt x="368" y="420"/>
                  </a:lnTo>
                  <a:lnTo>
                    <a:pt x="503" y="461"/>
                  </a:lnTo>
                  <a:lnTo>
                    <a:pt x="2000" y="47"/>
                  </a:lnTo>
                  <a:lnTo>
                    <a:pt x="1903" y="44"/>
                  </a:lnTo>
                  <a:lnTo>
                    <a:pt x="1772" y="27"/>
                  </a:lnTo>
                  <a:lnTo>
                    <a:pt x="1699" y="1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652">
              <a:extLst>
                <a:ext uri="{FF2B5EF4-FFF2-40B4-BE49-F238E27FC236}">
                  <a16:creationId xmlns:a16="http://schemas.microsoft.com/office/drawing/2014/main" id="{54595FE8-1250-41BF-8794-7668C0C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76" y="1093788"/>
              <a:ext cx="593725" cy="1498600"/>
            </a:xfrm>
            <a:custGeom>
              <a:avLst/>
              <a:gdLst>
                <a:gd name="T0" fmla="*/ 1497 w 1497"/>
                <a:gd name="T1" fmla="*/ 0 h 3774"/>
                <a:gd name="T2" fmla="*/ 1497 w 1497"/>
                <a:gd name="T3" fmla="*/ 3360 h 3774"/>
                <a:gd name="T4" fmla="*/ 0 w 1497"/>
                <a:gd name="T5" fmla="*/ 3774 h 3774"/>
                <a:gd name="T6" fmla="*/ 16 w 1497"/>
                <a:gd name="T7" fmla="*/ 421 h 3774"/>
                <a:gd name="T8" fmla="*/ 9 w 1497"/>
                <a:gd name="T9" fmla="*/ 418 h 3774"/>
                <a:gd name="T10" fmla="*/ 0 w 1497"/>
                <a:gd name="T11" fmla="*/ 414 h 3774"/>
                <a:gd name="T12" fmla="*/ 1497 w 1497"/>
                <a:gd name="T13" fmla="*/ 0 h 3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3774">
                  <a:moveTo>
                    <a:pt x="1497" y="0"/>
                  </a:moveTo>
                  <a:lnTo>
                    <a:pt x="1497" y="3360"/>
                  </a:lnTo>
                  <a:lnTo>
                    <a:pt x="0" y="3774"/>
                  </a:lnTo>
                  <a:lnTo>
                    <a:pt x="16" y="421"/>
                  </a:lnTo>
                  <a:lnTo>
                    <a:pt x="9" y="418"/>
                  </a:lnTo>
                  <a:lnTo>
                    <a:pt x="0" y="41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Freeform 653">
              <a:extLst>
                <a:ext uri="{FF2B5EF4-FFF2-40B4-BE49-F238E27FC236}">
                  <a16:creationId xmlns:a16="http://schemas.microsoft.com/office/drawing/2014/main" id="{5FC02983-ED0B-4B3C-9C50-C0D5E42AE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76325"/>
              <a:ext cx="793750" cy="1474788"/>
            </a:xfrm>
            <a:custGeom>
              <a:avLst/>
              <a:gdLst>
                <a:gd name="T0" fmla="*/ 329 w 1999"/>
                <a:gd name="T1" fmla="*/ 0 h 3719"/>
                <a:gd name="T2" fmla="*/ 1999 w 1999"/>
                <a:gd name="T3" fmla="*/ 268 h 3719"/>
                <a:gd name="T4" fmla="*/ 1999 w 1999"/>
                <a:gd name="T5" fmla="*/ 3628 h 3719"/>
                <a:gd name="T6" fmla="*/ 1988 w 1999"/>
                <a:gd name="T7" fmla="*/ 3640 h 3719"/>
                <a:gd name="T8" fmla="*/ 1953 w 1999"/>
                <a:gd name="T9" fmla="*/ 3665 h 3719"/>
                <a:gd name="T10" fmla="*/ 1904 w 1999"/>
                <a:gd name="T11" fmla="*/ 3689 h 3719"/>
                <a:gd name="T12" fmla="*/ 1839 w 1999"/>
                <a:gd name="T13" fmla="*/ 3710 h 3719"/>
                <a:gd name="T14" fmla="*/ 1800 w 1999"/>
                <a:gd name="T15" fmla="*/ 3719 h 3719"/>
                <a:gd name="T16" fmla="*/ 0 w 1999"/>
                <a:gd name="T17" fmla="*/ 3407 h 3719"/>
                <a:gd name="T18" fmla="*/ 0 w 1999"/>
                <a:gd name="T19" fmla="*/ 47 h 3719"/>
                <a:gd name="T20" fmla="*/ 96 w 1999"/>
                <a:gd name="T21" fmla="*/ 44 h 3719"/>
                <a:gd name="T22" fmla="*/ 227 w 1999"/>
                <a:gd name="T23" fmla="*/ 27 h 3719"/>
                <a:gd name="T24" fmla="*/ 299 w 1999"/>
                <a:gd name="T25" fmla="*/ 10 h 3719"/>
                <a:gd name="T26" fmla="*/ 329 w 1999"/>
                <a:gd name="T27" fmla="*/ 0 h 3719"/>
                <a:gd name="T28" fmla="*/ 329 w 1999"/>
                <a:gd name="T29" fmla="*/ 0 h 3719"/>
                <a:gd name="T30" fmla="*/ 329 w 1999"/>
                <a:gd name="T31" fmla="*/ 0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99" h="3719">
                  <a:moveTo>
                    <a:pt x="329" y="0"/>
                  </a:moveTo>
                  <a:lnTo>
                    <a:pt x="1999" y="268"/>
                  </a:lnTo>
                  <a:lnTo>
                    <a:pt x="1999" y="3628"/>
                  </a:lnTo>
                  <a:lnTo>
                    <a:pt x="1988" y="3640"/>
                  </a:lnTo>
                  <a:lnTo>
                    <a:pt x="1953" y="3665"/>
                  </a:lnTo>
                  <a:lnTo>
                    <a:pt x="1904" y="3689"/>
                  </a:lnTo>
                  <a:lnTo>
                    <a:pt x="1839" y="3710"/>
                  </a:lnTo>
                  <a:lnTo>
                    <a:pt x="1800" y="3719"/>
                  </a:lnTo>
                  <a:lnTo>
                    <a:pt x="0" y="3407"/>
                  </a:lnTo>
                  <a:lnTo>
                    <a:pt x="0" y="47"/>
                  </a:lnTo>
                  <a:lnTo>
                    <a:pt x="96" y="44"/>
                  </a:lnTo>
                  <a:lnTo>
                    <a:pt x="227" y="27"/>
                  </a:lnTo>
                  <a:lnTo>
                    <a:pt x="299" y="1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Freeform 654">
              <a:extLst>
                <a:ext uri="{FF2B5EF4-FFF2-40B4-BE49-F238E27FC236}">
                  <a16:creationId xmlns:a16="http://schemas.microsoft.com/office/drawing/2014/main" id="{B8811F2E-D9D3-476C-8090-D117C99EC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551" y="1182688"/>
              <a:ext cx="88900" cy="1370013"/>
            </a:xfrm>
            <a:custGeom>
              <a:avLst/>
              <a:gdLst>
                <a:gd name="T0" fmla="*/ 222 w 222"/>
                <a:gd name="T1" fmla="*/ 0 h 3452"/>
                <a:gd name="T2" fmla="*/ 165 w 222"/>
                <a:gd name="T3" fmla="*/ 29 h 3452"/>
                <a:gd name="T4" fmla="*/ 60 w 222"/>
                <a:gd name="T5" fmla="*/ 75 h 3452"/>
                <a:gd name="T6" fmla="*/ 0 w 222"/>
                <a:gd name="T7" fmla="*/ 99 h 3452"/>
                <a:gd name="T8" fmla="*/ 18 w 222"/>
                <a:gd name="T9" fmla="*/ 3452 h 3452"/>
                <a:gd name="T10" fmla="*/ 49 w 222"/>
                <a:gd name="T11" fmla="*/ 3447 h 3452"/>
                <a:gd name="T12" fmla="*/ 105 w 222"/>
                <a:gd name="T13" fmla="*/ 3432 h 3452"/>
                <a:gd name="T14" fmla="*/ 157 w 222"/>
                <a:gd name="T15" fmla="*/ 3411 h 3452"/>
                <a:gd name="T16" fmla="*/ 202 w 222"/>
                <a:gd name="T17" fmla="*/ 3380 h 3452"/>
                <a:gd name="T18" fmla="*/ 222 w 222"/>
                <a:gd name="T19" fmla="*/ 3360 h 3452"/>
                <a:gd name="T20" fmla="*/ 222 w 222"/>
                <a:gd name="T21" fmla="*/ 0 h 3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3452">
                  <a:moveTo>
                    <a:pt x="222" y="0"/>
                  </a:moveTo>
                  <a:lnTo>
                    <a:pt x="165" y="29"/>
                  </a:lnTo>
                  <a:lnTo>
                    <a:pt x="60" y="75"/>
                  </a:lnTo>
                  <a:lnTo>
                    <a:pt x="0" y="99"/>
                  </a:lnTo>
                  <a:lnTo>
                    <a:pt x="18" y="3452"/>
                  </a:lnTo>
                  <a:lnTo>
                    <a:pt x="49" y="3447"/>
                  </a:lnTo>
                  <a:lnTo>
                    <a:pt x="105" y="3432"/>
                  </a:lnTo>
                  <a:lnTo>
                    <a:pt x="157" y="3411"/>
                  </a:lnTo>
                  <a:lnTo>
                    <a:pt x="202" y="3380"/>
                  </a:lnTo>
                  <a:lnTo>
                    <a:pt x="222" y="336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Freeform 655">
              <a:extLst>
                <a:ext uri="{FF2B5EF4-FFF2-40B4-BE49-F238E27FC236}">
                  <a16:creationId xmlns:a16="http://schemas.microsoft.com/office/drawing/2014/main" id="{7D02A261-8F11-456D-BB11-B8142B1CD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76325"/>
              <a:ext cx="793750" cy="144463"/>
            </a:xfrm>
            <a:custGeom>
              <a:avLst/>
              <a:gdLst>
                <a:gd name="T0" fmla="*/ 329 w 1999"/>
                <a:gd name="T1" fmla="*/ 0 h 367"/>
                <a:gd name="T2" fmla="*/ 1999 w 1999"/>
                <a:gd name="T3" fmla="*/ 268 h 367"/>
                <a:gd name="T4" fmla="*/ 1892 w 1999"/>
                <a:gd name="T5" fmla="*/ 320 h 367"/>
                <a:gd name="T6" fmla="*/ 1777 w 1999"/>
                <a:gd name="T7" fmla="*/ 367 h 367"/>
                <a:gd name="T8" fmla="*/ 0 w 1999"/>
                <a:gd name="T9" fmla="*/ 47 h 367"/>
                <a:gd name="T10" fmla="*/ 96 w 1999"/>
                <a:gd name="T11" fmla="*/ 44 h 367"/>
                <a:gd name="T12" fmla="*/ 227 w 1999"/>
                <a:gd name="T13" fmla="*/ 27 h 367"/>
                <a:gd name="T14" fmla="*/ 299 w 1999"/>
                <a:gd name="T15" fmla="*/ 10 h 367"/>
                <a:gd name="T16" fmla="*/ 329 w 1999"/>
                <a:gd name="T17" fmla="*/ 0 h 367"/>
                <a:gd name="T18" fmla="*/ 329 w 1999"/>
                <a:gd name="T19" fmla="*/ 0 h 367"/>
                <a:gd name="T20" fmla="*/ 329 w 1999"/>
                <a:gd name="T21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9" h="367">
                  <a:moveTo>
                    <a:pt x="329" y="0"/>
                  </a:moveTo>
                  <a:lnTo>
                    <a:pt x="1999" y="268"/>
                  </a:lnTo>
                  <a:lnTo>
                    <a:pt x="1892" y="320"/>
                  </a:lnTo>
                  <a:lnTo>
                    <a:pt x="1777" y="367"/>
                  </a:lnTo>
                  <a:lnTo>
                    <a:pt x="0" y="47"/>
                  </a:lnTo>
                  <a:lnTo>
                    <a:pt x="96" y="44"/>
                  </a:lnTo>
                  <a:lnTo>
                    <a:pt x="227" y="27"/>
                  </a:lnTo>
                  <a:lnTo>
                    <a:pt x="299" y="1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656">
              <a:extLst>
                <a:ext uri="{FF2B5EF4-FFF2-40B4-BE49-F238E27FC236}">
                  <a16:creationId xmlns:a16="http://schemas.microsoft.com/office/drawing/2014/main" id="{1AC14884-F708-4122-83BE-AE40BB20E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93788"/>
              <a:ext cx="712788" cy="1458913"/>
            </a:xfrm>
            <a:custGeom>
              <a:avLst/>
              <a:gdLst>
                <a:gd name="T0" fmla="*/ 0 w 1795"/>
                <a:gd name="T1" fmla="*/ 0 h 3673"/>
                <a:gd name="T2" fmla="*/ 0 w 1795"/>
                <a:gd name="T3" fmla="*/ 3360 h 3673"/>
                <a:gd name="T4" fmla="*/ 1795 w 1795"/>
                <a:gd name="T5" fmla="*/ 3673 h 3673"/>
                <a:gd name="T6" fmla="*/ 1777 w 1795"/>
                <a:gd name="T7" fmla="*/ 320 h 3673"/>
                <a:gd name="T8" fmla="*/ 1786 w 1795"/>
                <a:gd name="T9" fmla="*/ 316 h 3673"/>
                <a:gd name="T10" fmla="*/ 1795 w 1795"/>
                <a:gd name="T11" fmla="*/ 313 h 3673"/>
                <a:gd name="T12" fmla="*/ 0 w 1795"/>
                <a:gd name="T13" fmla="*/ 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5" h="3673">
                  <a:moveTo>
                    <a:pt x="0" y="0"/>
                  </a:moveTo>
                  <a:lnTo>
                    <a:pt x="0" y="3360"/>
                  </a:lnTo>
                  <a:lnTo>
                    <a:pt x="1795" y="3673"/>
                  </a:lnTo>
                  <a:lnTo>
                    <a:pt x="1777" y="320"/>
                  </a:lnTo>
                  <a:lnTo>
                    <a:pt x="1786" y="316"/>
                  </a:lnTo>
                  <a:lnTo>
                    <a:pt x="1795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Freeform 657">
              <a:extLst>
                <a:ext uri="{FF2B5EF4-FFF2-40B4-BE49-F238E27FC236}">
                  <a16:creationId xmlns:a16="http://schemas.microsoft.com/office/drawing/2014/main" id="{2B682B3D-684D-4A65-9B80-2844A1E9E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93788"/>
              <a:ext cx="638175" cy="1508125"/>
            </a:xfrm>
            <a:custGeom>
              <a:avLst/>
              <a:gdLst>
                <a:gd name="T0" fmla="*/ 0 w 1608"/>
                <a:gd name="T1" fmla="*/ 0 h 3796"/>
                <a:gd name="T2" fmla="*/ 0 w 1608"/>
                <a:gd name="T3" fmla="*/ 3360 h 3796"/>
                <a:gd name="T4" fmla="*/ 1608 w 1608"/>
                <a:gd name="T5" fmla="*/ 3796 h 3796"/>
                <a:gd name="T6" fmla="*/ 1592 w 1608"/>
                <a:gd name="T7" fmla="*/ 443 h 3796"/>
                <a:gd name="T8" fmla="*/ 1599 w 1608"/>
                <a:gd name="T9" fmla="*/ 439 h 3796"/>
                <a:gd name="T10" fmla="*/ 1608 w 1608"/>
                <a:gd name="T11" fmla="*/ 436 h 3796"/>
                <a:gd name="T12" fmla="*/ 0 w 1608"/>
                <a:gd name="T13" fmla="*/ 0 h 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8" h="3796">
                  <a:moveTo>
                    <a:pt x="0" y="0"/>
                  </a:moveTo>
                  <a:lnTo>
                    <a:pt x="0" y="3360"/>
                  </a:lnTo>
                  <a:lnTo>
                    <a:pt x="1608" y="3796"/>
                  </a:lnTo>
                  <a:lnTo>
                    <a:pt x="1592" y="443"/>
                  </a:lnTo>
                  <a:lnTo>
                    <a:pt x="1599" y="439"/>
                  </a:lnTo>
                  <a:lnTo>
                    <a:pt x="1608" y="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658">
              <a:extLst>
                <a:ext uri="{FF2B5EF4-FFF2-40B4-BE49-F238E27FC236}">
                  <a16:creationId xmlns:a16="http://schemas.microsoft.com/office/drawing/2014/main" id="{EA75844C-26AD-4015-8F7D-3756CEAA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257300"/>
              <a:ext cx="436563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659">
              <a:extLst>
                <a:ext uri="{FF2B5EF4-FFF2-40B4-BE49-F238E27FC236}">
                  <a16:creationId xmlns:a16="http://schemas.microsoft.com/office/drawing/2014/main" id="{3E2F5913-B30C-48E2-B189-AD6350FA7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366838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660">
              <a:extLst>
                <a:ext uri="{FF2B5EF4-FFF2-40B4-BE49-F238E27FC236}">
                  <a16:creationId xmlns:a16="http://schemas.microsoft.com/office/drawing/2014/main" id="{59254522-3750-45DC-8508-A0F328557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433513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661">
              <a:extLst>
                <a:ext uri="{FF2B5EF4-FFF2-40B4-BE49-F238E27FC236}">
                  <a16:creationId xmlns:a16="http://schemas.microsoft.com/office/drawing/2014/main" id="{DD8B7149-C3D5-40D9-BC2E-CFBCBF8F4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498600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6" name="Freeform 662">
              <a:extLst>
                <a:ext uri="{FF2B5EF4-FFF2-40B4-BE49-F238E27FC236}">
                  <a16:creationId xmlns:a16="http://schemas.microsoft.com/office/drawing/2014/main" id="{D13F0D77-2BF0-4BD6-AF4E-019FDD47B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565275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7" name="Freeform 663">
              <a:extLst>
                <a:ext uri="{FF2B5EF4-FFF2-40B4-BE49-F238E27FC236}">
                  <a16:creationId xmlns:a16="http://schemas.microsoft.com/office/drawing/2014/main" id="{FF057885-D479-4753-A548-26BFDC89A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630363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8" name="Freeform 664">
              <a:extLst>
                <a:ext uri="{FF2B5EF4-FFF2-40B4-BE49-F238E27FC236}">
                  <a16:creationId xmlns:a16="http://schemas.microsoft.com/office/drawing/2014/main" id="{60972083-E94B-43D4-927A-7A9CCE4D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697038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9" name="Freeform 665">
              <a:extLst>
                <a:ext uri="{FF2B5EF4-FFF2-40B4-BE49-F238E27FC236}">
                  <a16:creationId xmlns:a16="http://schemas.microsoft.com/office/drawing/2014/main" id="{74DCCA51-0617-4BB9-ACB0-15CAD191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6" y="1443038"/>
              <a:ext cx="160338" cy="404813"/>
            </a:xfrm>
            <a:custGeom>
              <a:avLst/>
              <a:gdLst>
                <a:gd name="T0" fmla="*/ 0 w 405"/>
                <a:gd name="T1" fmla="*/ 0 h 1020"/>
                <a:gd name="T2" fmla="*/ 0 w 405"/>
                <a:gd name="T3" fmla="*/ 910 h 1020"/>
                <a:gd name="T4" fmla="*/ 405 w 405"/>
                <a:gd name="T5" fmla="*/ 1020 h 1020"/>
                <a:gd name="T6" fmla="*/ 405 w 405"/>
                <a:gd name="T7" fmla="*/ 111 h 1020"/>
                <a:gd name="T8" fmla="*/ 0 w 405"/>
                <a:gd name="T9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20">
                  <a:moveTo>
                    <a:pt x="0" y="0"/>
                  </a:moveTo>
                  <a:lnTo>
                    <a:pt x="0" y="910"/>
                  </a:lnTo>
                  <a:lnTo>
                    <a:pt x="405" y="1020"/>
                  </a:lnTo>
                  <a:lnTo>
                    <a:pt x="40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0" name="Freeform 666">
              <a:extLst>
                <a:ext uri="{FF2B5EF4-FFF2-40B4-BE49-F238E27FC236}">
                  <a16:creationId xmlns:a16="http://schemas.microsoft.com/office/drawing/2014/main" id="{21ECE661-6CC2-4284-B9F1-3A84AE8E4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936750"/>
              <a:ext cx="160338" cy="403225"/>
            </a:xfrm>
            <a:custGeom>
              <a:avLst/>
              <a:gdLst>
                <a:gd name="T0" fmla="*/ 0 w 405"/>
                <a:gd name="T1" fmla="*/ 0 h 1018"/>
                <a:gd name="T2" fmla="*/ 0 w 405"/>
                <a:gd name="T3" fmla="*/ 908 h 1018"/>
                <a:gd name="T4" fmla="*/ 405 w 405"/>
                <a:gd name="T5" fmla="*/ 1018 h 1018"/>
                <a:gd name="T6" fmla="*/ 405 w 405"/>
                <a:gd name="T7" fmla="*/ 109 h 1018"/>
                <a:gd name="T8" fmla="*/ 0 w 405"/>
                <a:gd name="T9" fmla="*/ 0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18">
                  <a:moveTo>
                    <a:pt x="0" y="0"/>
                  </a:moveTo>
                  <a:lnTo>
                    <a:pt x="0" y="908"/>
                  </a:lnTo>
                  <a:lnTo>
                    <a:pt x="405" y="1018"/>
                  </a:lnTo>
                  <a:lnTo>
                    <a:pt x="405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1" name="Freeform 667">
              <a:extLst>
                <a:ext uri="{FF2B5EF4-FFF2-40B4-BE49-F238E27FC236}">
                  <a16:creationId xmlns:a16="http://schemas.microsoft.com/office/drawing/2014/main" id="{62718C98-65CB-4099-A4A7-BC2D6CAE0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825625"/>
              <a:ext cx="436563" cy="176213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50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50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2" name="Freeform 668">
              <a:extLst>
                <a:ext uri="{FF2B5EF4-FFF2-40B4-BE49-F238E27FC236}">
                  <a16:creationId xmlns:a16="http://schemas.microsoft.com/office/drawing/2014/main" id="{89CEF800-4F6F-44CD-A084-B75B9171A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1989138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669">
              <a:extLst>
                <a:ext uri="{FF2B5EF4-FFF2-40B4-BE49-F238E27FC236}">
                  <a16:creationId xmlns:a16="http://schemas.microsoft.com/office/drawing/2014/main" id="{820438C9-52B9-4AB7-BE17-FE81A153D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055813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670">
              <a:extLst>
                <a:ext uri="{FF2B5EF4-FFF2-40B4-BE49-F238E27FC236}">
                  <a16:creationId xmlns:a16="http://schemas.microsoft.com/office/drawing/2014/main" id="{958BD6D4-B7B7-4B9D-9775-F10A8751F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120900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671">
              <a:extLst>
                <a:ext uri="{FF2B5EF4-FFF2-40B4-BE49-F238E27FC236}">
                  <a16:creationId xmlns:a16="http://schemas.microsoft.com/office/drawing/2014/main" id="{C8820454-5C78-4F7A-9E0A-4A2DCB3E9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187575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672">
              <a:extLst>
                <a:ext uri="{FF2B5EF4-FFF2-40B4-BE49-F238E27FC236}">
                  <a16:creationId xmlns:a16="http://schemas.microsoft.com/office/drawing/2014/main" id="{1783F86B-1F8C-4CD9-B5DA-F6AF53CF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254250"/>
              <a:ext cx="239713" cy="96838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673">
              <a:extLst>
                <a:ext uri="{FF2B5EF4-FFF2-40B4-BE49-F238E27FC236}">
                  <a16:creationId xmlns:a16="http://schemas.microsoft.com/office/drawing/2014/main" id="{C0C2E76A-B659-4ECA-BF81-193E099B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319338"/>
              <a:ext cx="239713" cy="98425"/>
            </a:xfrm>
            <a:custGeom>
              <a:avLst/>
              <a:gdLst>
                <a:gd name="T0" fmla="*/ 0 w 604"/>
                <a:gd name="T1" fmla="*/ 0 h 244"/>
                <a:gd name="T2" fmla="*/ 0 w 604"/>
                <a:gd name="T3" fmla="*/ 81 h 244"/>
                <a:gd name="T4" fmla="*/ 604 w 604"/>
                <a:gd name="T5" fmla="*/ 244 h 244"/>
                <a:gd name="T6" fmla="*/ 604 w 604"/>
                <a:gd name="T7" fmla="*/ 163 h 244"/>
                <a:gd name="T8" fmla="*/ 0 w 60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4">
                  <a:moveTo>
                    <a:pt x="0" y="0"/>
                  </a:moveTo>
                  <a:lnTo>
                    <a:pt x="0" y="81"/>
                  </a:lnTo>
                  <a:lnTo>
                    <a:pt x="604" y="244"/>
                  </a:lnTo>
                  <a:lnTo>
                    <a:pt x="604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674">
              <a:extLst>
                <a:ext uri="{FF2B5EF4-FFF2-40B4-BE49-F238E27FC236}">
                  <a16:creationId xmlns:a16="http://schemas.microsoft.com/office/drawing/2014/main" id="{E0181497-B7AF-4B1A-9367-14EE46708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265238"/>
              <a:ext cx="436563" cy="193675"/>
            </a:xfrm>
            <a:custGeom>
              <a:avLst/>
              <a:gdLst>
                <a:gd name="T0" fmla="*/ 0 w 1098"/>
                <a:gd name="T1" fmla="*/ 340 h 490"/>
                <a:gd name="T2" fmla="*/ 0 w 1098"/>
                <a:gd name="T3" fmla="*/ 490 h 490"/>
                <a:gd name="T4" fmla="*/ 1098 w 1098"/>
                <a:gd name="T5" fmla="*/ 151 h 490"/>
                <a:gd name="T6" fmla="*/ 1098 w 1098"/>
                <a:gd name="T7" fmla="*/ 0 h 490"/>
                <a:gd name="T8" fmla="*/ 0 w 1098"/>
                <a:gd name="T9" fmla="*/ 34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90">
                  <a:moveTo>
                    <a:pt x="0" y="340"/>
                  </a:moveTo>
                  <a:lnTo>
                    <a:pt x="0" y="490"/>
                  </a:lnTo>
                  <a:lnTo>
                    <a:pt x="1098" y="151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675">
              <a:extLst>
                <a:ext uri="{FF2B5EF4-FFF2-40B4-BE49-F238E27FC236}">
                  <a16:creationId xmlns:a16="http://schemas.microsoft.com/office/drawing/2014/main" id="{6F9726D5-AF83-4EE4-A529-842B3E96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435100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676">
              <a:extLst>
                <a:ext uri="{FF2B5EF4-FFF2-40B4-BE49-F238E27FC236}">
                  <a16:creationId xmlns:a16="http://schemas.microsoft.com/office/drawing/2014/main" id="{279F162D-2F33-4D29-AC92-F91C542AA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500188"/>
              <a:ext cx="239713" cy="107950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Freeform 677">
              <a:extLst>
                <a:ext uri="{FF2B5EF4-FFF2-40B4-BE49-F238E27FC236}">
                  <a16:creationId xmlns:a16="http://schemas.microsoft.com/office/drawing/2014/main" id="{76EA3E53-A23F-4CE4-8AFD-AD8FC6714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566863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678">
              <a:extLst>
                <a:ext uri="{FF2B5EF4-FFF2-40B4-BE49-F238E27FC236}">
                  <a16:creationId xmlns:a16="http://schemas.microsoft.com/office/drawing/2014/main" id="{F4E35922-8CBF-4A49-BF79-91C1ECA3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633538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679">
              <a:extLst>
                <a:ext uri="{FF2B5EF4-FFF2-40B4-BE49-F238E27FC236}">
                  <a16:creationId xmlns:a16="http://schemas.microsoft.com/office/drawing/2014/main" id="{CBDF1A3F-4A63-49FE-9666-52B4FCE2D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698625"/>
              <a:ext cx="239713" cy="106363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2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680">
              <a:extLst>
                <a:ext uri="{FF2B5EF4-FFF2-40B4-BE49-F238E27FC236}">
                  <a16:creationId xmlns:a16="http://schemas.microsoft.com/office/drawing/2014/main" id="{27F41460-B04A-4FC9-AC3E-2F695236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765300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681">
              <a:extLst>
                <a:ext uri="{FF2B5EF4-FFF2-40B4-BE49-F238E27FC236}">
                  <a16:creationId xmlns:a16="http://schemas.microsoft.com/office/drawing/2014/main" id="{4278DFE1-15D3-4379-8C9D-EE99B3ED5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1379538"/>
              <a:ext cx="160338" cy="409575"/>
            </a:xfrm>
            <a:custGeom>
              <a:avLst/>
              <a:gdLst>
                <a:gd name="T0" fmla="*/ 0 w 403"/>
                <a:gd name="T1" fmla="*/ 125 h 1035"/>
                <a:gd name="T2" fmla="*/ 0 w 403"/>
                <a:gd name="T3" fmla="*/ 1035 h 1035"/>
                <a:gd name="T4" fmla="*/ 403 w 403"/>
                <a:gd name="T5" fmla="*/ 909 h 1035"/>
                <a:gd name="T6" fmla="*/ 403 w 403"/>
                <a:gd name="T7" fmla="*/ 0 h 1035"/>
                <a:gd name="T8" fmla="*/ 0 w 403"/>
                <a:gd name="T9" fmla="*/ 12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035">
                  <a:moveTo>
                    <a:pt x="0" y="125"/>
                  </a:moveTo>
                  <a:lnTo>
                    <a:pt x="0" y="1035"/>
                  </a:lnTo>
                  <a:lnTo>
                    <a:pt x="403" y="909"/>
                  </a:lnTo>
                  <a:lnTo>
                    <a:pt x="403" y="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682">
              <a:extLst>
                <a:ext uri="{FF2B5EF4-FFF2-40B4-BE49-F238E27FC236}">
                  <a16:creationId xmlns:a16="http://schemas.microsoft.com/office/drawing/2014/main" id="{67B5275D-AFE8-4C88-A031-D734BF058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351" y="2030413"/>
              <a:ext cx="160338" cy="411163"/>
            </a:xfrm>
            <a:custGeom>
              <a:avLst/>
              <a:gdLst>
                <a:gd name="T0" fmla="*/ 0 w 404"/>
                <a:gd name="T1" fmla="*/ 126 h 1036"/>
                <a:gd name="T2" fmla="*/ 0 w 404"/>
                <a:gd name="T3" fmla="*/ 1036 h 1036"/>
                <a:gd name="T4" fmla="*/ 404 w 404"/>
                <a:gd name="T5" fmla="*/ 910 h 1036"/>
                <a:gd name="T6" fmla="*/ 404 w 404"/>
                <a:gd name="T7" fmla="*/ 0 h 1036"/>
                <a:gd name="T8" fmla="*/ 0 w 404"/>
                <a:gd name="T9" fmla="*/ 126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36">
                  <a:moveTo>
                    <a:pt x="0" y="126"/>
                  </a:moveTo>
                  <a:lnTo>
                    <a:pt x="0" y="1036"/>
                  </a:lnTo>
                  <a:lnTo>
                    <a:pt x="404" y="910"/>
                  </a:lnTo>
                  <a:lnTo>
                    <a:pt x="404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683">
              <a:extLst>
                <a:ext uri="{FF2B5EF4-FFF2-40B4-BE49-F238E27FC236}">
                  <a16:creationId xmlns:a16="http://schemas.microsoft.com/office/drawing/2014/main" id="{C8012E8A-06C2-4ED3-A534-16E006101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833563"/>
              <a:ext cx="436563" cy="193675"/>
            </a:xfrm>
            <a:custGeom>
              <a:avLst/>
              <a:gdLst>
                <a:gd name="T0" fmla="*/ 0 w 1098"/>
                <a:gd name="T1" fmla="*/ 340 h 489"/>
                <a:gd name="T2" fmla="*/ 0 w 1098"/>
                <a:gd name="T3" fmla="*/ 489 h 489"/>
                <a:gd name="T4" fmla="*/ 1098 w 1098"/>
                <a:gd name="T5" fmla="*/ 149 h 489"/>
                <a:gd name="T6" fmla="*/ 1098 w 1098"/>
                <a:gd name="T7" fmla="*/ 0 h 489"/>
                <a:gd name="T8" fmla="*/ 0 w 1098"/>
                <a:gd name="T9" fmla="*/ 34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9">
                  <a:moveTo>
                    <a:pt x="0" y="340"/>
                  </a:moveTo>
                  <a:lnTo>
                    <a:pt x="0" y="489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684">
              <a:extLst>
                <a:ext uri="{FF2B5EF4-FFF2-40B4-BE49-F238E27FC236}">
                  <a16:creationId xmlns:a16="http://schemas.microsoft.com/office/drawing/2014/main" id="{D5C956E2-E53D-42D4-8E0A-425DD952B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1946275"/>
              <a:ext cx="239713" cy="107950"/>
            </a:xfrm>
            <a:custGeom>
              <a:avLst/>
              <a:gdLst>
                <a:gd name="T0" fmla="*/ 0 w 604"/>
                <a:gd name="T1" fmla="*/ 188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8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685">
              <a:extLst>
                <a:ext uri="{FF2B5EF4-FFF2-40B4-BE49-F238E27FC236}">
                  <a16:creationId xmlns:a16="http://schemas.microsoft.com/office/drawing/2014/main" id="{F24FD9A9-A686-40C2-BEDE-D82254D89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012950"/>
              <a:ext cx="239713" cy="106363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686">
              <a:extLst>
                <a:ext uri="{FF2B5EF4-FFF2-40B4-BE49-F238E27FC236}">
                  <a16:creationId xmlns:a16="http://schemas.microsoft.com/office/drawing/2014/main" id="{6CCD1EC5-7F98-411F-9384-7BD5D8502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079625"/>
              <a:ext cx="239713" cy="106363"/>
            </a:xfrm>
            <a:custGeom>
              <a:avLst/>
              <a:gdLst>
                <a:gd name="T0" fmla="*/ 0 w 604"/>
                <a:gd name="T1" fmla="*/ 187 h 268"/>
                <a:gd name="T2" fmla="*/ 0 w 604"/>
                <a:gd name="T3" fmla="*/ 268 h 268"/>
                <a:gd name="T4" fmla="*/ 604 w 604"/>
                <a:gd name="T5" fmla="*/ 82 h 268"/>
                <a:gd name="T6" fmla="*/ 604 w 604"/>
                <a:gd name="T7" fmla="*/ 0 h 268"/>
                <a:gd name="T8" fmla="*/ 0 w 604"/>
                <a:gd name="T9" fmla="*/ 18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8">
                  <a:moveTo>
                    <a:pt x="0" y="187"/>
                  </a:moveTo>
                  <a:lnTo>
                    <a:pt x="0" y="268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687">
              <a:extLst>
                <a:ext uri="{FF2B5EF4-FFF2-40B4-BE49-F238E27FC236}">
                  <a16:creationId xmlns:a16="http://schemas.microsoft.com/office/drawing/2014/main" id="{DA41C331-69EA-408B-A0EC-9A3BDC519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144713"/>
              <a:ext cx="239713" cy="107950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688">
              <a:extLst>
                <a:ext uri="{FF2B5EF4-FFF2-40B4-BE49-F238E27FC236}">
                  <a16:creationId xmlns:a16="http://schemas.microsoft.com/office/drawing/2014/main" id="{8C620CCA-1DDE-40A5-BB60-D552BF325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211388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689">
              <a:extLst>
                <a:ext uri="{FF2B5EF4-FFF2-40B4-BE49-F238E27FC236}">
                  <a16:creationId xmlns:a16="http://schemas.microsoft.com/office/drawing/2014/main" id="{35B38F53-4277-4039-9A39-E6587FA51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276475"/>
              <a:ext cx="239713" cy="107950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690">
              <a:extLst>
                <a:ext uri="{FF2B5EF4-FFF2-40B4-BE49-F238E27FC236}">
                  <a16:creationId xmlns:a16="http://schemas.microsoft.com/office/drawing/2014/main" id="{565405D2-1F5F-4045-A2D1-9AF136FE3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1" y="2244725"/>
              <a:ext cx="84138" cy="214313"/>
            </a:xfrm>
            <a:custGeom>
              <a:avLst/>
              <a:gdLst>
                <a:gd name="T0" fmla="*/ 0 w 216"/>
                <a:gd name="T1" fmla="*/ 540 h 540"/>
                <a:gd name="T2" fmla="*/ 216 w 216"/>
                <a:gd name="T3" fmla="*/ 482 h 540"/>
                <a:gd name="T4" fmla="*/ 216 w 216"/>
                <a:gd name="T5" fmla="*/ 0 h 540"/>
                <a:gd name="T6" fmla="*/ 108 w 216"/>
                <a:gd name="T7" fmla="*/ 120 h 540"/>
                <a:gd name="T8" fmla="*/ 0 w 216"/>
                <a:gd name="T9" fmla="*/ 58 h 540"/>
                <a:gd name="T10" fmla="*/ 0 w 216"/>
                <a:gd name="T11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540">
                  <a:moveTo>
                    <a:pt x="0" y="540"/>
                  </a:moveTo>
                  <a:lnTo>
                    <a:pt x="216" y="482"/>
                  </a:lnTo>
                  <a:lnTo>
                    <a:pt x="216" y="0"/>
                  </a:lnTo>
                  <a:lnTo>
                    <a:pt x="108" y="120"/>
                  </a:lnTo>
                  <a:lnTo>
                    <a:pt x="0" y="58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BF2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691">
              <a:extLst>
                <a:ext uri="{FF2B5EF4-FFF2-40B4-BE49-F238E27FC236}">
                  <a16:creationId xmlns:a16="http://schemas.microsoft.com/office/drawing/2014/main" id="{973423DE-7A09-400A-B464-55B4A6470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923925"/>
              <a:ext cx="114300" cy="358775"/>
            </a:xfrm>
            <a:custGeom>
              <a:avLst/>
              <a:gdLst>
                <a:gd name="T0" fmla="*/ 153 w 287"/>
                <a:gd name="T1" fmla="*/ 0 h 904"/>
                <a:gd name="T2" fmla="*/ 153 w 287"/>
                <a:gd name="T3" fmla="*/ 0 h 904"/>
                <a:gd name="T4" fmla="*/ 181 w 287"/>
                <a:gd name="T5" fmla="*/ 1 h 904"/>
                <a:gd name="T6" fmla="*/ 228 w 287"/>
                <a:gd name="T7" fmla="*/ 19 h 904"/>
                <a:gd name="T8" fmla="*/ 266 w 287"/>
                <a:gd name="T9" fmla="*/ 54 h 904"/>
                <a:gd name="T10" fmla="*/ 287 w 287"/>
                <a:gd name="T11" fmla="*/ 99 h 904"/>
                <a:gd name="T12" fmla="*/ 287 w 287"/>
                <a:gd name="T13" fmla="*/ 127 h 904"/>
                <a:gd name="T14" fmla="*/ 261 w 287"/>
                <a:gd name="T15" fmla="*/ 771 h 904"/>
                <a:gd name="T16" fmla="*/ 258 w 287"/>
                <a:gd name="T17" fmla="*/ 797 h 904"/>
                <a:gd name="T18" fmla="*/ 239 w 287"/>
                <a:gd name="T19" fmla="*/ 843 h 904"/>
                <a:gd name="T20" fmla="*/ 205 w 287"/>
                <a:gd name="T21" fmla="*/ 879 h 904"/>
                <a:gd name="T22" fmla="*/ 161 w 287"/>
                <a:gd name="T23" fmla="*/ 902 h 904"/>
                <a:gd name="T24" fmla="*/ 134 w 287"/>
                <a:gd name="T25" fmla="*/ 904 h 904"/>
                <a:gd name="T26" fmla="*/ 134 w 287"/>
                <a:gd name="T27" fmla="*/ 904 h 904"/>
                <a:gd name="T28" fmla="*/ 108 w 287"/>
                <a:gd name="T29" fmla="*/ 903 h 904"/>
                <a:gd name="T30" fmla="*/ 61 w 287"/>
                <a:gd name="T31" fmla="*/ 885 h 904"/>
                <a:gd name="T32" fmla="*/ 25 w 287"/>
                <a:gd name="T33" fmla="*/ 850 h 904"/>
                <a:gd name="T34" fmla="*/ 3 w 287"/>
                <a:gd name="T35" fmla="*/ 804 h 904"/>
                <a:gd name="T36" fmla="*/ 0 w 287"/>
                <a:gd name="T37" fmla="*/ 777 h 904"/>
                <a:gd name="T38" fmla="*/ 28 w 287"/>
                <a:gd name="T39" fmla="*/ 133 h 904"/>
                <a:gd name="T40" fmla="*/ 30 w 287"/>
                <a:gd name="T41" fmla="*/ 107 h 904"/>
                <a:gd name="T42" fmla="*/ 50 w 287"/>
                <a:gd name="T43" fmla="*/ 61 h 904"/>
                <a:gd name="T44" fmla="*/ 82 w 287"/>
                <a:gd name="T45" fmla="*/ 24 h 904"/>
                <a:gd name="T46" fmla="*/ 127 w 287"/>
                <a:gd name="T47" fmla="*/ 2 h 904"/>
                <a:gd name="T48" fmla="*/ 153 w 287"/>
                <a:gd name="T49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904">
                  <a:moveTo>
                    <a:pt x="153" y="0"/>
                  </a:moveTo>
                  <a:lnTo>
                    <a:pt x="153" y="0"/>
                  </a:lnTo>
                  <a:lnTo>
                    <a:pt x="181" y="1"/>
                  </a:lnTo>
                  <a:lnTo>
                    <a:pt x="228" y="19"/>
                  </a:lnTo>
                  <a:lnTo>
                    <a:pt x="266" y="54"/>
                  </a:lnTo>
                  <a:lnTo>
                    <a:pt x="287" y="99"/>
                  </a:lnTo>
                  <a:lnTo>
                    <a:pt x="287" y="127"/>
                  </a:lnTo>
                  <a:lnTo>
                    <a:pt x="261" y="771"/>
                  </a:lnTo>
                  <a:lnTo>
                    <a:pt x="258" y="797"/>
                  </a:lnTo>
                  <a:lnTo>
                    <a:pt x="239" y="843"/>
                  </a:lnTo>
                  <a:lnTo>
                    <a:pt x="205" y="879"/>
                  </a:lnTo>
                  <a:lnTo>
                    <a:pt x="161" y="902"/>
                  </a:lnTo>
                  <a:lnTo>
                    <a:pt x="134" y="904"/>
                  </a:lnTo>
                  <a:lnTo>
                    <a:pt x="134" y="904"/>
                  </a:lnTo>
                  <a:lnTo>
                    <a:pt x="108" y="903"/>
                  </a:lnTo>
                  <a:lnTo>
                    <a:pt x="61" y="885"/>
                  </a:lnTo>
                  <a:lnTo>
                    <a:pt x="25" y="850"/>
                  </a:lnTo>
                  <a:lnTo>
                    <a:pt x="3" y="804"/>
                  </a:lnTo>
                  <a:lnTo>
                    <a:pt x="0" y="777"/>
                  </a:lnTo>
                  <a:lnTo>
                    <a:pt x="28" y="133"/>
                  </a:lnTo>
                  <a:lnTo>
                    <a:pt x="30" y="107"/>
                  </a:lnTo>
                  <a:lnTo>
                    <a:pt x="50" y="61"/>
                  </a:lnTo>
                  <a:lnTo>
                    <a:pt x="82" y="24"/>
                  </a:lnTo>
                  <a:lnTo>
                    <a:pt x="127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692">
              <a:extLst>
                <a:ext uri="{FF2B5EF4-FFF2-40B4-BE49-F238E27FC236}">
                  <a16:creationId xmlns:a16="http://schemas.microsoft.com/office/drawing/2014/main" id="{F02C3AA0-CBB7-4EDC-A35D-591410306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608013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693">
              <a:extLst>
                <a:ext uri="{FF2B5EF4-FFF2-40B4-BE49-F238E27FC236}">
                  <a16:creationId xmlns:a16="http://schemas.microsoft.com/office/drawing/2014/main" id="{7958A0FB-0928-43DD-878C-6D2851DBB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517525"/>
              <a:ext cx="319088" cy="22225"/>
            </a:xfrm>
            <a:custGeom>
              <a:avLst/>
              <a:gdLst>
                <a:gd name="T0" fmla="*/ 0 w 808"/>
                <a:gd name="T1" fmla="*/ 5 h 57"/>
                <a:gd name="T2" fmla="*/ 808 w 808"/>
                <a:gd name="T3" fmla="*/ 0 h 57"/>
                <a:gd name="T4" fmla="*/ 808 w 808"/>
                <a:gd name="T5" fmla="*/ 51 h 57"/>
                <a:gd name="T6" fmla="*/ 0 w 808"/>
                <a:gd name="T7" fmla="*/ 57 h 57"/>
                <a:gd name="T8" fmla="*/ 0 w 808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5"/>
                  </a:moveTo>
                  <a:lnTo>
                    <a:pt x="808" y="0"/>
                  </a:lnTo>
                  <a:lnTo>
                    <a:pt x="808" y="51"/>
                  </a:lnTo>
                  <a:lnTo>
                    <a:pt x="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694">
              <a:extLst>
                <a:ext uri="{FF2B5EF4-FFF2-40B4-BE49-F238E27FC236}">
                  <a16:creationId xmlns:a16="http://schemas.microsoft.com/office/drawing/2014/main" id="{F9490BE6-5995-4732-B279-E74D51693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27038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695">
              <a:extLst>
                <a:ext uri="{FF2B5EF4-FFF2-40B4-BE49-F238E27FC236}">
                  <a16:creationId xmlns:a16="http://schemas.microsoft.com/office/drawing/2014/main" id="{40937EC4-001A-4F81-AD24-7758FD482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338138"/>
              <a:ext cx="319088" cy="22225"/>
            </a:xfrm>
            <a:custGeom>
              <a:avLst/>
              <a:gdLst>
                <a:gd name="T0" fmla="*/ 0 w 808"/>
                <a:gd name="T1" fmla="*/ 7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7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696">
              <a:extLst>
                <a:ext uri="{FF2B5EF4-FFF2-40B4-BE49-F238E27FC236}">
                  <a16:creationId xmlns:a16="http://schemas.microsoft.com/office/drawing/2014/main" id="{A9E0FEA5-BA6C-487A-A4DC-A23E97599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247650"/>
              <a:ext cx="319088" cy="22225"/>
            </a:xfrm>
            <a:custGeom>
              <a:avLst/>
              <a:gdLst>
                <a:gd name="T0" fmla="*/ 0 w 808"/>
                <a:gd name="T1" fmla="*/ 7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7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697">
              <a:extLst>
                <a:ext uri="{FF2B5EF4-FFF2-40B4-BE49-F238E27FC236}">
                  <a16:creationId xmlns:a16="http://schemas.microsoft.com/office/drawing/2014/main" id="{4FD61034-CB95-451C-81EA-54CAB8FE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157163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1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1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698">
              <a:extLst>
                <a:ext uri="{FF2B5EF4-FFF2-40B4-BE49-F238E27FC236}">
                  <a16:creationId xmlns:a16="http://schemas.microsoft.com/office/drawing/2014/main" id="{DC351AEF-0C10-4980-9A19-BE8B747C2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66675"/>
              <a:ext cx="319088" cy="23813"/>
            </a:xfrm>
            <a:custGeom>
              <a:avLst/>
              <a:gdLst>
                <a:gd name="T0" fmla="*/ 0 w 808"/>
                <a:gd name="T1" fmla="*/ 6 h 58"/>
                <a:gd name="T2" fmla="*/ 808 w 808"/>
                <a:gd name="T3" fmla="*/ 0 h 58"/>
                <a:gd name="T4" fmla="*/ 808 w 808"/>
                <a:gd name="T5" fmla="*/ 52 h 58"/>
                <a:gd name="T6" fmla="*/ 0 w 808"/>
                <a:gd name="T7" fmla="*/ 58 h 58"/>
                <a:gd name="T8" fmla="*/ 0 w 808"/>
                <a:gd name="T9" fmla="*/ 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8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Rectangle 699">
              <a:extLst>
                <a:ext uri="{FF2B5EF4-FFF2-40B4-BE49-F238E27FC236}">
                  <a16:creationId xmlns:a16="http://schemas.microsoft.com/office/drawing/2014/main" id="{33572E5E-6A03-458B-85D0-1D9E9595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1588"/>
              <a:ext cx="20638" cy="700088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Rectangle 700">
              <a:extLst>
                <a:ext uri="{FF2B5EF4-FFF2-40B4-BE49-F238E27FC236}">
                  <a16:creationId xmlns:a16="http://schemas.microsoft.com/office/drawing/2014/main" id="{DCFA5FE6-6A76-46A8-9903-F251BAB76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0"/>
              <a:ext cx="20638" cy="701675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Rectangle 701">
              <a:extLst>
                <a:ext uri="{FF2B5EF4-FFF2-40B4-BE49-F238E27FC236}">
                  <a16:creationId xmlns:a16="http://schemas.microsoft.com/office/drawing/2014/main" id="{59BC0367-C110-488D-83EE-8A80396C5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0"/>
              <a:ext cx="20638" cy="700088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Rectangle 702">
              <a:extLst>
                <a:ext uri="{FF2B5EF4-FFF2-40B4-BE49-F238E27FC236}">
                  <a16:creationId xmlns:a16="http://schemas.microsoft.com/office/drawing/2014/main" id="{91144F84-E593-438E-B3A3-D33646A96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60960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Rectangle 703">
              <a:extLst>
                <a:ext uri="{FF2B5EF4-FFF2-40B4-BE49-F238E27FC236}">
                  <a16:creationId xmlns:a16="http://schemas.microsoft.com/office/drawing/2014/main" id="{875CF036-9985-4A62-9C2A-1EB5D0FCA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6080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Rectangle 704">
              <a:extLst>
                <a:ext uri="{FF2B5EF4-FFF2-40B4-BE49-F238E27FC236}">
                  <a16:creationId xmlns:a16="http://schemas.microsoft.com/office/drawing/2014/main" id="{9772BE88-C655-4543-ADA1-FEFEEFB50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6080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Rectangle 705">
              <a:extLst>
                <a:ext uri="{FF2B5EF4-FFF2-40B4-BE49-F238E27FC236}">
                  <a16:creationId xmlns:a16="http://schemas.microsoft.com/office/drawing/2014/main" id="{0B4EC18A-7116-41C6-91D4-3CDD8FE8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5191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Rectangle 706">
              <a:extLst>
                <a:ext uri="{FF2B5EF4-FFF2-40B4-BE49-F238E27FC236}">
                  <a16:creationId xmlns:a16="http://schemas.microsoft.com/office/drawing/2014/main" id="{9E03AC06-EDA3-4AD4-B734-D623F0DEC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5191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Rectangle 707">
              <a:extLst>
                <a:ext uri="{FF2B5EF4-FFF2-40B4-BE49-F238E27FC236}">
                  <a16:creationId xmlns:a16="http://schemas.microsoft.com/office/drawing/2014/main" id="{2802D2CF-4606-4D43-8C55-2BDE735D4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517525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708">
              <a:extLst>
                <a:ext uri="{FF2B5EF4-FFF2-40B4-BE49-F238E27FC236}">
                  <a16:creationId xmlns:a16="http://schemas.microsoft.com/office/drawing/2014/main" id="{59FE5C0F-227C-4C1D-9D28-D1BFF8286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428625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Rectangle 709">
              <a:extLst>
                <a:ext uri="{FF2B5EF4-FFF2-40B4-BE49-F238E27FC236}">
                  <a16:creationId xmlns:a16="http://schemas.microsoft.com/office/drawing/2014/main" id="{BB9EBD20-6D96-46F0-9717-A788F299F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428625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Rectangle 710">
              <a:extLst>
                <a:ext uri="{FF2B5EF4-FFF2-40B4-BE49-F238E27FC236}">
                  <a16:creationId xmlns:a16="http://schemas.microsoft.com/office/drawing/2014/main" id="{BA48DD4D-A51D-4FE8-822F-4EFEA5D42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428625"/>
              <a:ext cx="20638" cy="19050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711">
              <a:extLst>
                <a:ext uri="{FF2B5EF4-FFF2-40B4-BE49-F238E27FC236}">
                  <a16:creationId xmlns:a16="http://schemas.microsoft.com/office/drawing/2014/main" id="{8F7C4C03-2301-4554-BE3F-335D880C6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38138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Rectangle 712">
              <a:extLst>
                <a:ext uri="{FF2B5EF4-FFF2-40B4-BE49-F238E27FC236}">
                  <a16:creationId xmlns:a16="http://schemas.microsoft.com/office/drawing/2014/main" id="{49694FE4-222D-4C92-8FFC-BBC53EC44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338138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Rectangle 713">
              <a:extLst>
                <a:ext uri="{FF2B5EF4-FFF2-40B4-BE49-F238E27FC236}">
                  <a16:creationId xmlns:a16="http://schemas.microsoft.com/office/drawing/2014/main" id="{9D719662-06D9-4B2A-9ABA-D8776E7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338138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714">
              <a:extLst>
                <a:ext uri="{FF2B5EF4-FFF2-40B4-BE49-F238E27FC236}">
                  <a16:creationId xmlns:a16="http://schemas.microsoft.com/office/drawing/2014/main" id="{9F7CC063-2E12-4880-8664-DB31939E0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249238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Rectangle 715">
              <a:extLst>
                <a:ext uri="{FF2B5EF4-FFF2-40B4-BE49-F238E27FC236}">
                  <a16:creationId xmlns:a16="http://schemas.microsoft.com/office/drawing/2014/main" id="{5BF73531-5C5B-49E2-99D3-F1F557E29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2476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Rectangle 716">
              <a:extLst>
                <a:ext uri="{FF2B5EF4-FFF2-40B4-BE49-F238E27FC236}">
                  <a16:creationId xmlns:a16="http://schemas.microsoft.com/office/drawing/2014/main" id="{FB836DD3-739D-4A7A-9FA1-FDFABB81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2476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717">
              <a:extLst>
                <a:ext uri="{FF2B5EF4-FFF2-40B4-BE49-F238E27FC236}">
                  <a16:creationId xmlns:a16="http://schemas.microsoft.com/office/drawing/2014/main" id="{E2DFEBCC-8A1D-4372-8546-791605C60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158750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2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Rectangle 718">
              <a:extLst>
                <a:ext uri="{FF2B5EF4-FFF2-40B4-BE49-F238E27FC236}">
                  <a16:creationId xmlns:a16="http://schemas.microsoft.com/office/drawing/2014/main" id="{C01A1667-B65F-4A70-BED5-46B2ED10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1587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Rectangle 719">
              <a:extLst>
                <a:ext uri="{FF2B5EF4-FFF2-40B4-BE49-F238E27FC236}">
                  <a16:creationId xmlns:a16="http://schemas.microsoft.com/office/drawing/2014/main" id="{4B3F3AE1-5BB9-4622-A8BF-B5856B76F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1571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4" name="Freeform 720">
              <a:extLst>
                <a:ext uri="{FF2B5EF4-FFF2-40B4-BE49-F238E27FC236}">
                  <a16:creationId xmlns:a16="http://schemas.microsoft.com/office/drawing/2014/main" id="{D71EB9F8-EED7-4163-89C5-9E9956422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68263"/>
              <a:ext cx="20638" cy="22225"/>
            </a:xfrm>
            <a:custGeom>
              <a:avLst/>
              <a:gdLst>
                <a:gd name="T0" fmla="*/ 51 w 51"/>
                <a:gd name="T1" fmla="*/ 0 h 53"/>
                <a:gd name="T2" fmla="*/ 51 w 51"/>
                <a:gd name="T3" fmla="*/ 51 h 53"/>
                <a:gd name="T4" fmla="*/ 0 w 51"/>
                <a:gd name="T5" fmla="*/ 53 h 53"/>
                <a:gd name="T6" fmla="*/ 0 w 51"/>
                <a:gd name="T7" fmla="*/ 1 h 53"/>
                <a:gd name="T8" fmla="*/ 51 w 51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3">
                  <a:moveTo>
                    <a:pt x="51" y="0"/>
                  </a:moveTo>
                  <a:lnTo>
                    <a:pt x="51" y="51"/>
                  </a:lnTo>
                  <a:lnTo>
                    <a:pt x="0" y="53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5" name="Rectangle 721">
              <a:extLst>
                <a:ext uri="{FF2B5EF4-FFF2-40B4-BE49-F238E27FC236}">
                  <a16:creationId xmlns:a16="http://schemas.microsoft.com/office/drawing/2014/main" id="{B990CC81-0A67-4E6C-AACA-5F4183802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682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6" name="Rectangle 722">
              <a:extLst>
                <a:ext uri="{FF2B5EF4-FFF2-40B4-BE49-F238E27FC236}">
                  <a16:creationId xmlns:a16="http://schemas.microsoft.com/office/drawing/2014/main" id="{B5D6964C-3C1B-4FC8-BC7C-41D6B479D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682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97" name="그룹 696">
            <a:extLst>
              <a:ext uri="{FF2B5EF4-FFF2-40B4-BE49-F238E27FC236}">
                <a16:creationId xmlns:a16="http://schemas.microsoft.com/office/drawing/2014/main" id="{8473E311-5E16-441F-9385-95B2A7F190DF}"/>
              </a:ext>
            </a:extLst>
          </p:cNvPr>
          <p:cNvGrpSpPr/>
          <p:nvPr/>
        </p:nvGrpSpPr>
        <p:grpSpPr>
          <a:xfrm>
            <a:off x="5083177" y="4906963"/>
            <a:ext cx="1927225" cy="1951038"/>
            <a:chOff x="3559176" y="4906963"/>
            <a:chExt cx="1927225" cy="1951038"/>
          </a:xfrm>
        </p:grpSpPr>
        <p:sp>
          <p:nvSpPr>
            <p:cNvPr id="698" name="Freeform 723">
              <a:extLst>
                <a:ext uri="{FF2B5EF4-FFF2-40B4-BE49-F238E27FC236}">
                  <a16:creationId xmlns:a16="http://schemas.microsoft.com/office/drawing/2014/main" id="{CC7C534B-E124-4D2C-9DEE-C9E83B129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6" y="5784850"/>
              <a:ext cx="317500" cy="96838"/>
            </a:xfrm>
            <a:custGeom>
              <a:avLst/>
              <a:gdLst>
                <a:gd name="T0" fmla="*/ 800 w 800"/>
                <a:gd name="T1" fmla="*/ 142 h 244"/>
                <a:gd name="T2" fmla="*/ 800 w 800"/>
                <a:gd name="T3" fmla="*/ 142 h 244"/>
                <a:gd name="T4" fmla="*/ 800 w 800"/>
                <a:gd name="T5" fmla="*/ 120 h 244"/>
                <a:gd name="T6" fmla="*/ 787 w 800"/>
                <a:gd name="T7" fmla="*/ 79 h 244"/>
                <a:gd name="T8" fmla="*/ 758 w 800"/>
                <a:gd name="T9" fmla="*/ 46 h 244"/>
                <a:gd name="T10" fmla="*/ 720 w 800"/>
                <a:gd name="T11" fmla="*/ 27 h 244"/>
                <a:gd name="T12" fmla="*/ 697 w 800"/>
                <a:gd name="T13" fmla="*/ 24 h 244"/>
                <a:gd name="T14" fmla="*/ 118 w 800"/>
                <a:gd name="T15" fmla="*/ 0 h 244"/>
                <a:gd name="T16" fmla="*/ 96 w 800"/>
                <a:gd name="T17" fmla="*/ 0 h 244"/>
                <a:gd name="T18" fmla="*/ 56 w 800"/>
                <a:gd name="T19" fmla="*/ 14 h 244"/>
                <a:gd name="T20" fmla="*/ 23 w 800"/>
                <a:gd name="T21" fmla="*/ 41 h 244"/>
                <a:gd name="T22" fmla="*/ 2 w 800"/>
                <a:gd name="T23" fmla="*/ 80 h 244"/>
                <a:gd name="T24" fmla="*/ 0 w 800"/>
                <a:gd name="T25" fmla="*/ 102 h 244"/>
                <a:gd name="T26" fmla="*/ 0 w 800"/>
                <a:gd name="T27" fmla="*/ 102 h 244"/>
                <a:gd name="T28" fmla="*/ 0 w 800"/>
                <a:gd name="T29" fmla="*/ 124 h 244"/>
                <a:gd name="T30" fmla="*/ 14 w 800"/>
                <a:gd name="T31" fmla="*/ 165 h 244"/>
                <a:gd name="T32" fmla="*/ 41 w 800"/>
                <a:gd name="T33" fmla="*/ 197 h 244"/>
                <a:gd name="T34" fmla="*/ 80 w 800"/>
                <a:gd name="T35" fmla="*/ 217 h 244"/>
                <a:gd name="T36" fmla="*/ 102 w 800"/>
                <a:gd name="T37" fmla="*/ 220 h 244"/>
                <a:gd name="T38" fmla="*/ 682 w 800"/>
                <a:gd name="T39" fmla="*/ 244 h 244"/>
                <a:gd name="T40" fmla="*/ 704 w 800"/>
                <a:gd name="T41" fmla="*/ 244 h 244"/>
                <a:gd name="T42" fmla="*/ 745 w 800"/>
                <a:gd name="T43" fmla="*/ 230 h 244"/>
                <a:gd name="T44" fmla="*/ 778 w 800"/>
                <a:gd name="T45" fmla="*/ 203 h 244"/>
                <a:gd name="T46" fmla="*/ 797 w 800"/>
                <a:gd name="T47" fmla="*/ 164 h 244"/>
                <a:gd name="T48" fmla="*/ 800 w 800"/>
                <a:gd name="T4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44">
                  <a:moveTo>
                    <a:pt x="800" y="142"/>
                  </a:moveTo>
                  <a:lnTo>
                    <a:pt x="800" y="142"/>
                  </a:lnTo>
                  <a:lnTo>
                    <a:pt x="800" y="120"/>
                  </a:lnTo>
                  <a:lnTo>
                    <a:pt x="787" y="79"/>
                  </a:lnTo>
                  <a:lnTo>
                    <a:pt x="758" y="46"/>
                  </a:lnTo>
                  <a:lnTo>
                    <a:pt x="720" y="27"/>
                  </a:lnTo>
                  <a:lnTo>
                    <a:pt x="697" y="24"/>
                  </a:lnTo>
                  <a:lnTo>
                    <a:pt x="118" y="0"/>
                  </a:lnTo>
                  <a:lnTo>
                    <a:pt x="96" y="0"/>
                  </a:lnTo>
                  <a:lnTo>
                    <a:pt x="56" y="14"/>
                  </a:lnTo>
                  <a:lnTo>
                    <a:pt x="23" y="41"/>
                  </a:lnTo>
                  <a:lnTo>
                    <a:pt x="2" y="80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14" y="165"/>
                  </a:lnTo>
                  <a:lnTo>
                    <a:pt x="41" y="197"/>
                  </a:lnTo>
                  <a:lnTo>
                    <a:pt x="80" y="217"/>
                  </a:lnTo>
                  <a:lnTo>
                    <a:pt x="102" y="220"/>
                  </a:lnTo>
                  <a:lnTo>
                    <a:pt x="682" y="244"/>
                  </a:lnTo>
                  <a:lnTo>
                    <a:pt x="704" y="244"/>
                  </a:lnTo>
                  <a:lnTo>
                    <a:pt x="745" y="230"/>
                  </a:lnTo>
                  <a:lnTo>
                    <a:pt x="778" y="203"/>
                  </a:lnTo>
                  <a:lnTo>
                    <a:pt x="797" y="164"/>
                  </a:lnTo>
                  <a:lnTo>
                    <a:pt x="800" y="142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9" name="Freeform 724">
              <a:extLst>
                <a:ext uri="{FF2B5EF4-FFF2-40B4-BE49-F238E27FC236}">
                  <a16:creationId xmlns:a16="http://schemas.microsoft.com/office/drawing/2014/main" id="{69CC3D62-82D0-4067-AB22-0CA32370E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5829300"/>
              <a:ext cx="314325" cy="134938"/>
            </a:xfrm>
            <a:custGeom>
              <a:avLst/>
              <a:gdLst>
                <a:gd name="T0" fmla="*/ 787 w 791"/>
                <a:gd name="T1" fmla="*/ 253 h 339"/>
                <a:gd name="T2" fmla="*/ 787 w 791"/>
                <a:gd name="T3" fmla="*/ 253 h 339"/>
                <a:gd name="T4" fmla="*/ 791 w 791"/>
                <a:gd name="T5" fmla="*/ 231 h 339"/>
                <a:gd name="T6" fmla="*/ 783 w 791"/>
                <a:gd name="T7" fmla="*/ 188 h 339"/>
                <a:gd name="T8" fmla="*/ 761 w 791"/>
                <a:gd name="T9" fmla="*/ 151 h 339"/>
                <a:gd name="T10" fmla="*/ 726 w 791"/>
                <a:gd name="T11" fmla="*/ 126 h 339"/>
                <a:gd name="T12" fmla="*/ 705 w 791"/>
                <a:gd name="T13" fmla="*/ 120 h 339"/>
                <a:gd name="T14" fmla="*/ 136 w 791"/>
                <a:gd name="T15" fmla="*/ 4 h 339"/>
                <a:gd name="T16" fmla="*/ 114 w 791"/>
                <a:gd name="T17" fmla="*/ 0 h 339"/>
                <a:gd name="T18" fmla="*/ 71 w 791"/>
                <a:gd name="T19" fmla="*/ 8 h 339"/>
                <a:gd name="T20" fmla="*/ 35 w 791"/>
                <a:gd name="T21" fmla="*/ 30 h 339"/>
                <a:gd name="T22" fmla="*/ 10 w 791"/>
                <a:gd name="T23" fmla="*/ 64 h 339"/>
                <a:gd name="T24" fmla="*/ 4 w 791"/>
                <a:gd name="T25" fmla="*/ 86 h 339"/>
                <a:gd name="T26" fmla="*/ 4 w 791"/>
                <a:gd name="T27" fmla="*/ 86 h 339"/>
                <a:gd name="T28" fmla="*/ 0 w 791"/>
                <a:gd name="T29" fmla="*/ 108 h 339"/>
                <a:gd name="T30" fmla="*/ 7 w 791"/>
                <a:gd name="T31" fmla="*/ 151 h 339"/>
                <a:gd name="T32" fmla="*/ 29 w 791"/>
                <a:gd name="T33" fmla="*/ 187 h 339"/>
                <a:gd name="T34" fmla="*/ 64 w 791"/>
                <a:gd name="T35" fmla="*/ 212 h 339"/>
                <a:gd name="T36" fmla="*/ 86 w 791"/>
                <a:gd name="T37" fmla="*/ 219 h 339"/>
                <a:gd name="T38" fmla="*/ 653 w 791"/>
                <a:gd name="T39" fmla="*/ 335 h 339"/>
                <a:gd name="T40" fmla="*/ 675 w 791"/>
                <a:gd name="T41" fmla="*/ 339 h 339"/>
                <a:gd name="T42" fmla="*/ 718 w 791"/>
                <a:gd name="T43" fmla="*/ 331 h 339"/>
                <a:gd name="T44" fmla="*/ 754 w 791"/>
                <a:gd name="T45" fmla="*/ 309 h 339"/>
                <a:gd name="T46" fmla="*/ 780 w 791"/>
                <a:gd name="T47" fmla="*/ 275 h 339"/>
                <a:gd name="T48" fmla="*/ 787 w 791"/>
                <a:gd name="T49" fmla="*/ 25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1" h="339">
                  <a:moveTo>
                    <a:pt x="787" y="253"/>
                  </a:moveTo>
                  <a:lnTo>
                    <a:pt x="787" y="253"/>
                  </a:lnTo>
                  <a:lnTo>
                    <a:pt x="791" y="231"/>
                  </a:lnTo>
                  <a:lnTo>
                    <a:pt x="783" y="188"/>
                  </a:lnTo>
                  <a:lnTo>
                    <a:pt x="761" y="151"/>
                  </a:lnTo>
                  <a:lnTo>
                    <a:pt x="726" y="126"/>
                  </a:lnTo>
                  <a:lnTo>
                    <a:pt x="705" y="120"/>
                  </a:lnTo>
                  <a:lnTo>
                    <a:pt x="136" y="4"/>
                  </a:lnTo>
                  <a:lnTo>
                    <a:pt x="114" y="0"/>
                  </a:lnTo>
                  <a:lnTo>
                    <a:pt x="71" y="8"/>
                  </a:lnTo>
                  <a:lnTo>
                    <a:pt x="35" y="30"/>
                  </a:lnTo>
                  <a:lnTo>
                    <a:pt x="10" y="64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108"/>
                  </a:lnTo>
                  <a:lnTo>
                    <a:pt x="7" y="151"/>
                  </a:lnTo>
                  <a:lnTo>
                    <a:pt x="29" y="187"/>
                  </a:lnTo>
                  <a:lnTo>
                    <a:pt x="64" y="212"/>
                  </a:lnTo>
                  <a:lnTo>
                    <a:pt x="86" y="219"/>
                  </a:lnTo>
                  <a:lnTo>
                    <a:pt x="653" y="335"/>
                  </a:lnTo>
                  <a:lnTo>
                    <a:pt x="675" y="339"/>
                  </a:lnTo>
                  <a:lnTo>
                    <a:pt x="718" y="331"/>
                  </a:lnTo>
                  <a:lnTo>
                    <a:pt x="754" y="309"/>
                  </a:lnTo>
                  <a:lnTo>
                    <a:pt x="780" y="275"/>
                  </a:lnTo>
                  <a:lnTo>
                    <a:pt x="787" y="253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725">
              <a:extLst>
                <a:ext uri="{FF2B5EF4-FFF2-40B4-BE49-F238E27FC236}">
                  <a16:creationId xmlns:a16="http://schemas.microsoft.com/office/drawing/2014/main" id="{63DACB88-F0AF-4616-9C6B-A49790473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5740400"/>
              <a:ext cx="334963" cy="407988"/>
            </a:xfrm>
            <a:custGeom>
              <a:avLst/>
              <a:gdLst>
                <a:gd name="T0" fmla="*/ 147 w 843"/>
                <a:gd name="T1" fmla="*/ 1027 h 1027"/>
                <a:gd name="T2" fmla="*/ 0 w 843"/>
                <a:gd name="T3" fmla="*/ 324 h 1027"/>
                <a:gd name="T4" fmla="*/ 476 w 843"/>
                <a:gd name="T5" fmla="*/ 0 h 1027"/>
                <a:gd name="T6" fmla="*/ 843 w 843"/>
                <a:gd name="T7" fmla="*/ 67 h 1027"/>
                <a:gd name="T8" fmla="*/ 518 w 843"/>
                <a:gd name="T9" fmla="*/ 937 h 1027"/>
                <a:gd name="T10" fmla="*/ 147 w 843"/>
                <a:gd name="T11" fmla="*/ 1027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3" h="1027">
                  <a:moveTo>
                    <a:pt x="147" y="1027"/>
                  </a:moveTo>
                  <a:lnTo>
                    <a:pt x="0" y="324"/>
                  </a:lnTo>
                  <a:lnTo>
                    <a:pt x="476" y="0"/>
                  </a:lnTo>
                  <a:lnTo>
                    <a:pt x="843" y="67"/>
                  </a:lnTo>
                  <a:lnTo>
                    <a:pt x="518" y="937"/>
                  </a:lnTo>
                  <a:lnTo>
                    <a:pt x="147" y="1027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726">
              <a:extLst>
                <a:ext uri="{FF2B5EF4-FFF2-40B4-BE49-F238E27FC236}">
                  <a16:creationId xmlns:a16="http://schemas.microsoft.com/office/drawing/2014/main" id="{2CE21018-0E7E-4331-9ABA-26588734F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601" y="5849938"/>
              <a:ext cx="292100" cy="192088"/>
            </a:xfrm>
            <a:custGeom>
              <a:avLst/>
              <a:gdLst>
                <a:gd name="T0" fmla="*/ 723 w 737"/>
                <a:gd name="T1" fmla="*/ 430 h 486"/>
                <a:gd name="T2" fmla="*/ 723 w 737"/>
                <a:gd name="T3" fmla="*/ 430 h 486"/>
                <a:gd name="T4" fmla="*/ 732 w 737"/>
                <a:gd name="T5" fmla="*/ 409 h 486"/>
                <a:gd name="T6" fmla="*/ 737 w 737"/>
                <a:gd name="T7" fmla="*/ 367 h 486"/>
                <a:gd name="T8" fmla="*/ 726 w 737"/>
                <a:gd name="T9" fmla="*/ 325 h 486"/>
                <a:gd name="T10" fmla="*/ 700 w 737"/>
                <a:gd name="T11" fmla="*/ 291 h 486"/>
                <a:gd name="T12" fmla="*/ 680 w 737"/>
                <a:gd name="T13" fmla="*/ 280 h 486"/>
                <a:gd name="T14" fmla="*/ 164 w 737"/>
                <a:gd name="T15" fmla="*/ 14 h 486"/>
                <a:gd name="T16" fmla="*/ 144 w 737"/>
                <a:gd name="T17" fmla="*/ 5 h 486"/>
                <a:gd name="T18" fmla="*/ 101 w 737"/>
                <a:gd name="T19" fmla="*/ 0 h 486"/>
                <a:gd name="T20" fmla="*/ 61 w 737"/>
                <a:gd name="T21" fmla="*/ 12 h 486"/>
                <a:gd name="T22" fmla="*/ 27 w 737"/>
                <a:gd name="T23" fmla="*/ 37 h 486"/>
                <a:gd name="T24" fmla="*/ 14 w 737"/>
                <a:gd name="T25" fmla="*/ 57 h 486"/>
                <a:gd name="T26" fmla="*/ 14 w 737"/>
                <a:gd name="T27" fmla="*/ 57 h 486"/>
                <a:gd name="T28" fmla="*/ 5 w 737"/>
                <a:gd name="T29" fmla="*/ 76 h 486"/>
                <a:gd name="T30" fmla="*/ 0 w 737"/>
                <a:gd name="T31" fmla="*/ 119 h 486"/>
                <a:gd name="T32" fmla="*/ 11 w 737"/>
                <a:gd name="T33" fmla="*/ 161 h 486"/>
                <a:gd name="T34" fmla="*/ 39 w 737"/>
                <a:gd name="T35" fmla="*/ 194 h 486"/>
                <a:gd name="T36" fmla="*/ 57 w 737"/>
                <a:gd name="T37" fmla="*/ 207 h 486"/>
                <a:gd name="T38" fmla="*/ 573 w 737"/>
                <a:gd name="T39" fmla="*/ 473 h 486"/>
                <a:gd name="T40" fmla="*/ 594 w 737"/>
                <a:gd name="T41" fmla="*/ 482 h 486"/>
                <a:gd name="T42" fmla="*/ 636 w 737"/>
                <a:gd name="T43" fmla="*/ 486 h 486"/>
                <a:gd name="T44" fmla="*/ 676 w 737"/>
                <a:gd name="T45" fmla="*/ 475 h 486"/>
                <a:gd name="T46" fmla="*/ 710 w 737"/>
                <a:gd name="T47" fmla="*/ 450 h 486"/>
                <a:gd name="T48" fmla="*/ 723 w 737"/>
                <a:gd name="T49" fmla="*/ 43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7" h="486">
                  <a:moveTo>
                    <a:pt x="723" y="430"/>
                  </a:moveTo>
                  <a:lnTo>
                    <a:pt x="723" y="430"/>
                  </a:lnTo>
                  <a:lnTo>
                    <a:pt x="732" y="409"/>
                  </a:lnTo>
                  <a:lnTo>
                    <a:pt x="737" y="367"/>
                  </a:lnTo>
                  <a:lnTo>
                    <a:pt x="726" y="325"/>
                  </a:lnTo>
                  <a:lnTo>
                    <a:pt x="700" y="291"/>
                  </a:lnTo>
                  <a:lnTo>
                    <a:pt x="680" y="280"/>
                  </a:lnTo>
                  <a:lnTo>
                    <a:pt x="164" y="14"/>
                  </a:lnTo>
                  <a:lnTo>
                    <a:pt x="144" y="5"/>
                  </a:lnTo>
                  <a:lnTo>
                    <a:pt x="101" y="0"/>
                  </a:lnTo>
                  <a:lnTo>
                    <a:pt x="61" y="12"/>
                  </a:lnTo>
                  <a:lnTo>
                    <a:pt x="27" y="3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5" y="76"/>
                  </a:lnTo>
                  <a:lnTo>
                    <a:pt x="0" y="119"/>
                  </a:lnTo>
                  <a:lnTo>
                    <a:pt x="11" y="161"/>
                  </a:lnTo>
                  <a:lnTo>
                    <a:pt x="39" y="194"/>
                  </a:lnTo>
                  <a:lnTo>
                    <a:pt x="57" y="207"/>
                  </a:lnTo>
                  <a:lnTo>
                    <a:pt x="573" y="473"/>
                  </a:lnTo>
                  <a:lnTo>
                    <a:pt x="594" y="482"/>
                  </a:lnTo>
                  <a:lnTo>
                    <a:pt x="636" y="486"/>
                  </a:lnTo>
                  <a:lnTo>
                    <a:pt x="676" y="475"/>
                  </a:lnTo>
                  <a:lnTo>
                    <a:pt x="710" y="450"/>
                  </a:lnTo>
                  <a:lnTo>
                    <a:pt x="723" y="43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727">
              <a:extLst>
                <a:ext uri="{FF2B5EF4-FFF2-40B4-BE49-F238E27FC236}">
                  <a16:creationId xmlns:a16="http://schemas.microsoft.com/office/drawing/2014/main" id="{6D6928B5-DC85-4386-AEE0-503EFE98C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6000750"/>
              <a:ext cx="269875" cy="298450"/>
            </a:xfrm>
            <a:custGeom>
              <a:avLst/>
              <a:gdLst>
                <a:gd name="T0" fmla="*/ 70 w 679"/>
                <a:gd name="T1" fmla="*/ 197 h 752"/>
                <a:gd name="T2" fmla="*/ 56 w 679"/>
                <a:gd name="T3" fmla="*/ 212 h 752"/>
                <a:gd name="T4" fmla="*/ 33 w 679"/>
                <a:gd name="T5" fmla="*/ 246 h 752"/>
                <a:gd name="T6" fmla="*/ 16 w 679"/>
                <a:gd name="T7" fmla="*/ 282 h 752"/>
                <a:gd name="T8" fmla="*/ 5 w 679"/>
                <a:gd name="T9" fmla="*/ 321 h 752"/>
                <a:gd name="T10" fmla="*/ 0 w 679"/>
                <a:gd name="T11" fmla="*/ 382 h 752"/>
                <a:gd name="T12" fmla="*/ 12 w 679"/>
                <a:gd name="T13" fmla="*/ 466 h 752"/>
                <a:gd name="T14" fmla="*/ 42 w 679"/>
                <a:gd name="T15" fmla="*/ 548 h 752"/>
                <a:gd name="T16" fmla="*/ 83 w 679"/>
                <a:gd name="T17" fmla="*/ 622 h 752"/>
                <a:gd name="T18" fmla="*/ 134 w 679"/>
                <a:gd name="T19" fmla="*/ 682 h 752"/>
                <a:gd name="T20" fmla="*/ 191 w 679"/>
                <a:gd name="T21" fmla="*/ 727 h 752"/>
                <a:gd name="T22" fmla="*/ 221 w 679"/>
                <a:gd name="T23" fmla="*/ 738 h 752"/>
                <a:gd name="T24" fmla="*/ 249 w 679"/>
                <a:gd name="T25" fmla="*/ 747 h 752"/>
                <a:gd name="T26" fmla="*/ 309 w 679"/>
                <a:gd name="T27" fmla="*/ 752 h 752"/>
                <a:gd name="T28" fmla="*/ 370 w 679"/>
                <a:gd name="T29" fmla="*/ 741 h 752"/>
                <a:gd name="T30" fmla="*/ 428 w 679"/>
                <a:gd name="T31" fmla="*/ 716 h 752"/>
                <a:gd name="T32" fmla="*/ 485 w 679"/>
                <a:gd name="T33" fmla="*/ 677 h 752"/>
                <a:gd name="T34" fmla="*/ 537 w 679"/>
                <a:gd name="T35" fmla="*/ 627 h 752"/>
                <a:gd name="T36" fmla="*/ 585 w 679"/>
                <a:gd name="T37" fmla="*/ 565 h 752"/>
                <a:gd name="T38" fmla="*/ 628 w 679"/>
                <a:gd name="T39" fmla="*/ 493 h 752"/>
                <a:gd name="T40" fmla="*/ 644 w 679"/>
                <a:gd name="T41" fmla="*/ 453 h 752"/>
                <a:gd name="T42" fmla="*/ 660 w 679"/>
                <a:gd name="T43" fmla="*/ 414 h 752"/>
                <a:gd name="T44" fmla="*/ 677 w 679"/>
                <a:gd name="T45" fmla="*/ 335 h 752"/>
                <a:gd name="T46" fmla="*/ 679 w 679"/>
                <a:gd name="T47" fmla="*/ 261 h 752"/>
                <a:gd name="T48" fmla="*/ 669 w 679"/>
                <a:gd name="T49" fmla="*/ 191 h 752"/>
                <a:gd name="T50" fmla="*/ 650 w 679"/>
                <a:gd name="T51" fmla="*/ 130 h 752"/>
                <a:gd name="T52" fmla="*/ 624 w 679"/>
                <a:gd name="T53" fmla="*/ 79 h 752"/>
                <a:gd name="T54" fmla="*/ 593 w 679"/>
                <a:gd name="T55" fmla="*/ 40 h 752"/>
                <a:gd name="T56" fmla="*/ 560 w 679"/>
                <a:gd name="T57" fmla="*/ 14 h 752"/>
                <a:gd name="T58" fmla="*/ 545 w 679"/>
                <a:gd name="T59" fmla="*/ 7 h 752"/>
                <a:gd name="T60" fmla="*/ 528 w 679"/>
                <a:gd name="T61" fmla="*/ 2 h 752"/>
                <a:gd name="T62" fmla="*/ 485 w 679"/>
                <a:gd name="T63" fmla="*/ 0 h 752"/>
                <a:gd name="T64" fmla="*/ 432 w 679"/>
                <a:gd name="T65" fmla="*/ 6 h 752"/>
                <a:gd name="T66" fmla="*/ 371 w 679"/>
                <a:gd name="T67" fmla="*/ 20 h 752"/>
                <a:gd name="T68" fmla="*/ 305 w 679"/>
                <a:gd name="T69" fmla="*/ 42 h 752"/>
                <a:gd name="T70" fmla="*/ 236 w 679"/>
                <a:gd name="T71" fmla="*/ 75 h 752"/>
                <a:gd name="T72" fmla="*/ 169 w 679"/>
                <a:gd name="T73" fmla="*/ 116 h 752"/>
                <a:gd name="T74" fmla="*/ 101 w 679"/>
                <a:gd name="T75" fmla="*/ 167 h 752"/>
                <a:gd name="T76" fmla="*/ 70 w 679"/>
                <a:gd name="T77" fmla="*/ 197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9" h="752">
                  <a:moveTo>
                    <a:pt x="70" y="197"/>
                  </a:moveTo>
                  <a:lnTo>
                    <a:pt x="56" y="212"/>
                  </a:lnTo>
                  <a:lnTo>
                    <a:pt x="33" y="246"/>
                  </a:lnTo>
                  <a:lnTo>
                    <a:pt x="16" y="282"/>
                  </a:lnTo>
                  <a:lnTo>
                    <a:pt x="5" y="321"/>
                  </a:lnTo>
                  <a:lnTo>
                    <a:pt x="0" y="382"/>
                  </a:lnTo>
                  <a:lnTo>
                    <a:pt x="12" y="466"/>
                  </a:lnTo>
                  <a:lnTo>
                    <a:pt x="42" y="548"/>
                  </a:lnTo>
                  <a:lnTo>
                    <a:pt x="83" y="622"/>
                  </a:lnTo>
                  <a:lnTo>
                    <a:pt x="134" y="682"/>
                  </a:lnTo>
                  <a:lnTo>
                    <a:pt x="191" y="727"/>
                  </a:lnTo>
                  <a:lnTo>
                    <a:pt x="221" y="738"/>
                  </a:lnTo>
                  <a:lnTo>
                    <a:pt x="249" y="747"/>
                  </a:lnTo>
                  <a:lnTo>
                    <a:pt x="309" y="752"/>
                  </a:lnTo>
                  <a:lnTo>
                    <a:pt x="370" y="741"/>
                  </a:lnTo>
                  <a:lnTo>
                    <a:pt x="428" y="716"/>
                  </a:lnTo>
                  <a:lnTo>
                    <a:pt x="485" y="677"/>
                  </a:lnTo>
                  <a:lnTo>
                    <a:pt x="537" y="627"/>
                  </a:lnTo>
                  <a:lnTo>
                    <a:pt x="585" y="565"/>
                  </a:lnTo>
                  <a:lnTo>
                    <a:pt x="628" y="493"/>
                  </a:lnTo>
                  <a:lnTo>
                    <a:pt x="644" y="453"/>
                  </a:lnTo>
                  <a:lnTo>
                    <a:pt x="660" y="414"/>
                  </a:lnTo>
                  <a:lnTo>
                    <a:pt x="677" y="335"/>
                  </a:lnTo>
                  <a:lnTo>
                    <a:pt x="679" y="261"/>
                  </a:lnTo>
                  <a:lnTo>
                    <a:pt x="669" y="191"/>
                  </a:lnTo>
                  <a:lnTo>
                    <a:pt x="650" y="130"/>
                  </a:lnTo>
                  <a:lnTo>
                    <a:pt x="624" y="79"/>
                  </a:lnTo>
                  <a:lnTo>
                    <a:pt x="593" y="40"/>
                  </a:lnTo>
                  <a:lnTo>
                    <a:pt x="560" y="14"/>
                  </a:lnTo>
                  <a:lnTo>
                    <a:pt x="545" y="7"/>
                  </a:lnTo>
                  <a:lnTo>
                    <a:pt x="528" y="2"/>
                  </a:lnTo>
                  <a:lnTo>
                    <a:pt x="485" y="0"/>
                  </a:lnTo>
                  <a:lnTo>
                    <a:pt x="432" y="6"/>
                  </a:lnTo>
                  <a:lnTo>
                    <a:pt x="371" y="20"/>
                  </a:lnTo>
                  <a:lnTo>
                    <a:pt x="305" y="42"/>
                  </a:lnTo>
                  <a:lnTo>
                    <a:pt x="236" y="75"/>
                  </a:lnTo>
                  <a:lnTo>
                    <a:pt x="169" y="116"/>
                  </a:lnTo>
                  <a:lnTo>
                    <a:pt x="101" y="167"/>
                  </a:lnTo>
                  <a:lnTo>
                    <a:pt x="70" y="197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728">
              <a:extLst>
                <a:ext uri="{FF2B5EF4-FFF2-40B4-BE49-F238E27FC236}">
                  <a16:creationId xmlns:a16="http://schemas.microsoft.com/office/drawing/2014/main" id="{3AFF8394-C198-40F9-BB3B-0224F44F7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651" y="5821363"/>
              <a:ext cx="157163" cy="373063"/>
            </a:xfrm>
            <a:custGeom>
              <a:avLst/>
              <a:gdLst>
                <a:gd name="T0" fmla="*/ 287 w 396"/>
                <a:gd name="T1" fmla="*/ 941 h 941"/>
                <a:gd name="T2" fmla="*/ 287 w 396"/>
                <a:gd name="T3" fmla="*/ 941 h 941"/>
                <a:gd name="T4" fmla="*/ 311 w 396"/>
                <a:gd name="T5" fmla="*/ 939 h 941"/>
                <a:gd name="T6" fmla="*/ 352 w 396"/>
                <a:gd name="T7" fmla="*/ 920 h 941"/>
                <a:gd name="T8" fmla="*/ 383 w 396"/>
                <a:gd name="T9" fmla="*/ 889 h 941"/>
                <a:gd name="T10" fmla="*/ 395 w 396"/>
                <a:gd name="T11" fmla="*/ 859 h 941"/>
                <a:gd name="T12" fmla="*/ 396 w 396"/>
                <a:gd name="T13" fmla="*/ 838 h 941"/>
                <a:gd name="T14" fmla="*/ 395 w 396"/>
                <a:gd name="T15" fmla="*/ 827 h 941"/>
                <a:gd name="T16" fmla="*/ 220 w 396"/>
                <a:gd name="T17" fmla="*/ 107 h 941"/>
                <a:gd name="T18" fmla="*/ 215 w 396"/>
                <a:gd name="T19" fmla="*/ 85 h 941"/>
                <a:gd name="T20" fmla="*/ 194 w 396"/>
                <a:gd name="T21" fmla="*/ 47 h 941"/>
                <a:gd name="T22" fmla="*/ 166 w 396"/>
                <a:gd name="T23" fmla="*/ 17 h 941"/>
                <a:gd name="T24" fmla="*/ 128 w 396"/>
                <a:gd name="T25" fmla="*/ 1 h 941"/>
                <a:gd name="T26" fmla="*/ 106 w 396"/>
                <a:gd name="T27" fmla="*/ 0 h 941"/>
                <a:gd name="T28" fmla="*/ 106 w 396"/>
                <a:gd name="T29" fmla="*/ 0 h 941"/>
                <a:gd name="T30" fmla="*/ 84 w 396"/>
                <a:gd name="T31" fmla="*/ 2 h 941"/>
                <a:gd name="T32" fmla="*/ 45 w 396"/>
                <a:gd name="T33" fmla="*/ 21 h 941"/>
                <a:gd name="T34" fmla="*/ 15 w 396"/>
                <a:gd name="T35" fmla="*/ 52 h 941"/>
                <a:gd name="T36" fmla="*/ 0 w 396"/>
                <a:gd name="T37" fmla="*/ 92 h 941"/>
                <a:gd name="T38" fmla="*/ 0 w 396"/>
                <a:gd name="T39" fmla="*/ 114 h 941"/>
                <a:gd name="T40" fmla="*/ 173 w 396"/>
                <a:gd name="T41" fmla="*/ 834 h 941"/>
                <a:gd name="T42" fmla="*/ 180 w 396"/>
                <a:gd name="T43" fmla="*/ 856 h 941"/>
                <a:gd name="T44" fmla="*/ 199 w 396"/>
                <a:gd name="T45" fmla="*/ 895 h 941"/>
                <a:gd name="T46" fmla="*/ 228 w 396"/>
                <a:gd name="T47" fmla="*/ 924 h 941"/>
                <a:gd name="T48" fmla="*/ 265 w 396"/>
                <a:gd name="T49" fmla="*/ 941 h 941"/>
                <a:gd name="T50" fmla="*/ 287 w 396"/>
                <a:gd name="T51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6" h="941">
                  <a:moveTo>
                    <a:pt x="287" y="941"/>
                  </a:moveTo>
                  <a:lnTo>
                    <a:pt x="287" y="941"/>
                  </a:lnTo>
                  <a:lnTo>
                    <a:pt x="311" y="939"/>
                  </a:lnTo>
                  <a:lnTo>
                    <a:pt x="352" y="920"/>
                  </a:lnTo>
                  <a:lnTo>
                    <a:pt x="383" y="889"/>
                  </a:lnTo>
                  <a:lnTo>
                    <a:pt x="395" y="859"/>
                  </a:lnTo>
                  <a:lnTo>
                    <a:pt x="396" y="838"/>
                  </a:lnTo>
                  <a:lnTo>
                    <a:pt x="395" y="827"/>
                  </a:lnTo>
                  <a:lnTo>
                    <a:pt x="220" y="107"/>
                  </a:lnTo>
                  <a:lnTo>
                    <a:pt x="215" y="85"/>
                  </a:lnTo>
                  <a:lnTo>
                    <a:pt x="194" y="47"/>
                  </a:lnTo>
                  <a:lnTo>
                    <a:pt x="166" y="17"/>
                  </a:lnTo>
                  <a:lnTo>
                    <a:pt x="128" y="1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4" y="2"/>
                  </a:lnTo>
                  <a:lnTo>
                    <a:pt x="45" y="21"/>
                  </a:lnTo>
                  <a:lnTo>
                    <a:pt x="15" y="52"/>
                  </a:lnTo>
                  <a:lnTo>
                    <a:pt x="0" y="92"/>
                  </a:lnTo>
                  <a:lnTo>
                    <a:pt x="0" y="114"/>
                  </a:lnTo>
                  <a:lnTo>
                    <a:pt x="173" y="834"/>
                  </a:lnTo>
                  <a:lnTo>
                    <a:pt x="180" y="856"/>
                  </a:lnTo>
                  <a:lnTo>
                    <a:pt x="199" y="895"/>
                  </a:lnTo>
                  <a:lnTo>
                    <a:pt x="228" y="924"/>
                  </a:lnTo>
                  <a:lnTo>
                    <a:pt x="265" y="941"/>
                  </a:lnTo>
                  <a:lnTo>
                    <a:pt x="287" y="94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729">
              <a:extLst>
                <a:ext uri="{FF2B5EF4-FFF2-40B4-BE49-F238E27FC236}">
                  <a16:creationId xmlns:a16="http://schemas.microsoft.com/office/drawing/2014/main" id="{89CC9D56-77A7-4D29-9D89-6BD3077E6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826" y="5700713"/>
              <a:ext cx="234950" cy="206375"/>
            </a:xfrm>
            <a:custGeom>
              <a:avLst/>
              <a:gdLst>
                <a:gd name="T0" fmla="*/ 567 w 593"/>
                <a:gd name="T1" fmla="*/ 38 h 520"/>
                <a:gd name="T2" fmla="*/ 567 w 593"/>
                <a:gd name="T3" fmla="*/ 38 h 520"/>
                <a:gd name="T4" fmla="*/ 550 w 593"/>
                <a:gd name="T5" fmla="*/ 22 h 520"/>
                <a:gd name="T6" fmla="*/ 512 w 593"/>
                <a:gd name="T7" fmla="*/ 4 h 520"/>
                <a:gd name="T8" fmla="*/ 470 w 593"/>
                <a:gd name="T9" fmla="*/ 0 h 520"/>
                <a:gd name="T10" fmla="*/ 428 w 593"/>
                <a:gd name="T11" fmla="*/ 13 h 520"/>
                <a:gd name="T12" fmla="*/ 410 w 593"/>
                <a:gd name="T13" fmla="*/ 28 h 520"/>
                <a:gd name="T14" fmla="*/ 38 w 593"/>
                <a:gd name="T15" fmla="*/ 326 h 520"/>
                <a:gd name="T16" fmla="*/ 22 w 593"/>
                <a:gd name="T17" fmla="*/ 341 h 520"/>
                <a:gd name="T18" fmla="*/ 3 w 593"/>
                <a:gd name="T19" fmla="*/ 380 h 520"/>
                <a:gd name="T20" fmla="*/ 0 w 593"/>
                <a:gd name="T21" fmla="*/ 423 h 520"/>
                <a:gd name="T22" fmla="*/ 13 w 593"/>
                <a:gd name="T23" fmla="*/ 464 h 520"/>
                <a:gd name="T24" fmla="*/ 26 w 593"/>
                <a:gd name="T25" fmla="*/ 482 h 520"/>
                <a:gd name="T26" fmla="*/ 26 w 593"/>
                <a:gd name="T27" fmla="*/ 482 h 520"/>
                <a:gd name="T28" fmla="*/ 43 w 593"/>
                <a:gd name="T29" fmla="*/ 498 h 520"/>
                <a:gd name="T30" fmla="*/ 82 w 593"/>
                <a:gd name="T31" fmla="*/ 517 h 520"/>
                <a:gd name="T32" fmla="*/ 124 w 593"/>
                <a:gd name="T33" fmla="*/ 520 h 520"/>
                <a:gd name="T34" fmla="*/ 165 w 593"/>
                <a:gd name="T35" fmla="*/ 507 h 520"/>
                <a:gd name="T36" fmla="*/ 183 w 593"/>
                <a:gd name="T37" fmla="*/ 493 h 520"/>
                <a:gd name="T38" fmla="*/ 555 w 593"/>
                <a:gd name="T39" fmla="*/ 195 h 520"/>
                <a:gd name="T40" fmla="*/ 572 w 593"/>
                <a:gd name="T41" fmla="*/ 179 h 520"/>
                <a:gd name="T42" fmla="*/ 590 w 593"/>
                <a:gd name="T43" fmla="*/ 140 h 520"/>
                <a:gd name="T44" fmla="*/ 593 w 593"/>
                <a:gd name="T45" fmla="*/ 98 h 520"/>
                <a:gd name="T46" fmla="*/ 580 w 593"/>
                <a:gd name="T47" fmla="*/ 56 h 520"/>
                <a:gd name="T48" fmla="*/ 567 w 593"/>
                <a:gd name="T49" fmla="*/ 38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3" h="520">
                  <a:moveTo>
                    <a:pt x="567" y="38"/>
                  </a:moveTo>
                  <a:lnTo>
                    <a:pt x="567" y="38"/>
                  </a:lnTo>
                  <a:lnTo>
                    <a:pt x="550" y="22"/>
                  </a:lnTo>
                  <a:lnTo>
                    <a:pt x="512" y="4"/>
                  </a:lnTo>
                  <a:lnTo>
                    <a:pt x="470" y="0"/>
                  </a:lnTo>
                  <a:lnTo>
                    <a:pt x="428" y="13"/>
                  </a:lnTo>
                  <a:lnTo>
                    <a:pt x="410" y="28"/>
                  </a:lnTo>
                  <a:lnTo>
                    <a:pt x="38" y="326"/>
                  </a:lnTo>
                  <a:lnTo>
                    <a:pt x="22" y="341"/>
                  </a:lnTo>
                  <a:lnTo>
                    <a:pt x="3" y="380"/>
                  </a:lnTo>
                  <a:lnTo>
                    <a:pt x="0" y="423"/>
                  </a:lnTo>
                  <a:lnTo>
                    <a:pt x="13" y="464"/>
                  </a:lnTo>
                  <a:lnTo>
                    <a:pt x="26" y="482"/>
                  </a:lnTo>
                  <a:lnTo>
                    <a:pt x="26" y="482"/>
                  </a:lnTo>
                  <a:lnTo>
                    <a:pt x="43" y="498"/>
                  </a:lnTo>
                  <a:lnTo>
                    <a:pt x="82" y="517"/>
                  </a:lnTo>
                  <a:lnTo>
                    <a:pt x="124" y="520"/>
                  </a:lnTo>
                  <a:lnTo>
                    <a:pt x="165" y="507"/>
                  </a:lnTo>
                  <a:lnTo>
                    <a:pt x="183" y="493"/>
                  </a:lnTo>
                  <a:lnTo>
                    <a:pt x="555" y="195"/>
                  </a:lnTo>
                  <a:lnTo>
                    <a:pt x="572" y="179"/>
                  </a:lnTo>
                  <a:lnTo>
                    <a:pt x="590" y="140"/>
                  </a:lnTo>
                  <a:lnTo>
                    <a:pt x="593" y="98"/>
                  </a:lnTo>
                  <a:lnTo>
                    <a:pt x="580" y="56"/>
                  </a:lnTo>
                  <a:lnTo>
                    <a:pt x="567" y="3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730">
              <a:extLst>
                <a:ext uri="{FF2B5EF4-FFF2-40B4-BE49-F238E27FC236}">
                  <a16:creationId xmlns:a16="http://schemas.microsoft.com/office/drawing/2014/main" id="{36AB921C-2414-4390-BE8F-E0D89DE2C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5681663"/>
              <a:ext cx="317500" cy="103188"/>
            </a:xfrm>
            <a:custGeom>
              <a:avLst/>
              <a:gdLst>
                <a:gd name="T0" fmla="*/ 800 w 800"/>
                <a:gd name="T1" fmla="*/ 106 h 259"/>
                <a:gd name="T2" fmla="*/ 800 w 800"/>
                <a:gd name="T3" fmla="*/ 106 h 259"/>
                <a:gd name="T4" fmla="*/ 797 w 800"/>
                <a:gd name="T5" fmla="*/ 84 h 259"/>
                <a:gd name="T6" fmla="*/ 779 w 800"/>
                <a:gd name="T7" fmla="*/ 45 h 259"/>
                <a:gd name="T8" fmla="*/ 748 w 800"/>
                <a:gd name="T9" fmla="*/ 15 h 259"/>
                <a:gd name="T10" fmla="*/ 708 w 800"/>
                <a:gd name="T11" fmla="*/ 0 h 259"/>
                <a:gd name="T12" fmla="*/ 686 w 800"/>
                <a:gd name="T13" fmla="*/ 0 h 259"/>
                <a:gd name="T14" fmla="*/ 106 w 800"/>
                <a:gd name="T15" fmla="*/ 37 h 259"/>
                <a:gd name="T16" fmla="*/ 84 w 800"/>
                <a:gd name="T17" fmla="*/ 41 h 259"/>
                <a:gd name="T18" fmla="*/ 45 w 800"/>
                <a:gd name="T19" fmla="*/ 59 h 259"/>
                <a:gd name="T20" fmla="*/ 15 w 800"/>
                <a:gd name="T21" fmla="*/ 89 h 259"/>
                <a:gd name="T22" fmla="*/ 0 w 800"/>
                <a:gd name="T23" fmla="*/ 129 h 259"/>
                <a:gd name="T24" fmla="*/ 0 w 800"/>
                <a:gd name="T25" fmla="*/ 153 h 259"/>
                <a:gd name="T26" fmla="*/ 0 w 800"/>
                <a:gd name="T27" fmla="*/ 153 h 259"/>
                <a:gd name="T28" fmla="*/ 2 w 800"/>
                <a:gd name="T29" fmla="*/ 175 h 259"/>
                <a:gd name="T30" fmla="*/ 21 w 800"/>
                <a:gd name="T31" fmla="*/ 214 h 259"/>
                <a:gd name="T32" fmla="*/ 52 w 800"/>
                <a:gd name="T33" fmla="*/ 242 h 259"/>
                <a:gd name="T34" fmla="*/ 92 w 800"/>
                <a:gd name="T35" fmla="*/ 258 h 259"/>
                <a:gd name="T36" fmla="*/ 114 w 800"/>
                <a:gd name="T37" fmla="*/ 259 h 259"/>
                <a:gd name="T38" fmla="*/ 692 w 800"/>
                <a:gd name="T39" fmla="*/ 221 h 259"/>
                <a:gd name="T40" fmla="*/ 715 w 800"/>
                <a:gd name="T41" fmla="*/ 217 h 259"/>
                <a:gd name="T42" fmla="*/ 754 w 800"/>
                <a:gd name="T43" fmla="*/ 199 h 259"/>
                <a:gd name="T44" fmla="*/ 783 w 800"/>
                <a:gd name="T45" fmla="*/ 168 h 259"/>
                <a:gd name="T46" fmla="*/ 798 w 800"/>
                <a:gd name="T47" fmla="*/ 129 h 259"/>
                <a:gd name="T48" fmla="*/ 800 w 800"/>
                <a:gd name="T49" fmla="*/ 10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9">
                  <a:moveTo>
                    <a:pt x="800" y="106"/>
                  </a:moveTo>
                  <a:lnTo>
                    <a:pt x="800" y="106"/>
                  </a:lnTo>
                  <a:lnTo>
                    <a:pt x="797" y="84"/>
                  </a:lnTo>
                  <a:lnTo>
                    <a:pt x="779" y="45"/>
                  </a:lnTo>
                  <a:lnTo>
                    <a:pt x="748" y="15"/>
                  </a:lnTo>
                  <a:lnTo>
                    <a:pt x="708" y="0"/>
                  </a:lnTo>
                  <a:lnTo>
                    <a:pt x="686" y="0"/>
                  </a:lnTo>
                  <a:lnTo>
                    <a:pt x="106" y="37"/>
                  </a:lnTo>
                  <a:lnTo>
                    <a:pt x="84" y="41"/>
                  </a:lnTo>
                  <a:lnTo>
                    <a:pt x="45" y="59"/>
                  </a:lnTo>
                  <a:lnTo>
                    <a:pt x="15" y="89"/>
                  </a:lnTo>
                  <a:lnTo>
                    <a:pt x="0" y="129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5"/>
                  </a:lnTo>
                  <a:lnTo>
                    <a:pt x="21" y="214"/>
                  </a:lnTo>
                  <a:lnTo>
                    <a:pt x="52" y="242"/>
                  </a:lnTo>
                  <a:lnTo>
                    <a:pt x="92" y="258"/>
                  </a:lnTo>
                  <a:lnTo>
                    <a:pt x="114" y="259"/>
                  </a:lnTo>
                  <a:lnTo>
                    <a:pt x="692" y="221"/>
                  </a:lnTo>
                  <a:lnTo>
                    <a:pt x="715" y="217"/>
                  </a:lnTo>
                  <a:lnTo>
                    <a:pt x="754" y="199"/>
                  </a:lnTo>
                  <a:lnTo>
                    <a:pt x="783" y="168"/>
                  </a:lnTo>
                  <a:lnTo>
                    <a:pt x="798" y="129"/>
                  </a:lnTo>
                  <a:lnTo>
                    <a:pt x="800" y="106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731">
              <a:extLst>
                <a:ext uri="{FF2B5EF4-FFF2-40B4-BE49-F238E27FC236}">
                  <a16:creationId xmlns:a16="http://schemas.microsoft.com/office/drawing/2014/main" id="{FEB81A96-DF14-4640-8A3A-A1637F25E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5837238"/>
              <a:ext cx="222250" cy="346075"/>
            </a:xfrm>
            <a:custGeom>
              <a:avLst/>
              <a:gdLst>
                <a:gd name="T0" fmla="*/ 192 w 558"/>
                <a:gd name="T1" fmla="*/ 0 h 871"/>
                <a:gd name="T2" fmla="*/ 197 w 558"/>
                <a:gd name="T3" fmla="*/ 49 h 871"/>
                <a:gd name="T4" fmla="*/ 217 w 558"/>
                <a:gd name="T5" fmla="*/ 169 h 871"/>
                <a:gd name="T6" fmla="*/ 241 w 558"/>
                <a:gd name="T7" fmla="*/ 254 h 871"/>
                <a:gd name="T8" fmla="*/ 273 w 558"/>
                <a:gd name="T9" fmla="*/ 334 h 871"/>
                <a:gd name="T10" fmla="*/ 304 w 558"/>
                <a:gd name="T11" fmla="*/ 384 h 871"/>
                <a:gd name="T12" fmla="*/ 329 w 558"/>
                <a:gd name="T13" fmla="*/ 408 h 871"/>
                <a:gd name="T14" fmla="*/ 356 w 558"/>
                <a:gd name="T15" fmla="*/ 426 h 871"/>
                <a:gd name="T16" fmla="*/ 387 w 558"/>
                <a:gd name="T17" fmla="*/ 434 h 871"/>
                <a:gd name="T18" fmla="*/ 422 w 558"/>
                <a:gd name="T19" fmla="*/ 433 h 871"/>
                <a:gd name="T20" fmla="*/ 460 w 558"/>
                <a:gd name="T21" fmla="*/ 420 h 871"/>
                <a:gd name="T22" fmla="*/ 481 w 558"/>
                <a:gd name="T23" fmla="*/ 407 h 871"/>
                <a:gd name="T24" fmla="*/ 500 w 558"/>
                <a:gd name="T25" fmla="*/ 395 h 871"/>
                <a:gd name="T26" fmla="*/ 530 w 558"/>
                <a:gd name="T27" fmla="*/ 385 h 871"/>
                <a:gd name="T28" fmla="*/ 549 w 558"/>
                <a:gd name="T29" fmla="*/ 390 h 871"/>
                <a:gd name="T30" fmla="*/ 558 w 558"/>
                <a:gd name="T31" fmla="*/ 407 h 871"/>
                <a:gd name="T32" fmla="*/ 558 w 558"/>
                <a:gd name="T33" fmla="*/ 451 h 871"/>
                <a:gd name="T34" fmla="*/ 535 w 558"/>
                <a:gd name="T35" fmla="*/ 537 h 871"/>
                <a:gd name="T36" fmla="*/ 475 w 558"/>
                <a:gd name="T37" fmla="*/ 688 h 871"/>
                <a:gd name="T38" fmla="*/ 396 w 558"/>
                <a:gd name="T39" fmla="*/ 851 h 871"/>
                <a:gd name="T40" fmla="*/ 387 w 558"/>
                <a:gd name="T41" fmla="*/ 871 h 871"/>
                <a:gd name="T42" fmla="*/ 37 w 558"/>
                <a:gd name="T43" fmla="*/ 617 h 871"/>
                <a:gd name="T44" fmla="*/ 32 w 558"/>
                <a:gd name="T45" fmla="*/ 604 h 871"/>
                <a:gd name="T46" fmla="*/ 11 w 558"/>
                <a:gd name="T47" fmla="*/ 516 h 871"/>
                <a:gd name="T48" fmla="*/ 0 w 558"/>
                <a:gd name="T49" fmla="*/ 433 h 871"/>
                <a:gd name="T50" fmla="*/ 0 w 558"/>
                <a:gd name="T51" fmla="*/ 337 h 871"/>
                <a:gd name="T52" fmla="*/ 13 w 558"/>
                <a:gd name="T53" fmla="*/ 261 h 871"/>
                <a:gd name="T54" fmla="*/ 27 w 558"/>
                <a:gd name="T55" fmla="*/ 209 h 871"/>
                <a:gd name="T56" fmla="*/ 49 w 558"/>
                <a:gd name="T57" fmla="*/ 158 h 871"/>
                <a:gd name="T58" fmla="*/ 79 w 558"/>
                <a:gd name="T59" fmla="*/ 109 h 871"/>
                <a:gd name="T60" fmla="*/ 116 w 558"/>
                <a:gd name="T61" fmla="*/ 62 h 871"/>
                <a:gd name="T62" fmla="*/ 163 w 558"/>
                <a:gd name="T63" fmla="*/ 19 h 871"/>
                <a:gd name="T64" fmla="*/ 192 w 558"/>
                <a:gd name="T6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8" h="871">
                  <a:moveTo>
                    <a:pt x="192" y="0"/>
                  </a:moveTo>
                  <a:lnTo>
                    <a:pt x="197" y="49"/>
                  </a:lnTo>
                  <a:lnTo>
                    <a:pt x="217" y="169"/>
                  </a:lnTo>
                  <a:lnTo>
                    <a:pt x="241" y="254"/>
                  </a:lnTo>
                  <a:lnTo>
                    <a:pt x="273" y="334"/>
                  </a:lnTo>
                  <a:lnTo>
                    <a:pt x="304" y="384"/>
                  </a:lnTo>
                  <a:lnTo>
                    <a:pt x="329" y="408"/>
                  </a:lnTo>
                  <a:lnTo>
                    <a:pt x="356" y="426"/>
                  </a:lnTo>
                  <a:lnTo>
                    <a:pt x="387" y="434"/>
                  </a:lnTo>
                  <a:lnTo>
                    <a:pt x="422" y="433"/>
                  </a:lnTo>
                  <a:lnTo>
                    <a:pt x="460" y="420"/>
                  </a:lnTo>
                  <a:lnTo>
                    <a:pt x="481" y="407"/>
                  </a:lnTo>
                  <a:lnTo>
                    <a:pt x="500" y="395"/>
                  </a:lnTo>
                  <a:lnTo>
                    <a:pt x="530" y="385"/>
                  </a:lnTo>
                  <a:lnTo>
                    <a:pt x="549" y="390"/>
                  </a:lnTo>
                  <a:lnTo>
                    <a:pt x="558" y="407"/>
                  </a:lnTo>
                  <a:lnTo>
                    <a:pt x="558" y="451"/>
                  </a:lnTo>
                  <a:lnTo>
                    <a:pt x="535" y="537"/>
                  </a:lnTo>
                  <a:lnTo>
                    <a:pt x="475" y="688"/>
                  </a:lnTo>
                  <a:lnTo>
                    <a:pt x="396" y="851"/>
                  </a:lnTo>
                  <a:lnTo>
                    <a:pt x="387" y="871"/>
                  </a:lnTo>
                  <a:lnTo>
                    <a:pt x="37" y="617"/>
                  </a:lnTo>
                  <a:lnTo>
                    <a:pt x="32" y="604"/>
                  </a:lnTo>
                  <a:lnTo>
                    <a:pt x="11" y="516"/>
                  </a:lnTo>
                  <a:lnTo>
                    <a:pt x="0" y="433"/>
                  </a:lnTo>
                  <a:lnTo>
                    <a:pt x="0" y="337"/>
                  </a:lnTo>
                  <a:lnTo>
                    <a:pt x="13" y="261"/>
                  </a:lnTo>
                  <a:lnTo>
                    <a:pt x="27" y="209"/>
                  </a:lnTo>
                  <a:lnTo>
                    <a:pt x="49" y="158"/>
                  </a:lnTo>
                  <a:lnTo>
                    <a:pt x="79" y="109"/>
                  </a:lnTo>
                  <a:lnTo>
                    <a:pt x="116" y="62"/>
                  </a:lnTo>
                  <a:lnTo>
                    <a:pt x="163" y="1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732">
              <a:extLst>
                <a:ext uri="{FF2B5EF4-FFF2-40B4-BE49-F238E27FC236}">
                  <a16:creationId xmlns:a16="http://schemas.microsoft.com/office/drawing/2014/main" id="{1CFE6FA8-4B63-4255-B7F3-7AE532C8C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5837238"/>
              <a:ext cx="222250" cy="346075"/>
            </a:xfrm>
            <a:custGeom>
              <a:avLst/>
              <a:gdLst>
                <a:gd name="T0" fmla="*/ 192 w 558"/>
                <a:gd name="T1" fmla="*/ 0 h 871"/>
                <a:gd name="T2" fmla="*/ 197 w 558"/>
                <a:gd name="T3" fmla="*/ 49 h 871"/>
                <a:gd name="T4" fmla="*/ 217 w 558"/>
                <a:gd name="T5" fmla="*/ 169 h 871"/>
                <a:gd name="T6" fmla="*/ 241 w 558"/>
                <a:gd name="T7" fmla="*/ 254 h 871"/>
                <a:gd name="T8" fmla="*/ 273 w 558"/>
                <a:gd name="T9" fmla="*/ 334 h 871"/>
                <a:gd name="T10" fmla="*/ 304 w 558"/>
                <a:gd name="T11" fmla="*/ 384 h 871"/>
                <a:gd name="T12" fmla="*/ 329 w 558"/>
                <a:gd name="T13" fmla="*/ 408 h 871"/>
                <a:gd name="T14" fmla="*/ 356 w 558"/>
                <a:gd name="T15" fmla="*/ 426 h 871"/>
                <a:gd name="T16" fmla="*/ 387 w 558"/>
                <a:gd name="T17" fmla="*/ 434 h 871"/>
                <a:gd name="T18" fmla="*/ 422 w 558"/>
                <a:gd name="T19" fmla="*/ 433 h 871"/>
                <a:gd name="T20" fmla="*/ 460 w 558"/>
                <a:gd name="T21" fmla="*/ 420 h 871"/>
                <a:gd name="T22" fmla="*/ 481 w 558"/>
                <a:gd name="T23" fmla="*/ 407 h 871"/>
                <a:gd name="T24" fmla="*/ 500 w 558"/>
                <a:gd name="T25" fmla="*/ 395 h 871"/>
                <a:gd name="T26" fmla="*/ 530 w 558"/>
                <a:gd name="T27" fmla="*/ 385 h 871"/>
                <a:gd name="T28" fmla="*/ 549 w 558"/>
                <a:gd name="T29" fmla="*/ 390 h 871"/>
                <a:gd name="T30" fmla="*/ 558 w 558"/>
                <a:gd name="T31" fmla="*/ 407 h 871"/>
                <a:gd name="T32" fmla="*/ 558 w 558"/>
                <a:gd name="T33" fmla="*/ 451 h 871"/>
                <a:gd name="T34" fmla="*/ 535 w 558"/>
                <a:gd name="T35" fmla="*/ 537 h 871"/>
                <a:gd name="T36" fmla="*/ 475 w 558"/>
                <a:gd name="T37" fmla="*/ 688 h 871"/>
                <a:gd name="T38" fmla="*/ 396 w 558"/>
                <a:gd name="T39" fmla="*/ 851 h 871"/>
                <a:gd name="T40" fmla="*/ 387 w 558"/>
                <a:gd name="T41" fmla="*/ 871 h 871"/>
                <a:gd name="T42" fmla="*/ 37 w 558"/>
                <a:gd name="T43" fmla="*/ 617 h 871"/>
                <a:gd name="T44" fmla="*/ 32 w 558"/>
                <a:gd name="T45" fmla="*/ 604 h 871"/>
                <a:gd name="T46" fmla="*/ 11 w 558"/>
                <a:gd name="T47" fmla="*/ 516 h 871"/>
                <a:gd name="T48" fmla="*/ 0 w 558"/>
                <a:gd name="T49" fmla="*/ 433 h 871"/>
                <a:gd name="T50" fmla="*/ 0 w 558"/>
                <a:gd name="T51" fmla="*/ 337 h 871"/>
                <a:gd name="T52" fmla="*/ 13 w 558"/>
                <a:gd name="T53" fmla="*/ 261 h 871"/>
                <a:gd name="T54" fmla="*/ 27 w 558"/>
                <a:gd name="T55" fmla="*/ 209 h 871"/>
                <a:gd name="T56" fmla="*/ 49 w 558"/>
                <a:gd name="T57" fmla="*/ 158 h 871"/>
                <a:gd name="T58" fmla="*/ 79 w 558"/>
                <a:gd name="T59" fmla="*/ 109 h 871"/>
                <a:gd name="T60" fmla="*/ 116 w 558"/>
                <a:gd name="T61" fmla="*/ 62 h 871"/>
                <a:gd name="T62" fmla="*/ 163 w 558"/>
                <a:gd name="T63" fmla="*/ 19 h 871"/>
                <a:gd name="T64" fmla="*/ 192 w 558"/>
                <a:gd name="T6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8" h="871">
                  <a:moveTo>
                    <a:pt x="192" y="0"/>
                  </a:moveTo>
                  <a:lnTo>
                    <a:pt x="197" y="49"/>
                  </a:lnTo>
                  <a:lnTo>
                    <a:pt x="217" y="169"/>
                  </a:lnTo>
                  <a:lnTo>
                    <a:pt x="241" y="254"/>
                  </a:lnTo>
                  <a:lnTo>
                    <a:pt x="273" y="334"/>
                  </a:lnTo>
                  <a:lnTo>
                    <a:pt x="304" y="384"/>
                  </a:lnTo>
                  <a:lnTo>
                    <a:pt x="329" y="408"/>
                  </a:lnTo>
                  <a:lnTo>
                    <a:pt x="356" y="426"/>
                  </a:lnTo>
                  <a:lnTo>
                    <a:pt x="387" y="434"/>
                  </a:lnTo>
                  <a:lnTo>
                    <a:pt x="422" y="433"/>
                  </a:lnTo>
                  <a:lnTo>
                    <a:pt x="460" y="420"/>
                  </a:lnTo>
                  <a:lnTo>
                    <a:pt x="481" y="407"/>
                  </a:lnTo>
                  <a:lnTo>
                    <a:pt x="500" y="395"/>
                  </a:lnTo>
                  <a:lnTo>
                    <a:pt x="530" y="385"/>
                  </a:lnTo>
                  <a:lnTo>
                    <a:pt x="549" y="390"/>
                  </a:lnTo>
                  <a:lnTo>
                    <a:pt x="558" y="407"/>
                  </a:lnTo>
                  <a:lnTo>
                    <a:pt x="558" y="451"/>
                  </a:lnTo>
                  <a:lnTo>
                    <a:pt x="535" y="537"/>
                  </a:lnTo>
                  <a:lnTo>
                    <a:pt x="475" y="688"/>
                  </a:lnTo>
                  <a:lnTo>
                    <a:pt x="396" y="851"/>
                  </a:lnTo>
                  <a:lnTo>
                    <a:pt x="387" y="871"/>
                  </a:lnTo>
                  <a:lnTo>
                    <a:pt x="37" y="617"/>
                  </a:lnTo>
                  <a:lnTo>
                    <a:pt x="32" y="604"/>
                  </a:lnTo>
                  <a:lnTo>
                    <a:pt x="11" y="516"/>
                  </a:lnTo>
                  <a:lnTo>
                    <a:pt x="0" y="433"/>
                  </a:lnTo>
                  <a:lnTo>
                    <a:pt x="0" y="337"/>
                  </a:lnTo>
                  <a:lnTo>
                    <a:pt x="13" y="261"/>
                  </a:lnTo>
                  <a:lnTo>
                    <a:pt x="27" y="209"/>
                  </a:lnTo>
                  <a:lnTo>
                    <a:pt x="49" y="158"/>
                  </a:lnTo>
                  <a:lnTo>
                    <a:pt x="79" y="109"/>
                  </a:lnTo>
                  <a:lnTo>
                    <a:pt x="116" y="62"/>
                  </a:lnTo>
                  <a:lnTo>
                    <a:pt x="163" y="19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8" name="Freeform 733">
              <a:extLst>
                <a:ext uri="{FF2B5EF4-FFF2-40B4-BE49-F238E27FC236}">
                  <a16:creationId xmlns:a16="http://schemas.microsoft.com/office/drawing/2014/main" id="{D8B85D8F-0120-465D-A20A-321BD8F5C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526" y="6148388"/>
              <a:ext cx="304800" cy="423863"/>
            </a:xfrm>
            <a:custGeom>
              <a:avLst/>
              <a:gdLst>
                <a:gd name="T0" fmla="*/ 767 w 767"/>
                <a:gd name="T1" fmla="*/ 118 h 1068"/>
                <a:gd name="T2" fmla="*/ 534 w 767"/>
                <a:gd name="T3" fmla="*/ 1039 h 1068"/>
                <a:gd name="T4" fmla="*/ 161 w 767"/>
                <a:gd name="T5" fmla="*/ 1068 h 1068"/>
                <a:gd name="T6" fmla="*/ 0 w 767"/>
                <a:gd name="T7" fmla="*/ 652 h 1068"/>
                <a:gd name="T8" fmla="*/ 166 w 767"/>
                <a:gd name="T9" fmla="*/ 0 h 1068"/>
                <a:gd name="T10" fmla="*/ 767 w 767"/>
                <a:gd name="T11" fmla="*/ 11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1068">
                  <a:moveTo>
                    <a:pt x="767" y="118"/>
                  </a:moveTo>
                  <a:lnTo>
                    <a:pt x="534" y="1039"/>
                  </a:lnTo>
                  <a:lnTo>
                    <a:pt x="161" y="1068"/>
                  </a:lnTo>
                  <a:lnTo>
                    <a:pt x="0" y="652"/>
                  </a:lnTo>
                  <a:lnTo>
                    <a:pt x="166" y="0"/>
                  </a:lnTo>
                  <a:lnTo>
                    <a:pt x="767" y="11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9" name="Freeform 734">
              <a:extLst>
                <a:ext uri="{FF2B5EF4-FFF2-40B4-BE49-F238E27FC236}">
                  <a16:creationId xmlns:a16="http://schemas.microsoft.com/office/drawing/2014/main" id="{99A80EB5-87E1-436E-97B9-3F05432D2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6278563"/>
              <a:ext cx="461963" cy="579438"/>
            </a:xfrm>
            <a:custGeom>
              <a:avLst/>
              <a:gdLst>
                <a:gd name="T0" fmla="*/ 1163 w 1163"/>
                <a:gd name="T1" fmla="*/ 154 h 1461"/>
                <a:gd name="T2" fmla="*/ 938 w 1163"/>
                <a:gd name="T3" fmla="*/ 1461 h 1461"/>
                <a:gd name="T4" fmla="*/ 0 w 1163"/>
                <a:gd name="T5" fmla="*/ 1461 h 1461"/>
                <a:gd name="T6" fmla="*/ 244 w 1163"/>
                <a:gd name="T7" fmla="*/ 0 h 1461"/>
                <a:gd name="T8" fmla="*/ 1163 w 1163"/>
                <a:gd name="T9" fmla="*/ 154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3" h="1461">
                  <a:moveTo>
                    <a:pt x="1163" y="154"/>
                  </a:moveTo>
                  <a:lnTo>
                    <a:pt x="938" y="1461"/>
                  </a:lnTo>
                  <a:lnTo>
                    <a:pt x="0" y="1461"/>
                  </a:lnTo>
                  <a:lnTo>
                    <a:pt x="244" y="0"/>
                  </a:lnTo>
                  <a:lnTo>
                    <a:pt x="1163" y="154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0" name="Freeform 735">
              <a:extLst>
                <a:ext uri="{FF2B5EF4-FFF2-40B4-BE49-F238E27FC236}">
                  <a16:creationId xmlns:a16="http://schemas.microsoft.com/office/drawing/2014/main" id="{11821B78-6A89-4C74-AD33-FD2FB904A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126" y="4906963"/>
              <a:ext cx="1527175" cy="1069975"/>
            </a:xfrm>
            <a:custGeom>
              <a:avLst/>
              <a:gdLst>
                <a:gd name="T0" fmla="*/ 0 w 3846"/>
                <a:gd name="T1" fmla="*/ 557 h 2695"/>
                <a:gd name="T2" fmla="*/ 0 w 3846"/>
                <a:gd name="T3" fmla="*/ 2138 h 2695"/>
                <a:gd name="T4" fmla="*/ 3 w 3846"/>
                <a:gd name="T5" fmla="*/ 2195 h 2695"/>
                <a:gd name="T6" fmla="*/ 25 w 3846"/>
                <a:gd name="T7" fmla="*/ 2304 h 2695"/>
                <a:gd name="T8" fmla="*/ 67 w 3846"/>
                <a:gd name="T9" fmla="*/ 2403 h 2695"/>
                <a:gd name="T10" fmla="*/ 127 w 3846"/>
                <a:gd name="T11" fmla="*/ 2491 h 2695"/>
                <a:gd name="T12" fmla="*/ 203 w 3846"/>
                <a:gd name="T13" fmla="*/ 2568 h 2695"/>
                <a:gd name="T14" fmla="*/ 292 w 3846"/>
                <a:gd name="T15" fmla="*/ 2628 h 2695"/>
                <a:gd name="T16" fmla="*/ 391 w 3846"/>
                <a:gd name="T17" fmla="*/ 2670 h 2695"/>
                <a:gd name="T18" fmla="*/ 500 w 3846"/>
                <a:gd name="T19" fmla="*/ 2692 h 2695"/>
                <a:gd name="T20" fmla="*/ 557 w 3846"/>
                <a:gd name="T21" fmla="*/ 2695 h 2695"/>
                <a:gd name="T22" fmla="*/ 3288 w 3846"/>
                <a:gd name="T23" fmla="*/ 2695 h 2695"/>
                <a:gd name="T24" fmla="*/ 3345 w 3846"/>
                <a:gd name="T25" fmla="*/ 2692 h 2695"/>
                <a:gd name="T26" fmla="*/ 3454 w 3846"/>
                <a:gd name="T27" fmla="*/ 2670 h 2695"/>
                <a:gd name="T28" fmla="*/ 3554 w 3846"/>
                <a:gd name="T29" fmla="*/ 2628 h 2695"/>
                <a:gd name="T30" fmla="*/ 3642 w 3846"/>
                <a:gd name="T31" fmla="*/ 2568 h 2695"/>
                <a:gd name="T32" fmla="*/ 3719 w 3846"/>
                <a:gd name="T33" fmla="*/ 2491 h 2695"/>
                <a:gd name="T34" fmla="*/ 3778 w 3846"/>
                <a:gd name="T35" fmla="*/ 2403 h 2695"/>
                <a:gd name="T36" fmla="*/ 3821 w 3846"/>
                <a:gd name="T37" fmla="*/ 2304 h 2695"/>
                <a:gd name="T38" fmla="*/ 3843 w 3846"/>
                <a:gd name="T39" fmla="*/ 2195 h 2695"/>
                <a:gd name="T40" fmla="*/ 3846 w 3846"/>
                <a:gd name="T41" fmla="*/ 2138 h 2695"/>
                <a:gd name="T42" fmla="*/ 3846 w 3846"/>
                <a:gd name="T43" fmla="*/ 557 h 2695"/>
                <a:gd name="T44" fmla="*/ 3843 w 3846"/>
                <a:gd name="T45" fmla="*/ 500 h 2695"/>
                <a:gd name="T46" fmla="*/ 3821 w 3846"/>
                <a:gd name="T47" fmla="*/ 391 h 2695"/>
                <a:gd name="T48" fmla="*/ 3778 w 3846"/>
                <a:gd name="T49" fmla="*/ 291 h 2695"/>
                <a:gd name="T50" fmla="*/ 3719 w 3846"/>
                <a:gd name="T51" fmla="*/ 202 h 2695"/>
                <a:gd name="T52" fmla="*/ 3642 w 3846"/>
                <a:gd name="T53" fmla="*/ 127 h 2695"/>
                <a:gd name="T54" fmla="*/ 3554 w 3846"/>
                <a:gd name="T55" fmla="*/ 66 h 2695"/>
                <a:gd name="T56" fmla="*/ 3454 w 3846"/>
                <a:gd name="T57" fmla="*/ 24 h 2695"/>
                <a:gd name="T58" fmla="*/ 3345 w 3846"/>
                <a:gd name="T59" fmla="*/ 1 h 2695"/>
                <a:gd name="T60" fmla="*/ 3288 w 3846"/>
                <a:gd name="T61" fmla="*/ 0 h 2695"/>
                <a:gd name="T62" fmla="*/ 557 w 3846"/>
                <a:gd name="T63" fmla="*/ 0 h 2695"/>
                <a:gd name="T64" fmla="*/ 500 w 3846"/>
                <a:gd name="T65" fmla="*/ 1 h 2695"/>
                <a:gd name="T66" fmla="*/ 391 w 3846"/>
                <a:gd name="T67" fmla="*/ 24 h 2695"/>
                <a:gd name="T68" fmla="*/ 292 w 3846"/>
                <a:gd name="T69" fmla="*/ 66 h 2695"/>
                <a:gd name="T70" fmla="*/ 203 w 3846"/>
                <a:gd name="T71" fmla="*/ 127 h 2695"/>
                <a:gd name="T72" fmla="*/ 127 w 3846"/>
                <a:gd name="T73" fmla="*/ 202 h 2695"/>
                <a:gd name="T74" fmla="*/ 67 w 3846"/>
                <a:gd name="T75" fmla="*/ 291 h 2695"/>
                <a:gd name="T76" fmla="*/ 25 w 3846"/>
                <a:gd name="T77" fmla="*/ 391 h 2695"/>
                <a:gd name="T78" fmla="*/ 3 w 3846"/>
                <a:gd name="T79" fmla="*/ 500 h 2695"/>
                <a:gd name="T80" fmla="*/ 0 w 3846"/>
                <a:gd name="T81" fmla="*/ 557 h 2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46" h="2695">
                  <a:moveTo>
                    <a:pt x="0" y="557"/>
                  </a:moveTo>
                  <a:lnTo>
                    <a:pt x="0" y="2138"/>
                  </a:lnTo>
                  <a:lnTo>
                    <a:pt x="3" y="2195"/>
                  </a:lnTo>
                  <a:lnTo>
                    <a:pt x="25" y="2304"/>
                  </a:lnTo>
                  <a:lnTo>
                    <a:pt x="67" y="2403"/>
                  </a:lnTo>
                  <a:lnTo>
                    <a:pt x="127" y="2491"/>
                  </a:lnTo>
                  <a:lnTo>
                    <a:pt x="203" y="2568"/>
                  </a:lnTo>
                  <a:lnTo>
                    <a:pt x="292" y="2628"/>
                  </a:lnTo>
                  <a:lnTo>
                    <a:pt x="391" y="2670"/>
                  </a:lnTo>
                  <a:lnTo>
                    <a:pt x="500" y="2692"/>
                  </a:lnTo>
                  <a:lnTo>
                    <a:pt x="557" y="2695"/>
                  </a:lnTo>
                  <a:lnTo>
                    <a:pt x="3288" y="2695"/>
                  </a:lnTo>
                  <a:lnTo>
                    <a:pt x="3345" y="2692"/>
                  </a:lnTo>
                  <a:lnTo>
                    <a:pt x="3454" y="2670"/>
                  </a:lnTo>
                  <a:lnTo>
                    <a:pt x="3554" y="2628"/>
                  </a:lnTo>
                  <a:lnTo>
                    <a:pt x="3642" y="2568"/>
                  </a:lnTo>
                  <a:lnTo>
                    <a:pt x="3719" y="2491"/>
                  </a:lnTo>
                  <a:lnTo>
                    <a:pt x="3778" y="2403"/>
                  </a:lnTo>
                  <a:lnTo>
                    <a:pt x="3821" y="2304"/>
                  </a:lnTo>
                  <a:lnTo>
                    <a:pt x="3843" y="2195"/>
                  </a:lnTo>
                  <a:lnTo>
                    <a:pt x="3846" y="2138"/>
                  </a:lnTo>
                  <a:lnTo>
                    <a:pt x="3846" y="557"/>
                  </a:lnTo>
                  <a:lnTo>
                    <a:pt x="3843" y="500"/>
                  </a:lnTo>
                  <a:lnTo>
                    <a:pt x="3821" y="391"/>
                  </a:lnTo>
                  <a:lnTo>
                    <a:pt x="3778" y="291"/>
                  </a:lnTo>
                  <a:lnTo>
                    <a:pt x="3719" y="202"/>
                  </a:lnTo>
                  <a:lnTo>
                    <a:pt x="3642" y="127"/>
                  </a:lnTo>
                  <a:lnTo>
                    <a:pt x="3554" y="66"/>
                  </a:lnTo>
                  <a:lnTo>
                    <a:pt x="3454" y="24"/>
                  </a:lnTo>
                  <a:lnTo>
                    <a:pt x="3345" y="1"/>
                  </a:lnTo>
                  <a:lnTo>
                    <a:pt x="3288" y="0"/>
                  </a:lnTo>
                  <a:lnTo>
                    <a:pt x="557" y="0"/>
                  </a:lnTo>
                  <a:lnTo>
                    <a:pt x="500" y="1"/>
                  </a:lnTo>
                  <a:lnTo>
                    <a:pt x="391" y="24"/>
                  </a:lnTo>
                  <a:lnTo>
                    <a:pt x="292" y="66"/>
                  </a:lnTo>
                  <a:lnTo>
                    <a:pt x="203" y="127"/>
                  </a:lnTo>
                  <a:lnTo>
                    <a:pt x="127" y="202"/>
                  </a:lnTo>
                  <a:lnTo>
                    <a:pt x="67" y="291"/>
                  </a:lnTo>
                  <a:lnTo>
                    <a:pt x="25" y="391"/>
                  </a:lnTo>
                  <a:lnTo>
                    <a:pt x="3" y="500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1A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1" name="Freeform 736">
              <a:extLst>
                <a:ext uri="{FF2B5EF4-FFF2-40B4-BE49-F238E27FC236}">
                  <a16:creationId xmlns:a16="http://schemas.microsoft.com/office/drawing/2014/main" id="{B2C5E16A-852B-49B9-848C-51DB29D5E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4983163"/>
              <a:ext cx="1257300" cy="917575"/>
            </a:xfrm>
            <a:custGeom>
              <a:avLst/>
              <a:gdLst>
                <a:gd name="T0" fmla="*/ 0 w 3168"/>
                <a:gd name="T1" fmla="*/ 9 h 2313"/>
                <a:gd name="T2" fmla="*/ 0 w 3168"/>
                <a:gd name="T3" fmla="*/ 2305 h 2313"/>
                <a:gd name="T4" fmla="*/ 1 w 3168"/>
                <a:gd name="T5" fmla="*/ 2312 h 2313"/>
                <a:gd name="T6" fmla="*/ 7 w 3168"/>
                <a:gd name="T7" fmla="*/ 2313 h 2313"/>
                <a:gd name="T8" fmla="*/ 3160 w 3168"/>
                <a:gd name="T9" fmla="*/ 2313 h 2313"/>
                <a:gd name="T10" fmla="*/ 3166 w 3168"/>
                <a:gd name="T11" fmla="*/ 2312 h 2313"/>
                <a:gd name="T12" fmla="*/ 3168 w 3168"/>
                <a:gd name="T13" fmla="*/ 2305 h 2313"/>
                <a:gd name="T14" fmla="*/ 3168 w 3168"/>
                <a:gd name="T15" fmla="*/ 9 h 2313"/>
                <a:gd name="T16" fmla="*/ 3166 w 3168"/>
                <a:gd name="T17" fmla="*/ 3 h 2313"/>
                <a:gd name="T18" fmla="*/ 3160 w 3168"/>
                <a:gd name="T19" fmla="*/ 0 h 2313"/>
                <a:gd name="T20" fmla="*/ 7 w 3168"/>
                <a:gd name="T21" fmla="*/ 0 h 2313"/>
                <a:gd name="T22" fmla="*/ 1 w 3168"/>
                <a:gd name="T23" fmla="*/ 3 h 2313"/>
                <a:gd name="T24" fmla="*/ 0 w 3168"/>
                <a:gd name="T25" fmla="*/ 9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68" h="2313">
                  <a:moveTo>
                    <a:pt x="0" y="9"/>
                  </a:moveTo>
                  <a:lnTo>
                    <a:pt x="0" y="2305"/>
                  </a:lnTo>
                  <a:lnTo>
                    <a:pt x="1" y="2312"/>
                  </a:lnTo>
                  <a:lnTo>
                    <a:pt x="7" y="2313"/>
                  </a:lnTo>
                  <a:lnTo>
                    <a:pt x="3160" y="2313"/>
                  </a:lnTo>
                  <a:lnTo>
                    <a:pt x="3166" y="2312"/>
                  </a:lnTo>
                  <a:lnTo>
                    <a:pt x="3168" y="2305"/>
                  </a:lnTo>
                  <a:lnTo>
                    <a:pt x="3168" y="9"/>
                  </a:lnTo>
                  <a:lnTo>
                    <a:pt x="3166" y="3"/>
                  </a:lnTo>
                  <a:lnTo>
                    <a:pt x="3160" y="0"/>
                  </a:lnTo>
                  <a:lnTo>
                    <a:pt x="7" y="0"/>
                  </a:lnTo>
                  <a:lnTo>
                    <a:pt x="1" y="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2" name="Freeform 737">
              <a:extLst>
                <a:ext uri="{FF2B5EF4-FFF2-40B4-BE49-F238E27FC236}">
                  <a16:creationId xmlns:a16="http://schemas.microsoft.com/office/drawing/2014/main" id="{692929D3-1B19-4748-A2C8-C23C45A12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5334000"/>
              <a:ext cx="28575" cy="214313"/>
            </a:xfrm>
            <a:custGeom>
              <a:avLst/>
              <a:gdLst>
                <a:gd name="T0" fmla="*/ 0 w 69"/>
                <a:gd name="T1" fmla="*/ 33 h 539"/>
                <a:gd name="T2" fmla="*/ 0 w 69"/>
                <a:gd name="T3" fmla="*/ 505 h 539"/>
                <a:gd name="T4" fmla="*/ 2 w 69"/>
                <a:gd name="T5" fmla="*/ 518 h 539"/>
                <a:gd name="T6" fmla="*/ 21 w 69"/>
                <a:gd name="T7" fmla="*/ 538 h 539"/>
                <a:gd name="T8" fmla="*/ 35 w 69"/>
                <a:gd name="T9" fmla="*/ 539 h 539"/>
                <a:gd name="T10" fmla="*/ 35 w 69"/>
                <a:gd name="T11" fmla="*/ 539 h 539"/>
                <a:gd name="T12" fmla="*/ 48 w 69"/>
                <a:gd name="T13" fmla="*/ 538 h 539"/>
                <a:gd name="T14" fmla="*/ 66 w 69"/>
                <a:gd name="T15" fmla="*/ 518 h 539"/>
                <a:gd name="T16" fmla="*/ 69 w 69"/>
                <a:gd name="T17" fmla="*/ 505 h 539"/>
                <a:gd name="T18" fmla="*/ 69 w 69"/>
                <a:gd name="T19" fmla="*/ 33 h 539"/>
                <a:gd name="T20" fmla="*/ 66 w 69"/>
                <a:gd name="T21" fmla="*/ 19 h 539"/>
                <a:gd name="T22" fmla="*/ 48 w 69"/>
                <a:gd name="T23" fmla="*/ 1 h 539"/>
                <a:gd name="T24" fmla="*/ 35 w 69"/>
                <a:gd name="T25" fmla="*/ 0 h 539"/>
                <a:gd name="T26" fmla="*/ 35 w 69"/>
                <a:gd name="T27" fmla="*/ 0 h 539"/>
                <a:gd name="T28" fmla="*/ 21 w 69"/>
                <a:gd name="T29" fmla="*/ 1 h 539"/>
                <a:gd name="T30" fmla="*/ 2 w 69"/>
                <a:gd name="T31" fmla="*/ 19 h 539"/>
                <a:gd name="T32" fmla="*/ 0 w 69"/>
                <a:gd name="T33" fmla="*/ 3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539">
                  <a:moveTo>
                    <a:pt x="0" y="33"/>
                  </a:moveTo>
                  <a:lnTo>
                    <a:pt x="0" y="505"/>
                  </a:lnTo>
                  <a:lnTo>
                    <a:pt x="2" y="518"/>
                  </a:lnTo>
                  <a:lnTo>
                    <a:pt x="21" y="538"/>
                  </a:lnTo>
                  <a:lnTo>
                    <a:pt x="35" y="539"/>
                  </a:lnTo>
                  <a:lnTo>
                    <a:pt x="35" y="539"/>
                  </a:lnTo>
                  <a:lnTo>
                    <a:pt x="48" y="538"/>
                  </a:lnTo>
                  <a:lnTo>
                    <a:pt x="66" y="518"/>
                  </a:lnTo>
                  <a:lnTo>
                    <a:pt x="69" y="505"/>
                  </a:lnTo>
                  <a:lnTo>
                    <a:pt x="69" y="33"/>
                  </a:lnTo>
                  <a:lnTo>
                    <a:pt x="66" y="19"/>
                  </a:lnTo>
                  <a:lnTo>
                    <a:pt x="4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1" y="1"/>
                  </a:lnTo>
                  <a:lnTo>
                    <a:pt x="2" y="19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AF8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3" name="Freeform 738">
              <a:extLst>
                <a:ext uri="{FF2B5EF4-FFF2-40B4-BE49-F238E27FC236}">
                  <a16:creationId xmlns:a16="http://schemas.microsoft.com/office/drawing/2014/main" id="{F65D4299-7A7E-4CD3-A1CC-0CADB3A69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588" y="5402263"/>
              <a:ext cx="79375" cy="77788"/>
            </a:xfrm>
            <a:custGeom>
              <a:avLst/>
              <a:gdLst>
                <a:gd name="T0" fmla="*/ 0 w 197"/>
                <a:gd name="T1" fmla="*/ 98 h 197"/>
                <a:gd name="T2" fmla="*/ 1 w 197"/>
                <a:gd name="T3" fmla="*/ 118 h 197"/>
                <a:gd name="T4" fmla="*/ 15 w 197"/>
                <a:gd name="T5" fmla="*/ 154 h 197"/>
                <a:gd name="T6" fmla="*/ 42 w 197"/>
                <a:gd name="T7" fmla="*/ 180 h 197"/>
                <a:gd name="T8" fmla="*/ 77 w 197"/>
                <a:gd name="T9" fmla="*/ 195 h 197"/>
                <a:gd name="T10" fmla="*/ 98 w 197"/>
                <a:gd name="T11" fmla="*/ 197 h 197"/>
                <a:gd name="T12" fmla="*/ 118 w 197"/>
                <a:gd name="T13" fmla="*/ 195 h 197"/>
                <a:gd name="T14" fmla="*/ 154 w 197"/>
                <a:gd name="T15" fmla="*/ 180 h 197"/>
                <a:gd name="T16" fmla="*/ 180 w 197"/>
                <a:gd name="T17" fmla="*/ 154 h 197"/>
                <a:gd name="T18" fmla="*/ 195 w 197"/>
                <a:gd name="T19" fmla="*/ 118 h 197"/>
                <a:gd name="T20" fmla="*/ 197 w 197"/>
                <a:gd name="T21" fmla="*/ 98 h 197"/>
                <a:gd name="T22" fmla="*/ 195 w 197"/>
                <a:gd name="T23" fmla="*/ 78 h 197"/>
                <a:gd name="T24" fmla="*/ 180 w 197"/>
                <a:gd name="T25" fmla="*/ 43 h 197"/>
                <a:gd name="T26" fmla="*/ 154 w 197"/>
                <a:gd name="T27" fmla="*/ 15 h 197"/>
                <a:gd name="T28" fmla="*/ 118 w 197"/>
                <a:gd name="T29" fmla="*/ 1 h 197"/>
                <a:gd name="T30" fmla="*/ 98 w 197"/>
                <a:gd name="T31" fmla="*/ 0 h 197"/>
                <a:gd name="T32" fmla="*/ 77 w 197"/>
                <a:gd name="T33" fmla="*/ 1 h 197"/>
                <a:gd name="T34" fmla="*/ 42 w 197"/>
                <a:gd name="T35" fmla="*/ 15 h 197"/>
                <a:gd name="T36" fmla="*/ 15 w 197"/>
                <a:gd name="T37" fmla="*/ 43 h 197"/>
                <a:gd name="T38" fmla="*/ 1 w 197"/>
                <a:gd name="T39" fmla="*/ 78 h 197"/>
                <a:gd name="T40" fmla="*/ 0 w 197"/>
                <a:gd name="T41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7" h="197">
                  <a:moveTo>
                    <a:pt x="0" y="98"/>
                  </a:moveTo>
                  <a:lnTo>
                    <a:pt x="1" y="118"/>
                  </a:lnTo>
                  <a:lnTo>
                    <a:pt x="15" y="154"/>
                  </a:lnTo>
                  <a:lnTo>
                    <a:pt x="42" y="180"/>
                  </a:lnTo>
                  <a:lnTo>
                    <a:pt x="77" y="195"/>
                  </a:lnTo>
                  <a:lnTo>
                    <a:pt x="98" y="197"/>
                  </a:lnTo>
                  <a:lnTo>
                    <a:pt x="118" y="195"/>
                  </a:lnTo>
                  <a:lnTo>
                    <a:pt x="154" y="180"/>
                  </a:lnTo>
                  <a:lnTo>
                    <a:pt x="180" y="154"/>
                  </a:lnTo>
                  <a:lnTo>
                    <a:pt x="195" y="118"/>
                  </a:lnTo>
                  <a:lnTo>
                    <a:pt x="197" y="98"/>
                  </a:lnTo>
                  <a:lnTo>
                    <a:pt x="195" y="78"/>
                  </a:lnTo>
                  <a:lnTo>
                    <a:pt x="180" y="43"/>
                  </a:lnTo>
                  <a:lnTo>
                    <a:pt x="154" y="15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77" y="1"/>
                  </a:lnTo>
                  <a:lnTo>
                    <a:pt x="42" y="15"/>
                  </a:lnTo>
                  <a:lnTo>
                    <a:pt x="15" y="43"/>
                  </a:lnTo>
                  <a:lnTo>
                    <a:pt x="1" y="7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AF8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4" name="Freeform 739">
              <a:extLst>
                <a:ext uri="{FF2B5EF4-FFF2-40B4-BE49-F238E27FC236}">
                  <a16:creationId xmlns:a16="http://schemas.microsoft.com/office/drawing/2014/main" id="{69C4F3F4-2ACC-426E-BB7D-4C2147EB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601" y="5751513"/>
              <a:ext cx="209550" cy="334963"/>
            </a:xfrm>
            <a:custGeom>
              <a:avLst/>
              <a:gdLst>
                <a:gd name="T0" fmla="*/ 64 w 526"/>
                <a:gd name="T1" fmla="*/ 829 h 846"/>
                <a:gd name="T2" fmla="*/ 64 w 526"/>
                <a:gd name="T3" fmla="*/ 829 h 846"/>
                <a:gd name="T4" fmla="*/ 89 w 526"/>
                <a:gd name="T5" fmla="*/ 841 h 846"/>
                <a:gd name="T6" fmla="*/ 141 w 526"/>
                <a:gd name="T7" fmla="*/ 846 h 846"/>
                <a:gd name="T8" fmla="*/ 189 w 526"/>
                <a:gd name="T9" fmla="*/ 833 h 846"/>
                <a:gd name="T10" fmla="*/ 229 w 526"/>
                <a:gd name="T11" fmla="*/ 801 h 846"/>
                <a:gd name="T12" fmla="*/ 242 w 526"/>
                <a:gd name="T13" fmla="*/ 779 h 846"/>
                <a:gd name="T14" fmla="*/ 512 w 526"/>
                <a:gd name="T15" fmla="*/ 193 h 846"/>
                <a:gd name="T16" fmla="*/ 521 w 526"/>
                <a:gd name="T17" fmla="*/ 169 h 846"/>
                <a:gd name="T18" fmla="*/ 526 w 526"/>
                <a:gd name="T19" fmla="*/ 118 h 846"/>
                <a:gd name="T20" fmla="*/ 513 w 526"/>
                <a:gd name="T21" fmla="*/ 70 h 846"/>
                <a:gd name="T22" fmla="*/ 482 w 526"/>
                <a:gd name="T23" fmla="*/ 31 h 846"/>
                <a:gd name="T24" fmla="*/ 460 w 526"/>
                <a:gd name="T25" fmla="*/ 17 h 846"/>
                <a:gd name="T26" fmla="*/ 460 w 526"/>
                <a:gd name="T27" fmla="*/ 17 h 846"/>
                <a:gd name="T28" fmla="*/ 436 w 526"/>
                <a:gd name="T29" fmla="*/ 5 h 846"/>
                <a:gd name="T30" fmla="*/ 386 w 526"/>
                <a:gd name="T31" fmla="*/ 0 h 846"/>
                <a:gd name="T32" fmla="*/ 338 w 526"/>
                <a:gd name="T33" fmla="*/ 14 h 846"/>
                <a:gd name="T34" fmla="*/ 298 w 526"/>
                <a:gd name="T35" fmla="*/ 45 h 846"/>
                <a:gd name="T36" fmla="*/ 283 w 526"/>
                <a:gd name="T37" fmla="*/ 69 h 846"/>
                <a:gd name="T38" fmla="*/ 14 w 526"/>
                <a:gd name="T39" fmla="*/ 653 h 846"/>
                <a:gd name="T40" fmla="*/ 3 w 526"/>
                <a:gd name="T41" fmla="*/ 678 h 846"/>
                <a:gd name="T42" fmla="*/ 0 w 526"/>
                <a:gd name="T43" fmla="*/ 728 h 846"/>
                <a:gd name="T44" fmla="*/ 13 w 526"/>
                <a:gd name="T45" fmla="*/ 776 h 846"/>
                <a:gd name="T46" fmla="*/ 42 w 526"/>
                <a:gd name="T47" fmla="*/ 815 h 846"/>
                <a:gd name="T48" fmla="*/ 64 w 526"/>
                <a:gd name="T49" fmla="*/ 829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6" h="846">
                  <a:moveTo>
                    <a:pt x="64" y="829"/>
                  </a:moveTo>
                  <a:lnTo>
                    <a:pt x="64" y="829"/>
                  </a:lnTo>
                  <a:lnTo>
                    <a:pt x="89" y="841"/>
                  </a:lnTo>
                  <a:lnTo>
                    <a:pt x="141" y="846"/>
                  </a:lnTo>
                  <a:lnTo>
                    <a:pt x="189" y="833"/>
                  </a:lnTo>
                  <a:lnTo>
                    <a:pt x="229" y="801"/>
                  </a:lnTo>
                  <a:lnTo>
                    <a:pt x="242" y="779"/>
                  </a:lnTo>
                  <a:lnTo>
                    <a:pt x="512" y="193"/>
                  </a:lnTo>
                  <a:lnTo>
                    <a:pt x="521" y="169"/>
                  </a:lnTo>
                  <a:lnTo>
                    <a:pt x="526" y="118"/>
                  </a:lnTo>
                  <a:lnTo>
                    <a:pt x="513" y="70"/>
                  </a:lnTo>
                  <a:lnTo>
                    <a:pt x="482" y="31"/>
                  </a:lnTo>
                  <a:lnTo>
                    <a:pt x="460" y="17"/>
                  </a:lnTo>
                  <a:lnTo>
                    <a:pt x="460" y="17"/>
                  </a:lnTo>
                  <a:lnTo>
                    <a:pt x="436" y="5"/>
                  </a:lnTo>
                  <a:lnTo>
                    <a:pt x="386" y="0"/>
                  </a:lnTo>
                  <a:lnTo>
                    <a:pt x="338" y="14"/>
                  </a:lnTo>
                  <a:lnTo>
                    <a:pt x="298" y="45"/>
                  </a:lnTo>
                  <a:lnTo>
                    <a:pt x="283" y="69"/>
                  </a:lnTo>
                  <a:lnTo>
                    <a:pt x="14" y="653"/>
                  </a:lnTo>
                  <a:lnTo>
                    <a:pt x="3" y="678"/>
                  </a:lnTo>
                  <a:lnTo>
                    <a:pt x="0" y="728"/>
                  </a:lnTo>
                  <a:lnTo>
                    <a:pt x="13" y="776"/>
                  </a:lnTo>
                  <a:lnTo>
                    <a:pt x="42" y="815"/>
                  </a:lnTo>
                  <a:lnTo>
                    <a:pt x="64" y="829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5" name="Rectangle 740">
              <a:extLst>
                <a:ext uri="{FF2B5EF4-FFF2-40B4-BE49-F238E27FC236}">
                  <a16:creationId xmlns:a16="http://schemas.microsoft.com/office/drawing/2014/main" id="{FA91C36F-39C4-4AD2-9DD1-2B92FD36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087938"/>
              <a:ext cx="822325" cy="8572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6" name="Rectangle 741">
              <a:extLst>
                <a:ext uri="{FF2B5EF4-FFF2-40B4-BE49-F238E27FC236}">
                  <a16:creationId xmlns:a16="http://schemas.microsoft.com/office/drawing/2014/main" id="{B2C3E514-4042-449A-A90F-8D1D39DAB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208588"/>
              <a:ext cx="952500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7" name="Rectangle 742">
              <a:extLst>
                <a:ext uri="{FF2B5EF4-FFF2-40B4-BE49-F238E27FC236}">
                  <a16:creationId xmlns:a16="http://schemas.microsoft.com/office/drawing/2014/main" id="{F39EA49F-5489-4CA8-9B3C-FC1B7039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276850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" name="Rectangle 743">
              <a:extLst>
                <a:ext uri="{FF2B5EF4-FFF2-40B4-BE49-F238E27FC236}">
                  <a16:creationId xmlns:a16="http://schemas.microsoft.com/office/drawing/2014/main" id="{7FC1B10F-7C75-42E7-8F7B-52AB08A7E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345113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" name="Rectangle 744">
              <a:extLst>
                <a:ext uri="{FF2B5EF4-FFF2-40B4-BE49-F238E27FC236}">
                  <a16:creationId xmlns:a16="http://schemas.microsoft.com/office/drawing/2014/main" id="{CE9E5C9D-73CD-4364-941E-56B1C7B56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413375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" name="Rectangle 745">
              <a:extLst>
                <a:ext uri="{FF2B5EF4-FFF2-40B4-BE49-F238E27FC236}">
                  <a16:creationId xmlns:a16="http://schemas.microsoft.com/office/drawing/2014/main" id="{2F46F351-CBE8-4C2C-8DF2-0BE310F03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481638"/>
              <a:ext cx="952500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" name="Rectangle 746">
              <a:extLst>
                <a:ext uri="{FF2B5EF4-FFF2-40B4-BE49-F238E27FC236}">
                  <a16:creationId xmlns:a16="http://schemas.microsoft.com/office/drawing/2014/main" id="{5A35304D-6EB6-4F4E-A3DF-8A716594C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549900"/>
              <a:ext cx="952500" cy="2857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2" name="Rectangle 747">
              <a:extLst>
                <a:ext uri="{FF2B5EF4-FFF2-40B4-BE49-F238E27FC236}">
                  <a16:creationId xmlns:a16="http://schemas.microsoft.com/office/drawing/2014/main" id="{4CBC7F7C-F435-47A3-9288-17DDD9637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616575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3" name="Rectangle 748">
              <a:extLst>
                <a:ext uri="{FF2B5EF4-FFF2-40B4-BE49-F238E27FC236}">
                  <a16:creationId xmlns:a16="http://schemas.microsoft.com/office/drawing/2014/main" id="{8A24A900-1C7A-4B6E-B0EB-2BA53C8C4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684838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4" name="Rectangle 749">
              <a:extLst>
                <a:ext uri="{FF2B5EF4-FFF2-40B4-BE49-F238E27FC236}">
                  <a16:creationId xmlns:a16="http://schemas.microsoft.com/office/drawing/2014/main" id="{64E49624-786B-49AE-A55C-5927F21D1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753100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5" name="Rectangle 750">
              <a:extLst>
                <a:ext uri="{FF2B5EF4-FFF2-40B4-BE49-F238E27FC236}">
                  <a16:creationId xmlns:a16="http://schemas.microsoft.com/office/drawing/2014/main" id="{C30C38C2-CAB7-4AA4-B927-D6E2F6D12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821363"/>
              <a:ext cx="952500" cy="2857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6" name="Rectangle 751">
              <a:extLst>
                <a:ext uri="{FF2B5EF4-FFF2-40B4-BE49-F238E27FC236}">
                  <a16:creationId xmlns:a16="http://schemas.microsoft.com/office/drawing/2014/main" id="{BE0E8087-E834-43F4-8B3D-0DCB652BB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5276850"/>
              <a:ext cx="317500" cy="166688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7" name="Rectangle 752">
              <a:extLst>
                <a:ext uri="{FF2B5EF4-FFF2-40B4-BE49-F238E27FC236}">
                  <a16:creationId xmlns:a16="http://schemas.microsoft.com/office/drawing/2014/main" id="{2DE298B9-3181-4989-B113-751311965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5616575"/>
              <a:ext cx="317500" cy="166688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8" name="Freeform 753">
              <a:extLst>
                <a:ext uri="{FF2B5EF4-FFF2-40B4-BE49-F238E27FC236}">
                  <a16:creationId xmlns:a16="http://schemas.microsoft.com/office/drawing/2014/main" id="{6DE7B23F-B0BB-422E-8496-0FACFB77A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938" y="6073775"/>
              <a:ext cx="290513" cy="376238"/>
            </a:xfrm>
            <a:custGeom>
              <a:avLst/>
              <a:gdLst>
                <a:gd name="T0" fmla="*/ 628 w 730"/>
                <a:gd name="T1" fmla="*/ 0 h 950"/>
                <a:gd name="T2" fmla="*/ 0 w 730"/>
                <a:gd name="T3" fmla="*/ 72 h 950"/>
                <a:gd name="T4" fmla="*/ 100 w 730"/>
                <a:gd name="T5" fmla="*/ 950 h 950"/>
                <a:gd name="T6" fmla="*/ 730 w 730"/>
                <a:gd name="T7" fmla="*/ 878 h 950"/>
                <a:gd name="T8" fmla="*/ 628 w 730"/>
                <a:gd name="T9" fmla="*/ 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950">
                  <a:moveTo>
                    <a:pt x="628" y="0"/>
                  </a:moveTo>
                  <a:lnTo>
                    <a:pt x="0" y="72"/>
                  </a:lnTo>
                  <a:lnTo>
                    <a:pt x="100" y="950"/>
                  </a:lnTo>
                  <a:lnTo>
                    <a:pt x="730" y="87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9" name="Freeform 754">
              <a:extLst>
                <a:ext uri="{FF2B5EF4-FFF2-40B4-BE49-F238E27FC236}">
                  <a16:creationId xmlns:a16="http://schemas.microsoft.com/office/drawing/2014/main" id="{8A4508D5-4704-4BE2-8E4E-24D455391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5473700"/>
              <a:ext cx="573088" cy="717550"/>
            </a:xfrm>
            <a:custGeom>
              <a:avLst/>
              <a:gdLst>
                <a:gd name="T0" fmla="*/ 501 w 1442"/>
                <a:gd name="T1" fmla="*/ 1099 h 1808"/>
                <a:gd name="T2" fmla="*/ 271 w 1442"/>
                <a:gd name="T3" fmla="*/ 950 h 1808"/>
                <a:gd name="T4" fmla="*/ 211 w 1442"/>
                <a:gd name="T5" fmla="*/ 898 h 1808"/>
                <a:gd name="T6" fmla="*/ 131 w 1442"/>
                <a:gd name="T7" fmla="*/ 883 h 1808"/>
                <a:gd name="T8" fmla="*/ 61 w 1442"/>
                <a:gd name="T9" fmla="*/ 910 h 1808"/>
                <a:gd name="T10" fmla="*/ 0 w 1442"/>
                <a:gd name="T11" fmla="*/ 971 h 1808"/>
                <a:gd name="T12" fmla="*/ 517 w 1442"/>
                <a:gd name="T13" fmla="*/ 1703 h 1808"/>
                <a:gd name="T14" fmla="*/ 597 w 1442"/>
                <a:gd name="T15" fmla="*/ 1760 h 1808"/>
                <a:gd name="T16" fmla="*/ 733 w 1442"/>
                <a:gd name="T17" fmla="*/ 1800 h 1808"/>
                <a:gd name="T18" fmla="*/ 921 w 1442"/>
                <a:gd name="T19" fmla="*/ 1804 h 1808"/>
                <a:gd name="T20" fmla="*/ 1073 w 1442"/>
                <a:gd name="T21" fmla="*/ 1774 h 1808"/>
                <a:gd name="T22" fmla="*/ 1175 w 1442"/>
                <a:gd name="T23" fmla="*/ 1726 h 1808"/>
                <a:gd name="T24" fmla="*/ 1261 w 1442"/>
                <a:gd name="T25" fmla="*/ 1658 h 1808"/>
                <a:gd name="T26" fmla="*/ 1328 w 1442"/>
                <a:gd name="T27" fmla="*/ 1570 h 1808"/>
                <a:gd name="T28" fmla="*/ 1376 w 1442"/>
                <a:gd name="T29" fmla="*/ 1459 h 1808"/>
                <a:gd name="T30" fmla="*/ 1410 w 1442"/>
                <a:gd name="T31" fmla="*/ 1294 h 1808"/>
                <a:gd name="T32" fmla="*/ 1407 w 1442"/>
                <a:gd name="T33" fmla="*/ 1049 h 1808"/>
                <a:gd name="T34" fmla="*/ 1442 w 1442"/>
                <a:gd name="T35" fmla="*/ 647 h 1808"/>
                <a:gd name="T36" fmla="*/ 1400 w 1442"/>
                <a:gd name="T37" fmla="*/ 569 h 1808"/>
                <a:gd name="T38" fmla="*/ 1320 w 1442"/>
                <a:gd name="T39" fmla="*/ 548 h 1808"/>
                <a:gd name="T40" fmla="*/ 1247 w 1442"/>
                <a:gd name="T41" fmla="*/ 587 h 1808"/>
                <a:gd name="T42" fmla="*/ 1221 w 1442"/>
                <a:gd name="T43" fmla="*/ 659 h 1808"/>
                <a:gd name="T44" fmla="*/ 1196 w 1442"/>
                <a:gd name="T45" fmla="*/ 805 h 1808"/>
                <a:gd name="T46" fmla="*/ 1173 w 1442"/>
                <a:gd name="T47" fmla="*/ 486 h 1808"/>
                <a:gd name="T48" fmla="*/ 1152 w 1442"/>
                <a:gd name="T49" fmla="*/ 415 h 1808"/>
                <a:gd name="T50" fmla="*/ 1081 w 1442"/>
                <a:gd name="T51" fmla="*/ 375 h 1808"/>
                <a:gd name="T52" fmla="*/ 1000 w 1442"/>
                <a:gd name="T53" fmla="*/ 393 h 1808"/>
                <a:gd name="T54" fmla="*/ 952 w 1442"/>
                <a:gd name="T55" fmla="*/ 460 h 1808"/>
                <a:gd name="T56" fmla="*/ 952 w 1442"/>
                <a:gd name="T57" fmla="*/ 742 h 1808"/>
                <a:gd name="T58" fmla="*/ 928 w 1442"/>
                <a:gd name="T59" fmla="*/ 743 h 1808"/>
                <a:gd name="T60" fmla="*/ 894 w 1442"/>
                <a:gd name="T61" fmla="*/ 390 h 1808"/>
                <a:gd name="T62" fmla="*/ 838 w 1442"/>
                <a:gd name="T63" fmla="*/ 327 h 1808"/>
                <a:gd name="T64" fmla="*/ 757 w 1442"/>
                <a:gd name="T65" fmla="*/ 320 h 1808"/>
                <a:gd name="T66" fmla="*/ 690 w 1442"/>
                <a:gd name="T67" fmla="*/ 368 h 1808"/>
                <a:gd name="T68" fmla="*/ 678 w 1442"/>
                <a:gd name="T69" fmla="*/ 438 h 1808"/>
                <a:gd name="T70" fmla="*/ 697 w 1442"/>
                <a:gd name="T71" fmla="*/ 824 h 1808"/>
                <a:gd name="T72" fmla="*/ 538 w 1442"/>
                <a:gd name="T73" fmla="*/ 90 h 1808"/>
                <a:gd name="T74" fmla="*/ 505 w 1442"/>
                <a:gd name="T75" fmla="*/ 28 h 1808"/>
                <a:gd name="T76" fmla="*/ 427 w 1442"/>
                <a:gd name="T77" fmla="*/ 0 h 1808"/>
                <a:gd name="T78" fmla="*/ 351 w 1442"/>
                <a:gd name="T79" fmla="*/ 29 h 1808"/>
                <a:gd name="T80" fmla="*/ 316 w 1442"/>
                <a:gd name="T81" fmla="*/ 107 h 1808"/>
                <a:gd name="T82" fmla="*/ 486 w 1442"/>
                <a:gd name="T83" fmla="*/ 980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2" h="1808">
                  <a:moveTo>
                    <a:pt x="486" y="980"/>
                  </a:moveTo>
                  <a:lnTo>
                    <a:pt x="501" y="1099"/>
                  </a:lnTo>
                  <a:lnTo>
                    <a:pt x="518" y="1252"/>
                  </a:lnTo>
                  <a:lnTo>
                    <a:pt x="271" y="950"/>
                  </a:lnTo>
                  <a:lnTo>
                    <a:pt x="251" y="928"/>
                  </a:lnTo>
                  <a:lnTo>
                    <a:pt x="211" y="898"/>
                  </a:lnTo>
                  <a:lnTo>
                    <a:pt x="169" y="884"/>
                  </a:lnTo>
                  <a:lnTo>
                    <a:pt x="131" y="883"/>
                  </a:lnTo>
                  <a:lnTo>
                    <a:pt x="94" y="893"/>
                  </a:lnTo>
                  <a:lnTo>
                    <a:pt x="61" y="910"/>
                  </a:lnTo>
                  <a:lnTo>
                    <a:pt x="18" y="945"/>
                  </a:lnTo>
                  <a:lnTo>
                    <a:pt x="0" y="971"/>
                  </a:lnTo>
                  <a:lnTo>
                    <a:pt x="504" y="1685"/>
                  </a:lnTo>
                  <a:lnTo>
                    <a:pt x="517" y="1703"/>
                  </a:lnTo>
                  <a:lnTo>
                    <a:pt x="553" y="1734"/>
                  </a:lnTo>
                  <a:lnTo>
                    <a:pt x="597" y="1760"/>
                  </a:lnTo>
                  <a:lnTo>
                    <a:pt x="648" y="1779"/>
                  </a:lnTo>
                  <a:lnTo>
                    <a:pt x="733" y="1800"/>
                  </a:lnTo>
                  <a:lnTo>
                    <a:pt x="858" y="1808"/>
                  </a:lnTo>
                  <a:lnTo>
                    <a:pt x="921" y="1804"/>
                  </a:lnTo>
                  <a:lnTo>
                    <a:pt x="985" y="1796"/>
                  </a:lnTo>
                  <a:lnTo>
                    <a:pt x="1073" y="1774"/>
                  </a:lnTo>
                  <a:lnTo>
                    <a:pt x="1126" y="1752"/>
                  </a:lnTo>
                  <a:lnTo>
                    <a:pt x="1175" y="1726"/>
                  </a:lnTo>
                  <a:lnTo>
                    <a:pt x="1219" y="1695"/>
                  </a:lnTo>
                  <a:lnTo>
                    <a:pt x="1261" y="1658"/>
                  </a:lnTo>
                  <a:lnTo>
                    <a:pt x="1296" y="1616"/>
                  </a:lnTo>
                  <a:lnTo>
                    <a:pt x="1328" y="1570"/>
                  </a:lnTo>
                  <a:lnTo>
                    <a:pt x="1354" y="1516"/>
                  </a:lnTo>
                  <a:lnTo>
                    <a:pt x="1376" y="1459"/>
                  </a:lnTo>
                  <a:lnTo>
                    <a:pt x="1393" y="1396"/>
                  </a:lnTo>
                  <a:lnTo>
                    <a:pt x="1410" y="1294"/>
                  </a:lnTo>
                  <a:lnTo>
                    <a:pt x="1414" y="1135"/>
                  </a:lnTo>
                  <a:lnTo>
                    <a:pt x="1407" y="1049"/>
                  </a:lnTo>
                  <a:lnTo>
                    <a:pt x="1442" y="675"/>
                  </a:lnTo>
                  <a:lnTo>
                    <a:pt x="1442" y="647"/>
                  </a:lnTo>
                  <a:lnTo>
                    <a:pt x="1428" y="600"/>
                  </a:lnTo>
                  <a:lnTo>
                    <a:pt x="1400" y="569"/>
                  </a:lnTo>
                  <a:lnTo>
                    <a:pt x="1362" y="551"/>
                  </a:lnTo>
                  <a:lnTo>
                    <a:pt x="1320" y="548"/>
                  </a:lnTo>
                  <a:lnTo>
                    <a:pt x="1280" y="560"/>
                  </a:lnTo>
                  <a:lnTo>
                    <a:pt x="1247" y="587"/>
                  </a:lnTo>
                  <a:lnTo>
                    <a:pt x="1225" y="630"/>
                  </a:lnTo>
                  <a:lnTo>
                    <a:pt x="1221" y="659"/>
                  </a:lnTo>
                  <a:lnTo>
                    <a:pt x="1208" y="815"/>
                  </a:lnTo>
                  <a:lnTo>
                    <a:pt x="1196" y="805"/>
                  </a:lnTo>
                  <a:lnTo>
                    <a:pt x="1180" y="796"/>
                  </a:lnTo>
                  <a:lnTo>
                    <a:pt x="1173" y="486"/>
                  </a:lnTo>
                  <a:lnTo>
                    <a:pt x="1170" y="458"/>
                  </a:lnTo>
                  <a:lnTo>
                    <a:pt x="1152" y="415"/>
                  </a:lnTo>
                  <a:lnTo>
                    <a:pt x="1120" y="388"/>
                  </a:lnTo>
                  <a:lnTo>
                    <a:pt x="1081" y="375"/>
                  </a:lnTo>
                  <a:lnTo>
                    <a:pt x="1039" y="377"/>
                  </a:lnTo>
                  <a:lnTo>
                    <a:pt x="1000" y="393"/>
                  </a:lnTo>
                  <a:lnTo>
                    <a:pt x="969" y="420"/>
                  </a:lnTo>
                  <a:lnTo>
                    <a:pt x="952" y="460"/>
                  </a:lnTo>
                  <a:lnTo>
                    <a:pt x="950" y="485"/>
                  </a:lnTo>
                  <a:lnTo>
                    <a:pt x="952" y="742"/>
                  </a:lnTo>
                  <a:lnTo>
                    <a:pt x="939" y="742"/>
                  </a:lnTo>
                  <a:lnTo>
                    <a:pt x="928" y="743"/>
                  </a:lnTo>
                  <a:lnTo>
                    <a:pt x="898" y="418"/>
                  </a:lnTo>
                  <a:lnTo>
                    <a:pt x="894" y="390"/>
                  </a:lnTo>
                  <a:lnTo>
                    <a:pt x="872" y="351"/>
                  </a:lnTo>
                  <a:lnTo>
                    <a:pt x="838" y="327"/>
                  </a:lnTo>
                  <a:lnTo>
                    <a:pt x="798" y="316"/>
                  </a:lnTo>
                  <a:lnTo>
                    <a:pt x="757" y="320"/>
                  </a:lnTo>
                  <a:lnTo>
                    <a:pt x="719" y="339"/>
                  </a:lnTo>
                  <a:lnTo>
                    <a:pt x="690" y="368"/>
                  </a:lnTo>
                  <a:lnTo>
                    <a:pt x="676" y="411"/>
                  </a:lnTo>
                  <a:lnTo>
                    <a:pt x="678" y="438"/>
                  </a:lnTo>
                  <a:lnTo>
                    <a:pt x="711" y="815"/>
                  </a:lnTo>
                  <a:lnTo>
                    <a:pt x="697" y="824"/>
                  </a:lnTo>
                  <a:lnTo>
                    <a:pt x="684" y="835"/>
                  </a:lnTo>
                  <a:lnTo>
                    <a:pt x="538" y="90"/>
                  </a:lnTo>
                  <a:lnTo>
                    <a:pt x="531" y="65"/>
                  </a:lnTo>
                  <a:lnTo>
                    <a:pt x="505" y="28"/>
                  </a:lnTo>
                  <a:lnTo>
                    <a:pt x="469" y="7"/>
                  </a:lnTo>
                  <a:lnTo>
                    <a:pt x="427" y="0"/>
                  </a:lnTo>
                  <a:lnTo>
                    <a:pt x="387" y="8"/>
                  </a:lnTo>
                  <a:lnTo>
                    <a:pt x="351" y="29"/>
                  </a:lnTo>
                  <a:lnTo>
                    <a:pt x="326" y="63"/>
                  </a:lnTo>
                  <a:lnTo>
                    <a:pt x="316" y="107"/>
                  </a:lnTo>
                  <a:lnTo>
                    <a:pt x="320" y="134"/>
                  </a:lnTo>
                  <a:lnTo>
                    <a:pt x="486" y="98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0" name="Freeform 755">
              <a:extLst>
                <a:ext uri="{FF2B5EF4-FFF2-40B4-BE49-F238E27FC236}">
                  <a16:creationId xmlns:a16="http://schemas.microsoft.com/office/drawing/2014/main" id="{8C7E5D00-3959-4B59-9754-08032D197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6218238"/>
              <a:ext cx="439738" cy="639763"/>
            </a:xfrm>
            <a:custGeom>
              <a:avLst/>
              <a:gdLst>
                <a:gd name="T0" fmla="*/ 172 w 1109"/>
                <a:gd name="T1" fmla="*/ 1614 h 1614"/>
                <a:gd name="T2" fmla="*/ 0 w 1109"/>
                <a:gd name="T3" fmla="*/ 106 h 1614"/>
                <a:gd name="T4" fmla="*/ 925 w 1109"/>
                <a:gd name="T5" fmla="*/ 0 h 1614"/>
                <a:gd name="T6" fmla="*/ 1109 w 1109"/>
                <a:gd name="T7" fmla="*/ 1614 h 1614"/>
                <a:gd name="T8" fmla="*/ 172 w 1109"/>
                <a:gd name="T9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1614">
                  <a:moveTo>
                    <a:pt x="172" y="1614"/>
                  </a:moveTo>
                  <a:lnTo>
                    <a:pt x="0" y="106"/>
                  </a:lnTo>
                  <a:lnTo>
                    <a:pt x="925" y="0"/>
                  </a:lnTo>
                  <a:lnTo>
                    <a:pt x="1109" y="1614"/>
                  </a:lnTo>
                  <a:lnTo>
                    <a:pt x="172" y="1614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1" name="Freeform 756">
              <a:extLst>
                <a:ext uri="{FF2B5EF4-FFF2-40B4-BE49-F238E27FC236}">
                  <a16:creationId xmlns:a16="http://schemas.microsoft.com/office/drawing/2014/main" id="{CA165AB7-AFD1-47A5-93AE-146A721BB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888" y="4983163"/>
              <a:ext cx="85725" cy="190500"/>
            </a:xfrm>
            <a:custGeom>
              <a:avLst/>
              <a:gdLst>
                <a:gd name="T0" fmla="*/ 0 w 215"/>
                <a:gd name="T1" fmla="*/ 0 h 483"/>
                <a:gd name="T2" fmla="*/ 215 w 215"/>
                <a:gd name="T3" fmla="*/ 0 h 483"/>
                <a:gd name="T4" fmla="*/ 215 w 215"/>
                <a:gd name="T5" fmla="*/ 483 h 483"/>
                <a:gd name="T6" fmla="*/ 107 w 215"/>
                <a:gd name="T7" fmla="*/ 391 h 483"/>
                <a:gd name="T8" fmla="*/ 0 w 215"/>
                <a:gd name="T9" fmla="*/ 483 h 483"/>
                <a:gd name="T10" fmla="*/ 0 w 215"/>
                <a:gd name="T11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483">
                  <a:moveTo>
                    <a:pt x="0" y="0"/>
                  </a:moveTo>
                  <a:lnTo>
                    <a:pt x="215" y="0"/>
                  </a:lnTo>
                  <a:lnTo>
                    <a:pt x="215" y="483"/>
                  </a:lnTo>
                  <a:lnTo>
                    <a:pt x="107" y="391"/>
                  </a:lnTo>
                  <a:lnTo>
                    <a:pt x="0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2" name="Freeform 757">
              <a:extLst>
                <a:ext uri="{FF2B5EF4-FFF2-40B4-BE49-F238E27FC236}">
                  <a16:creationId xmlns:a16="http://schemas.microsoft.com/office/drawing/2014/main" id="{A24B95DF-CCC8-4987-922A-9FC4A907B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951" y="6340475"/>
              <a:ext cx="374650" cy="112713"/>
            </a:xfrm>
            <a:custGeom>
              <a:avLst/>
              <a:gdLst>
                <a:gd name="T0" fmla="*/ 0 w 946"/>
                <a:gd name="T1" fmla="*/ 105 h 285"/>
                <a:gd name="T2" fmla="*/ 925 w 946"/>
                <a:gd name="T3" fmla="*/ 0 h 285"/>
                <a:gd name="T4" fmla="*/ 946 w 946"/>
                <a:gd name="T5" fmla="*/ 180 h 285"/>
                <a:gd name="T6" fmla="*/ 21 w 946"/>
                <a:gd name="T7" fmla="*/ 285 h 285"/>
                <a:gd name="T8" fmla="*/ 0 w 946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285">
                  <a:moveTo>
                    <a:pt x="0" y="105"/>
                  </a:moveTo>
                  <a:lnTo>
                    <a:pt x="925" y="0"/>
                  </a:lnTo>
                  <a:lnTo>
                    <a:pt x="946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3" name="Freeform 758">
              <a:extLst>
                <a:ext uri="{FF2B5EF4-FFF2-40B4-BE49-F238E27FC236}">
                  <a16:creationId xmlns:a16="http://schemas.microsoft.com/office/drawing/2014/main" id="{E9203656-603F-4566-B5D0-479FB08CD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1" y="6515100"/>
              <a:ext cx="376238" cy="112713"/>
            </a:xfrm>
            <a:custGeom>
              <a:avLst/>
              <a:gdLst>
                <a:gd name="T0" fmla="*/ 0 w 947"/>
                <a:gd name="T1" fmla="*/ 105 h 285"/>
                <a:gd name="T2" fmla="*/ 926 w 947"/>
                <a:gd name="T3" fmla="*/ 0 h 285"/>
                <a:gd name="T4" fmla="*/ 947 w 947"/>
                <a:gd name="T5" fmla="*/ 180 h 285"/>
                <a:gd name="T6" fmla="*/ 21 w 947"/>
                <a:gd name="T7" fmla="*/ 285 h 285"/>
                <a:gd name="T8" fmla="*/ 0 w 947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7" h="285">
                  <a:moveTo>
                    <a:pt x="0" y="105"/>
                  </a:moveTo>
                  <a:lnTo>
                    <a:pt x="926" y="0"/>
                  </a:lnTo>
                  <a:lnTo>
                    <a:pt x="947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4" name="Freeform 759">
              <a:extLst>
                <a:ext uri="{FF2B5EF4-FFF2-40B4-BE49-F238E27FC236}">
                  <a16:creationId xmlns:a16="http://schemas.microsoft.com/office/drawing/2014/main" id="{AFF6B865-43C6-40A0-9221-0DF58E43F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638" y="6689725"/>
              <a:ext cx="376238" cy="112713"/>
            </a:xfrm>
            <a:custGeom>
              <a:avLst/>
              <a:gdLst>
                <a:gd name="T0" fmla="*/ 0 w 946"/>
                <a:gd name="T1" fmla="*/ 105 h 285"/>
                <a:gd name="T2" fmla="*/ 925 w 946"/>
                <a:gd name="T3" fmla="*/ 0 h 285"/>
                <a:gd name="T4" fmla="*/ 946 w 946"/>
                <a:gd name="T5" fmla="*/ 180 h 285"/>
                <a:gd name="T6" fmla="*/ 21 w 946"/>
                <a:gd name="T7" fmla="*/ 285 h 285"/>
                <a:gd name="T8" fmla="*/ 0 w 946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285">
                  <a:moveTo>
                    <a:pt x="0" y="105"/>
                  </a:moveTo>
                  <a:lnTo>
                    <a:pt x="925" y="0"/>
                  </a:lnTo>
                  <a:lnTo>
                    <a:pt x="946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5" name="Freeform 760">
              <a:extLst>
                <a:ext uri="{FF2B5EF4-FFF2-40B4-BE49-F238E27FC236}">
                  <a16:creationId xmlns:a16="http://schemas.microsoft.com/office/drawing/2014/main" id="{00F6751A-AB22-460A-9ED9-953FAE06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201" y="6354763"/>
              <a:ext cx="376238" cy="131763"/>
            </a:xfrm>
            <a:custGeom>
              <a:avLst/>
              <a:gdLst>
                <a:gd name="T0" fmla="*/ 949 w 949"/>
                <a:gd name="T1" fmla="*/ 153 h 332"/>
                <a:gd name="T2" fmla="*/ 30 w 949"/>
                <a:gd name="T3" fmla="*/ 0 h 332"/>
                <a:gd name="T4" fmla="*/ 0 w 949"/>
                <a:gd name="T5" fmla="*/ 179 h 332"/>
                <a:gd name="T6" fmla="*/ 919 w 949"/>
                <a:gd name="T7" fmla="*/ 332 h 332"/>
                <a:gd name="T8" fmla="*/ 949 w 949"/>
                <a:gd name="T9" fmla="*/ 15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332">
                  <a:moveTo>
                    <a:pt x="949" y="153"/>
                  </a:moveTo>
                  <a:lnTo>
                    <a:pt x="30" y="0"/>
                  </a:lnTo>
                  <a:lnTo>
                    <a:pt x="0" y="179"/>
                  </a:lnTo>
                  <a:lnTo>
                    <a:pt x="919" y="332"/>
                  </a:lnTo>
                  <a:lnTo>
                    <a:pt x="949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6" name="Freeform 761">
              <a:extLst>
                <a:ext uri="{FF2B5EF4-FFF2-40B4-BE49-F238E27FC236}">
                  <a16:creationId xmlns:a16="http://schemas.microsoft.com/office/drawing/2014/main" id="{9AD8EA51-2464-4651-996A-102C32F57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6" y="6529388"/>
              <a:ext cx="376238" cy="131763"/>
            </a:xfrm>
            <a:custGeom>
              <a:avLst/>
              <a:gdLst>
                <a:gd name="T0" fmla="*/ 947 w 947"/>
                <a:gd name="T1" fmla="*/ 153 h 331"/>
                <a:gd name="T2" fmla="*/ 29 w 947"/>
                <a:gd name="T3" fmla="*/ 0 h 331"/>
                <a:gd name="T4" fmla="*/ 0 w 947"/>
                <a:gd name="T5" fmla="*/ 178 h 331"/>
                <a:gd name="T6" fmla="*/ 917 w 947"/>
                <a:gd name="T7" fmla="*/ 331 h 331"/>
                <a:gd name="T8" fmla="*/ 947 w 947"/>
                <a:gd name="T9" fmla="*/ 15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7" h="331">
                  <a:moveTo>
                    <a:pt x="947" y="153"/>
                  </a:moveTo>
                  <a:lnTo>
                    <a:pt x="29" y="0"/>
                  </a:lnTo>
                  <a:lnTo>
                    <a:pt x="0" y="178"/>
                  </a:lnTo>
                  <a:lnTo>
                    <a:pt x="917" y="331"/>
                  </a:lnTo>
                  <a:lnTo>
                    <a:pt x="947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7" name="Freeform 762">
              <a:extLst>
                <a:ext uri="{FF2B5EF4-FFF2-40B4-BE49-F238E27FC236}">
                  <a16:creationId xmlns:a16="http://schemas.microsoft.com/office/drawing/2014/main" id="{70A75144-8EAA-4BC6-88D9-579585B7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6702425"/>
              <a:ext cx="376238" cy="131763"/>
            </a:xfrm>
            <a:custGeom>
              <a:avLst/>
              <a:gdLst>
                <a:gd name="T0" fmla="*/ 949 w 949"/>
                <a:gd name="T1" fmla="*/ 153 h 331"/>
                <a:gd name="T2" fmla="*/ 29 w 949"/>
                <a:gd name="T3" fmla="*/ 0 h 331"/>
                <a:gd name="T4" fmla="*/ 0 w 949"/>
                <a:gd name="T5" fmla="*/ 178 h 331"/>
                <a:gd name="T6" fmla="*/ 919 w 949"/>
                <a:gd name="T7" fmla="*/ 331 h 331"/>
                <a:gd name="T8" fmla="*/ 949 w 949"/>
                <a:gd name="T9" fmla="*/ 15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331">
                  <a:moveTo>
                    <a:pt x="949" y="153"/>
                  </a:moveTo>
                  <a:lnTo>
                    <a:pt x="29" y="0"/>
                  </a:lnTo>
                  <a:lnTo>
                    <a:pt x="0" y="178"/>
                  </a:lnTo>
                  <a:lnTo>
                    <a:pt x="919" y="331"/>
                  </a:lnTo>
                  <a:lnTo>
                    <a:pt x="949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738" name="그림 737">
            <a:extLst>
              <a:ext uri="{FF2B5EF4-FFF2-40B4-BE49-F238E27FC236}">
                <a16:creationId xmlns:a16="http://schemas.microsoft.com/office/drawing/2014/main" id="{61638023-B7E0-4E34-B8B8-2F054E449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461" y="4500765"/>
            <a:ext cx="1769650" cy="2357449"/>
          </a:xfrm>
          <a:prstGeom prst="rect">
            <a:avLst/>
          </a:prstGeom>
        </p:spPr>
      </p:pic>
      <p:sp>
        <p:nvSpPr>
          <p:cNvPr id="739" name="TextBox 738">
            <a:extLst>
              <a:ext uri="{FF2B5EF4-FFF2-40B4-BE49-F238E27FC236}">
                <a16:creationId xmlns:a16="http://schemas.microsoft.com/office/drawing/2014/main" id="{623C049D-0A18-42FC-B41E-92CDAE31483B}"/>
              </a:ext>
            </a:extLst>
          </p:cNvPr>
          <p:cNvSpPr txBox="1"/>
          <p:nvPr/>
        </p:nvSpPr>
        <p:spPr>
          <a:xfrm>
            <a:off x="4479819" y="2091904"/>
            <a:ext cx="3457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CONTENTS</a:t>
            </a:r>
            <a:endParaRPr lang="ko-KR" altLang="en-US" sz="60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F0022C86-F0AB-4250-ADB8-016FF0EF6E49}"/>
              </a:ext>
            </a:extLst>
          </p:cNvPr>
          <p:cNvSpPr txBox="1"/>
          <p:nvPr/>
        </p:nvSpPr>
        <p:spPr>
          <a:xfrm>
            <a:off x="4571498" y="3033158"/>
            <a:ext cx="314425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1.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무엇을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?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왜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?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만들 것인가</a:t>
            </a:r>
            <a:endParaRPr lang="en-US" altLang="ko-KR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2.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시나리오 및 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wireframe</a:t>
            </a:r>
          </a:p>
          <a:p>
            <a:pPr algn="ctr"/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3.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비슷한 어플 비교 분석</a:t>
            </a:r>
            <a:endParaRPr lang="en-US" altLang="ko-KR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99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7B09084-C65A-4138-8CF5-97F78062A478}"/>
              </a:ext>
            </a:extLst>
          </p:cNvPr>
          <p:cNvSpPr txBox="1"/>
          <p:nvPr/>
        </p:nvSpPr>
        <p:spPr>
          <a:xfrm>
            <a:off x="6096001" y="1953681"/>
            <a:ext cx="2674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나만의 도서관</a:t>
            </a:r>
            <a:endParaRPr lang="en-US" altLang="ko-KR" sz="16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-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읽은 책</a:t>
            </a:r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,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읽을 책 보관</a:t>
            </a:r>
            <a:endParaRPr lang="en-US" altLang="ko-KR" sz="16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-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평점</a:t>
            </a:r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,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명대사</a:t>
            </a:r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,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읽은 양 기록</a:t>
            </a:r>
            <a:endParaRPr lang="en-US" altLang="ko-KR" sz="16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-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가까운 도서관 위치 및 정보</a:t>
            </a:r>
            <a:endParaRPr lang="en-US" altLang="ko-KR" sz="16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-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도서 추천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7266A6-2F43-477A-A4E8-4C9D60FA7015}"/>
              </a:ext>
            </a:extLst>
          </p:cNvPr>
          <p:cNvSpPr txBox="1"/>
          <p:nvPr/>
        </p:nvSpPr>
        <p:spPr>
          <a:xfrm>
            <a:off x="6022993" y="1301085"/>
            <a:ext cx="2502922" cy="523220"/>
          </a:xfrm>
          <a:prstGeom prst="rect">
            <a:avLst/>
          </a:prstGeom>
          <a:noFill/>
          <a:ln>
            <a:noFill/>
          </a:ln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무엇을 만들 것인가</a:t>
            </a:r>
            <a:r>
              <a:rPr lang="en-US" altLang="ko-KR" sz="2800" b="1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?</a:t>
            </a:r>
            <a:endParaRPr lang="ko-KR" altLang="en-US" sz="2800" b="1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A90203-F6CC-47B8-9A4A-4D700683190F}"/>
              </a:ext>
            </a:extLst>
          </p:cNvPr>
          <p:cNvSpPr txBox="1"/>
          <p:nvPr/>
        </p:nvSpPr>
        <p:spPr>
          <a:xfrm>
            <a:off x="2740058" y="4413748"/>
            <a:ext cx="3935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-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영화나 연극 대비 도서 관련 어플 인지도 낮음</a:t>
            </a:r>
            <a:endParaRPr lang="en-US" altLang="ko-KR" sz="16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-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사용자가 원하는 기능들이 다 나누어져 있음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77FDAD-6E81-497C-BCCA-9D6800915BF5}"/>
              </a:ext>
            </a:extLst>
          </p:cNvPr>
          <p:cNvSpPr txBox="1"/>
          <p:nvPr/>
        </p:nvSpPr>
        <p:spPr>
          <a:xfrm>
            <a:off x="3999220" y="3827103"/>
            <a:ext cx="2674321" cy="584775"/>
          </a:xfrm>
          <a:prstGeom prst="rect">
            <a:avLst/>
          </a:prstGeom>
          <a:noFill/>
          <a:ln>
            <a:noFill/>
          </a:ln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왜 만들 것인가</a:t>
            </a:r>
            <a:r>
              <a:rPr lang="en-US" altLang="ko-KR" sz="3200" b="1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?</a:t>
            </a:r>
            <a:endParaRPr lang="ko-KR" altLang="en-US" sz="3200" b="1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7BB9A-5CF4-4DC8-BE34-57A8E18CBF14}"/>
              </a:ext>
            </a:extLst>
          </p:cNvPr>
          <p:cNvSpPr txBox="1"/>
          <p:nvPr/>
        </p:nvSpPr>
        <p:spPr>
          <a:xfrm>
            <a:off x="1529932" y="-32788"/>
            <a:ext cx="9242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01</a:t>
            </a:r>
            <a:endParaRPr lang="ko-KR" altLang="en-US" sz="48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A2BEA3-577E-43E9-9070-D8C3AD1D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95" y="691542"/>
            <a:ext cx="3378098" cy="21260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AC3B56-A287-4C92-AEA5-87AEE012A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538" y="3677689"/>
            <a:ext cx="3044754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C19BB726-EB93-448D-8137-DE071CE6B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89" y="385205"/>
            <a:ext cx="3276578" cy="64264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667BB9A-5CF4-4DC8-BE34-57A8E18CBF14}"/>
              </a:ext>
            </a:extLst>
          </p:cNvPr>
          <p:cNvSpPr txBox="1"/>
          <p:nvPr/>
        </p:nvSpPr>
        <p:spPr>
          <a:xfrm>
            <a:off x="1524000" y="-78955"/>
            <a:ext cx="9242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02</a:t>
            </a:r>
            <a:endParaRPr lang="ko-KR" altLang="en-US" sz="54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2DB44B-E9BA-4B27-B13F-493F2C132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63" y="389982"/>
            <a:ext cx="3232417" cy="63219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DE8537-FF75-4E52-A880-ADEE3DB7DFD8}"/>
              </a:ext>
            </a:extLst>
          </p:cNvPr>
          <p:cNvSpPr txBox="1"/>
          <p:nvPr/>
        </p:nvSpPr>
        <p:spPr>
          <a:xfrm>
            <a:off x="2051464" y="28767"/>
            <a:ext cx="4464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Use Case-</a:t>
            </a:r>
            <a:r>
              <a:rPr lang="ko-KR" altLang="en-US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도서 검색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49BA3AB-40C9-404A-9668-43214A857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608" y="397749"/>
            <a:ext cx="3219441" cy="64028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B86E2E4-4BC5-42E5-9F5E-FAB717A16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89" y="384979"/>
            <a:ext cx="3563108" cy="6402809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774F62C-A8B0-4DCF-BCA4-C823E241F900}"/>
              </a:ext>
            </a:extLst>
          </p:cNvPr>
          <p:cNvSpPr/>
          <p:nvPr/>
        </p:nvSpPr>
        <p:spPr>
          <a:xfrm>
            <a:off x="8182021" y="3183033"/>
            <a:ext cx="170828" cy="256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3728C-3ECA-4718-82E4-FBAEB144A9A7}"/>
              </a:ext>
            </a:extLst>
          </p:cNvPr>
          <p:cNvSpPr txBox="1"/>
          <p:nvPr/>
        </p:nvSpPr>
        <p:spPr>
          <a:xfrm>
            <a:off x="2919168" y="1905506"/>
            <a:ext cx="4007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사용자가 읽었거나 읽을 책의 제목으로 검색을 한다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 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그리고 </a:t>
            </a:r>
            <a:endParaRPr lang="en-US" altLang="ko-KR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버튼을 눌러서 자신의 도서관에 저장한다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 </a:t>
            </a:r>
          </a:p>
          <a:p>
            <a:endParaRPr lang="en-US" altLang="ko-KR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읽고 싶은 책의 장르를 선택하여 해당하는 책을 살펴본 뒤 마음에 드는 책을 자신의 도서관 읽을 책 리스트에 추가한다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</a:t>
            </a:r>
            <a:endParaRPr lang="ko-KR" altLang="en-US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79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EEC9D82-1162-4DDC-8159-AA8ACAC3E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9" r="36690" b="4315"/>
          <a:stretch/>
        </p:blipFill>
        <p:spPr>
          <a:xfrm>
            <a:off x="7071666" y="418390"/>
            <a:ext cx="3341810" cy="6305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667BB9A-5CF4-4DC8-BE34-57A8E18CBF14}"/>
              </a:ext>
            </a:extLst>
          </p:cNvPr>
          <p:cNvSpPr txBox="1"/>
          <p:nvPr/>
        </p:nvSpPr>
        <p:spPr>
          <a:xfrm>
            <a:off x="1524000" y="-78955"/>
            <a:ext cx="9242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02</a:t>
            </a:r>
            <a:endParaRPr lang="ko-KR" altLang="en-US" sz="54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C7D0A47-E40B-40B3-909E-EB65DCB7CA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0" t="3311" r="37216" b="3768"/>
          <a:stretch/>
        </p:blipFill>
        <p:spPr>
          <a:xfrm>
            <a:off x="7034066" y="418391"/>
            <a:ext cx="3341811" cy="6305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495C3B-F540-44CC-94E0-18FC81732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89" y="421855"/>
            <a:ext cx="3542586" cy="6365932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C69D5F6-41A5-4DD5-8D82-4D8162BDDF1F}"/>
              </a:ext>
            </a:extLst>
          </p:cNvPr>
          <p:cNvSpPr/>
          <p:nvPr/>
        </p:nvSpPr>
        <p:spPr>
          <a:xfrm>
            <a:off x="9677091" y="4881354"/>
            <a:ext cx="200970" cy="275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B1EEBD-004E-460E-AD18-470695B72787}"/>
              </a:ext>
            </a:extLst>
          </p:cNvPr>
          <p:cNvSpPr txBox="1"/>
          <p:nvPr/>
        </p:nvSpPr>
        <p:spPr>
          <a:xfrm>
            <a:off x="2890887" y="1894787"/>
            <a:ext cx="40191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위치를 기반으로 하여 사용자 주변의 도서관을 찾아준다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지도와 함께 도서관의 위치정보를 전달하고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,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해당 도서관의 기본 정보들을 제공한다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 </a:t>
            </a:r>
          </a:p>
          <a:p>
            <a:endParaRPr lang="en-US" altLang="ko-KR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또한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구체적인 정보들은 도서관의 홈페이지로 바로 이동할 수 있는 링크를 덧붙여 사용자의 편의를 돕는다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</a:t>
            </a:r>
            <a:endParaRPr lang="ko-KR" altLang="en-US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E8537-FF75-4E52-A880-ADEE3DB7DFD8}"/>
              </a:ext>
            </a:extLst>
          </p:cNvPr>
          <p:cNvSpPr txBox="1"/>
          <p:nvPr/>
        </p:nvSpPr>
        <p:spPr>
          <a:xfrm>
            <a:off x="1251712" y="28767"/>
            <a:ext cx="7238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 Use Case-</a:t>
            </a:r>
            <a:r>
              <a:rPr lang="ko-KR" altLang="en-US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주변 도서관 검색</a:t>
            </a:r>
          </a:p>
        </p:txBody>
      </p:sp>
    </p:spTree>
    <p:extLst>
      <p:ext uri="{BB962C8B-B14F-4D97-AF65-F5344CB8AC3E}">
        <p14:creationId xmlns:p14="http://schemas.microsoft.com/office/powerpoint/2010/main" val="11426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3445395-D62B-4D4B-ADFA-C559D93BE8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3" t="5876" r="36701" b="6151"/>
          <a:stretch/>
        </p:blipFill>
        <p:spPr>
          <a:xfrm>
            <a:off x="7098968" y="177270"/>
            <a:ext cx="3427630" cy="65548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667BB9A-5CF4-4DC8-BE34-57A8E18CBF14}"/>
              </a:ext>
            </a:extLst>
          </p:cNvPr>
          <p:cNvSpPr txBox="1"/>
          <p:nvPr/>
        </p:nvSpPr>
        <p:spPr>
          <a:xfrm>
            <a:off x="1524000" y="-78955"/>
            <a:ext cx="9242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02</a:t>
            </a:r>
            <a:endParaRPr lang="ko-KR" altLang="en-US" sz="54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3AA49B-8519-4224-AD83-8B65E81834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3" t="5877" r="36701" b="5877"/>
          <a:stretch/>
        </p:blipFill>
        <p:spPr>
          <a:xfrm>
            <a:off x="7098968" y="194608"/>
            <a:ext cx="3427631" cy="6575313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BB1134C-8B06-4393-A4D2-0712648107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3" t="5876" r="36701" b="5876"/>
          <a:stretch/>
        </p:blipFill>
        <p:spPr>
          <a:xfrm>
            <a:off x="7092836" y="194608"/>
            <a:ext cx="3427631" cy="65753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65EA9A-EB7F-4DDD-898F-B0AEBEC842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90" y="189555"/>
            <a:ext cx="3671859" cy="6598232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AE12D539-FE9F-4514-BF5D-EE9A525CFB27}"/>
              </a:ext>
            </a:extLst>
          </p:cNvPr>
          <p:cNvSpPr/>
          <p:nvPr/>
        </p:nvSpPr>
        <p:spPr>
          <a:xfrm>
            <a:off x="9233013" y="4864114"/>
            <a:ext cx="207107" cy="273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B499D-0467-4004-AB67-C96BD8DB19EC}"/>
              </a:ext>
            </a:extLst>
          </p:cNvPr>
          <p:cNvSpPr txBox="1"/>
          <p:nvPr/>
        </p:nvSpPr>
        <p:spPr>
          <a:xfrm>
            <a:off x="2964489" y="1951348"/>
            <a:ext cx="3906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우측 하단의 사용자 아이콘 버튼을 눌러서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지금까지 자신의 도서관에 추가한 책을 확인한다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그리고 읽은 책에 대하여 별점이나 후기를 남긴다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</a:t>
            </a:r>
          </a:p>
          <a:p>
            <a:endParaRPr lang="en-US" altLang="ko-KR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추가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)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나의 도서관 공유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E8537-FF75-4E52-A880-ADEE3DB7DFD8}"/>
              </a:ext>
            </a:extLst>
          </p:cNvPr>
          <p:cNvSpPr txBox="1"/>
          <p:nvPr/>
        </p:nvSpPr>
        <p:spPr>
          <a:xfrm>
            <a:off x="1251712" y="28767"/>
            <a:ext cx="6720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  Use Case-</a:t>
            </a:r>
            <a:r>
              <a:rPr lang="ko-KR" altLang="en-US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나만의 도서관</a:t>
            </a:r>
          </a:p>
        </p:txBody>
      </p:sp>
    </p:spTree>
    <p:extLst>
      <p:ext uri="{BB962C8B-B14F-4D97-AF65-F5344CB8AC3E}">
        <p14:creationId xmlns:p14="http://schemas.microsoft.com/office/powerpoint/2010/main" val="100691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B667BB9A-5CF4-4DC8-BE34-57A8E18CBF14}"/>
              </a:ext>
            </a:extLst>
          </p:cNvPr>
          <p:cNvSpPr txBox="1"/>
          <p:nvPr/>
        </p:nvSpPr>
        <p:spPr>
          <a:xfrm>
            <a:off x="1524000" y="-78955"/>
            <a:ext cx="9242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02</a:t>
            </a:r>
            <a:endParaRPr lang="ko-KR" altLang="en-US" sz="54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E8537-FF75-4E52-A880-ADEE3DB7DFD8}"/>
              </a:ext>
            </a:extLst>
          </p:cNvPr>
          <p:cNvSpPr txBox="1"/>
          <p:nvPr/>
        </p:nvSpPr>
        <p:spPr>
          <a:xfrm>
            <a:off x="1044322" y="28767"/>
            <a:ext cx="6720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Use Case-</a:t>
            </a:r>
            <a:r>
              <a:rPr lang="ko-KR" altLang="en-US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도서 추천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65EA9A-EB7F-4DDD-898F-B0AEBEC84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40" y="199692"/>
            <a:ext cx="3646661" cy="6552952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AE12D539-FE9F-4514-BF5D-EE9A525CFB27}"/>
              </a:ext>
            </a:extLst>
          </p:cNvPr>
          <p:cNvSpPr/>
          <p:nvPr/>
        </p:nvSpPr>
        <p:spPr>
          <a:xfrm>
            <a:off x="8588945" y="4787938"/>
            <a:ext cx="205686" cy="274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B499D-0467-4004-AB67-C96BD8DB19EC}"/>
              </a:ext>
            </a:extLst>
          </p:cNvPr>
          <p:cNvSpPr txBox="1"/>
          <p:nvPr/>
        </p:nvSpPr>
        <p:spPr>
          <a:xfrm>
            <a:off x="2964489" y="1951348"/>
            <a:ext cx="3906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하단의 책 아이콘 버튼을 눌러서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지금까지 자신의 도서관에 추가한</a:t>
            </a:r>
            <a:endParaRPr lang="en-US" altLang="ko-KR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책에 대하여 추천알고리즘을 개발</a:t>
            </a:r>
            <a:endParaRPr lang="en-US" altLang="ko-KR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하여 책을 추천해준다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</a:t>
            </a:r>
          </a:p>
          <a:p>
            <a:endParaRPr lang="en-US" altLang="ko-KR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추가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) </a:t>
            </a:r>
            <a:r>
              <a:rPr lang="ko-KR" altLang="en-US" sz="24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챗봇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서비스</a:t>
            </a:r>
          </a:p>
        </p:txBody>
      </p:sp>
    </p:spTree>
    <p:extLst>
      <p:ext uri="{BB962C8B-B14F-4D97-AF65-F5344CB8AC3E}">
        <p14:creationId xmlns:p14="http://schemas.microsoft.com/office/powerpoint/2010/main" val="152056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>
            <a:extLst>
              <a:ext uri="{FF2B5EF4-FFF2-40B4-BE49-F238E27FC236}">
                <a16:creationId xmlns:a16="http://schemas.microsoft.com/office/drawing/2014/main" id="{422797DF-1FEF-4F51-855D-A1FBBD74B5C7}"/>
              </a:ext>
            </a:extLst>
          </p:cNvPr>
          <p:cNvGrpSpPr/>
          <p:nvPr/>
        </p:nvGrpSpPr>
        <p:grpSpPr>
          <a:xfrm>
            <a:off x="9060561" y="3749927"/>
            <a:ext cx="829762" cy="1297757"/>
            <a:chOff x="2000250" y="690563"/>
            <a:chExt cx="917576" cy="14351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A02178-FF2A-4E2C-AC7F-EB4414D3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250" y="690563"/>
              <a:ext cx="917575" cy="1150938"/>
            </a:xfrm>
            <a:custGeom>
              <a:avLst/>
              <a:gdLst>
                <a:gd name="T0" fmla="*/ 1729 w 1733"/>
                <a:gd name="T1" fmla="*/ 789 h 2175"/>
                <a:gd name="T2" fmla="*/ 1697 w 1733"/>
                <a:gd name="T3" fmla="*/ 623 h 2175"/>
                <a:gd name="T4" fmla="*/ 1637 w 1733"/>
                <a:gd name="T5" fmla="*/ 469 h 2175"/>
                <a:gd name="T6" fmla="*/ 1548 w 1733"/>
                <a:gd name="T7" fmla="*/ 332 h 2175"/>
                <a:gd name="T8" fmla="*/ 1437 w 1733"/>
                <a:gd name="T9" fmla="*/ 214 h 2175"/>
                <a:gd name="T10" fmla="*/ 1307 w 1733"/>
                <a:gd name="T11" fmla="*/ 119 h 2175"/>
                <a:gd name="T12" fmla="*/ 1158 w 1733"/>
                <a:gd name="T13" fmla="*/ 50 h 2175"/>
                <a:gd name="T14" fmla="*/ 996 w 1733"/>
                <a:gd name="T15" fmla="*/ 9 h 2175"/>
                <a:gd name="T16" fmla="*/ 866 w 1733"/>
                <a:gd name="T17" fmla="*/ 0 h 2175"/>
                <a:gd name="T18" fmla="*/ 735 w 1733"/>
                <a:gd name="T19" fmla="*/ 9 h 2175"/>
                <a:gd name="T20" fmla="*/ 569 w 1733"/>
                <a:gd name="T21" fmla="*/ 52 h 2175"/>
                <a:gd name="T22" fmla="*/ 417 w 1733"/>
                <a:gd name="T23" fmla="*/ 124 h 2175"/>
                <a:gd name="T24" fmla="*/ 284 w 1733"/>
                <a:gd name="T25" fmla="*/ 224 h 2175"/>
                <a:gd name="T26" fmla="*/ 173 w 1733"/>
                <a:gd name="T27" fmla="*/ 348 h 2175"/>
                <a:gd name="T28" fmla="*/ 87 w 1733"/>
                <a:gd name="T29" fmla="*/ 490 h 2175"/>
                <a:gd name="T30" fmla="*/ 28 w 1733"/>
                <a:gd name="T31" fmla="*/ 648 h 2175"/>
                <a:gd name="T32" fmla="*/ 2 w 1733"/>
                <a:gd name="T33" fmla="*/ 821 h 2175"/>
                <a:gd name="T34" fmla="*/ 20 w 1733"/>
                <a:gd name="T35" fmla="*/ 963 h 2175"/>
                <a:gd name="T36" fmla="*/ 130 w 1733"/>
                <a:gd name="T37" fmla="*/ 1262 h 2175"/>
                <a:gd name="T38" fmla="*/ 268 w 1733"/>
                <a:gd name="T39" fmla="*/ 1499 h 2175"/>
                <a:gd name="T40" fmla="*/ 408 w 1733"/>
                <a:gd name="T41" fmla="*/ 1763 h 2175"/>
                <a:gd name="T42" fmla="*/ 499 w 1733"/>
                <a:gd name="T43" fmla="*/ 2036 h 2175"/>
                <a:gd name="T44" fmla="*/ 644 w 1733"/>
                <a:gd name="T45" fmla="*/ 2127 h 2175"/>
                <a:gd name="T46" fmla="*/ 784 w 1733"/>
                <a:gd name="T47" fmla="*/ 2175 h 2175"/>
                <a:gd name="T48" fmla="*/ 941 w 1733"/>
                <a:gd name="T49" fmla="*/ 2161 h 2175"/>
                <a:gd name="T50" fmla="*/ 1282 w 1733"/>
                <a:gd name="T51" fmla="*/ 2076 h 2175"/>
                <a:gd name="T52" fmla="*/ 1308 w 1733"/>
                <a:gd name="T53" fmla="*/ 1935 h 2175"/>
                <a:gd name="T54" fmla="*/ 1417 w 1733"/>
                <a:gd name="T55" fmla="*/ 1641 h 2175"/>
                <a:gd name="T56" fmla="*/ 1572 w 1733"/>
                <a:gd name="T57" fmla="*/ 1347 h 2175"/>
                <a:gd name="T58" fmla="*/ 1697 w 1733"/>
                <a:gd name="T59" fmla="*/ 1073 h 2175"/>
                <a:gd name="T60" fmla="*/ 1731 w 1733"/>
                <a:gd name="T61" fmla="*/ 900 h 2175"/>
                <a:gd name="T62" fmla="*/ 1733 w 1733"/>
                <a:gd name="T63" fmla="*/ 848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33" h="2175">
                  <a:moveTo>
                    <a:pt x="1731" y="832"/>
                  </a:moveTo>
                  <a:lnTo>
                    <a:pt x="1729" y="789"/>
                  </a:lnTo>
                  <a:lnTo>
                    <a:pt x="1717" y="704"/>
                  </a:lnTo>
                  <a:lnTo>
                    <a:pt x="1697" y="623"/>
                  </a:lnTo>
                  <a:lnTo>
                    <a:pt x="1671" y="545"/>
                  </a:lnTo>
                  <a:lnTo>
                    <a:pt x="1637" y="469"/>
                  </a:lnTo>
                  <a:lnTo>
                    <a:pt x="1595" y="399"/>
                  </a:lnTo>
                  <a:lnTo>
                    <a:pt x="1548" y="332"/>
                  </a:lnTo>
                  <a:lnTo>
                    <a:pt x="1496" y="271"/>
                  </a:lnTo>
                  <a:lnTo>
                    <a:pt x="1437" y="214"/>
                  </a:lnTo>
                  <a:lnTo>
                    <a:pt x="1375" y="163"/>
                  </a:lnTo>
                  <a:lnTo>
                    <a:pt x="1307" y="119"/>
                  </a:lnTo>
                  <a:lnTo>
                    <a:pt x="1234" y="81"/>
                  </a:lnTo>
                  <a:lnTo>
                    <a:pt x="1158" y="50"/>
                  </a:lnTo>
                  <a:lnTo>
                    <a:pt x="1078" y="25"/>
                  </a:lnTo>
                  <a:lnTo>
                    <a:pt x="996" y="9"/>
                  </a:lnTo>
                  <a:lnTo>
                    <a:pt x="910" y="0"/>
                  </a:lnTo>
                  <a:lnTo>
                    <a:pt x="866" y="0"/>
                  </a:lnTo>
                  <a:lnTo>
                    <a:pt x="822" y="0"/>
                  </a:lnTo>
                  <a:lnTo>
                    <a:pt x="735" y="9"/>
                  </a:lnTo>
                  <a:lnTo>
                    <a:pt x="650" y="26"/>
                  </a:lnTo>
                  <a:lnTo>
                    <a:pt x="569" y="52"/>
                  </a:lnTo>
                  <a:lnTo>
                    <a:pt x="492" y="85"/>
                  </a:lnTo>
                  <a:lnTo>
                    <a:pt x="417" y="124"/>
                  </a:lnTo>
                  <a:lnTo>
                    <a:pt x="348" y="171"/>
                  </a:lnTo>
                  <a:lnTo>
                    <a:pt x="284" y="224"/>
                  </a:lnTo>
                  <a:lnTo>
                    <a:pt x="225" y="282"/>
                  </a:lnTo>
                  <a:lnTo>
                    <a:pt x="173" y="348"/>
                  </a:lnTo>
                  <a:lnTo>
                    <a:pt x="126" y="416"/>
                  </a:lnTo>
                  <a:lnTo>
                    <a:pt x="87" y="490"/>
                  </a:lnTo>
                  <a:lnTo>
                    <a:pt x="53" y="567"/>
                  </a:lnTo>
                  <a:lnTo>
                    <a:pt x="28" y="648"/>
                  </a:lnTo>
                  <a:lnTo>
                    <a:pt x="11" y="733"/>
                  </a:lnTo>
                  <a:lnTo>
                    <a:pt x="2" y="821"/>
                  </a:lnTo>
                  <a:lnTo>
                    <a:pt x="0" y="865"/>
                  </a:lnTo>
                  <a:lnTo>
                    <a:pt x="20" y="963"/>
                  </a:lnTo>
                  <a:lnTo>
                    <a:pt x="70" y="1126"/>
                  </a:lnTo>
                  <a:lnTo>
                    <a:pt x="130" y="1262"/>
                  </a:lnTo>
                  <a:lnTo>
                    <a:pt x="196" y="1384"/>
                  </a:lnTo>
                  <a:lnTo>
                    <a:pt x="268" y="1499"/>
                  </a:lnTo>
                  <a:lnTo>
                    <a:pt x="340" y="1621"/>
                  </a:lnTo>
                  <a:lnTo>
                    <a:pt x="408" y="1763"/>
                  </a:lnTo>
                  <a:lnTo>
                    <a:pt x="471" y="1934"/>
                  </a:lnTo>
                  <a:lnTo>
                    <a:pt x="499" y="2036"/>
                  </a:lnTo>
                  <a:lnTo>
                    <a:pt x="554" y="2072"/>
                  </a:lnTo>
                  <a:lnTo>
                    <a:pt x="644" y="2127"/>
                  </a:lnTo>
                  <a:lnTo>
                    <a:pt x="718" y="2160"/>
                  </a:lnTo>
                  <a:lnTo>
                    <a:pt x="784" y="2175"/>
                  </a:lnTo>
                  <a:lnTo>
                    <a:pt x="856" y="2175"/>
                  </a:lnTo>
                  <a:lnTo>
                    <a:pt x="941" y="2161"/>
                  </a:lnTo>
                  <a:lnTo>
                    <a:pt x="1111" y="2118"/>
                  </a:lnTo>
                  <a:lnTo>
                    <a:pt x="1282" y="2076"/>
                  </a:lnTo>
                  <a:lnTo>
                    <a:pt x="1288" y="2028"/>
                  </a:lnTo>
                  <a:lnTo>
                    <a:pt x="1308" y="1935"/>
                  </a:lnTo>
                  <a:lnTo>
                    <a:pt x="1349" y="1803"/>
                  </a:lnTo>
                  <a:lnTo>
                    <a:pt x="1417" y="1641"/>
                  </a:lnTo>
                  <a:lnTo>
                    <a:pt x="1494" y="1490"/>
                  </a:lnTo>
                  <a:lnTo>
                    <a:pt x="1572" y="1347"/>
                  </a:lnTo>
                  <a:lnTo>
                    <a:pt x="1643" y="1209"/>
                  </a:lnTo>
                  <a:lnTo>
                    <a:pt x="1697" y="1073"/>
                  </a:lnTo>
                  <a:lnTo>
                    <a:pt x="1722" y="970"/>
                  </a:lnTo>
                  <a:lnTo>
                    <a:pt x="1731" y="900"/>
                  </a:lnTo>
                  <a:lnTo>
                    <a:pt x="1731" y="865"/>
                  </a:lnTo>
                  <a:lnTo>
                    <a:pt x="1733" y="848"/>
                  </a:lnTo>
                  <a:lnTo>
                    <a:pt x="1731" y="832"/>
                  </a:lnTo>
                  <a:close/>
                </a:path>
              </a:pathLst>
            </a:custGeom>
            <a:solidFill>
              <a:srgbClr val="F9C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6502862-18A9-4AD1-B8AA-6D81CEC12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738" y="690563"/>
              <a:ext cx="446088" cy="1147763"/>
            </a:xfrm>
            <a:custGeom>
              <a:avLst/>
              <a:gdLst>
                <a:gd name="T0" fmla="*/ 840 w 842"/>
                <a:gd name="T1" fmla="*/ 865 h 2170"/>
                <a:gd name="T2" fmla="*/ 842 w 842"/>
                <a:gd name="T3" fmla="*/ 848 h 2170"/>
                <a:gd name="T4" fmla="*/ 840 w 842"/>
                <a:gd name="T5" fmla="*/ 832 h 2170"/>
                <a:gd name="T6" fmla="*/ 838 w 842"/>
                <a:gd name="T7" fmla="*/ 789 h 2170"/>
                <a:gd name="T8" fmla="*/ 826 w 842"/>
                <a:gd name="T9" fmla="*/ 707 h 2170"/>
                <a:gd name="T10" fmla="*/ 808 w 842"/>
                <a:gd name="T11" fmla="*/ 627 h 2170"/>
                <a:gd name="T12" fmla="*/ 782 w 842"/>
                <a:gd name="T13" fmla="*/ 550 h 2170"/>
                <a:gd name="T14" fmla="*/ 749 w 842"/>
                <a:gd name="T15" fmla="*/ 476 h 2170"/>
                <a:gd name="T16" fmla="*/ 710 w 842"/>
                <a:gd name="T17" fmla="*/ 406 h 2170"/>
                <a:gd name="T18" fmla="*/ 664 w 842"/>
                <a:gd name="T19" fmla="*/ 340 h 2170"/>
                <a:gd name="T20" fmla="*/ 613 w 842"/>
                <a:gd name="T21" fmla="*/ 280 h 2170"/>
                <a:gd name="T22" fmla="*/ 556 w 842"/>
                <a:gd name="T23" fmla="*/ 224 h 2170"/>
                <a:gd name="T24" fmla="*/ 494 w 842"/>
                <a:gd name="T25" fmla="*/ 173 h 2170"/>
                <a:gd name="T26" fmla="*/ 429 w 842"/>
                <a:gd name="T27" fmla="*/ 127 h 2170"/>
                <a:gd name="T28" fmla="*/ 358 w 842"/>
                <a:gd name="T29" fmla="*/ 89 h 2170"/>
                <a:gd name="T30" fmla="*/ 284 w 842"/>
                <a:gd name="T31" fmla="*/ 56 h 2170"/>
                <a:gd name="T32" fmla="*/ 207 w 842"/>
                <a:gd name="T33" fmla="*/ 30 h 2170"/>
                <a:gd name="T34" fmla="*/ 127 w 842"/>
                <a:gd name="T35" fmla="*/ 13 h 2170"/>
                <a:gd name="T36" fmla="*/ 43 w 842"/>
                <a:gd name="T37" fmla="*/ 3 h 2170"/>
                <a:gd name="T38" fmla="*/ 0 w 842"/>
                <a:gd name="T39" fmla="*/ 0 h 2170"/>
                <a:gd name="T40" fmla="*/ 0 w 842"/>
                <a:gd name="T41" fmla="*/ 2170 h 2170"/>
                <a:gd name="T42" fmla="*/ 144 w 842"/>
                <a:gd name="T43" fmla="*/ 2139 h 2170"/>
                <a:gd name="T44" fmla="*/ 391 w 842"/>
                <a:gd name="T45" fmla="*/ 2076 h 2170"/>
                <a:gd name="T46" fmla="*/ 397 w 842"/>
                <a:gd name="T47" fmla="*/ 2028 h 2170"/>
                <a:gd name="T48" fmla="*/ 417 w 842"/>
                <a:gd name="T49" fmla="*/ 1935 h 2170"/>
                <a:gd name="T50" fmla="*/ 458 w 842"/>
                <a:gd name="T51" fmla="*/ 1803 h 2170"/>
                <a:gd name="T52" fmla="*/ 526 w 842"/>
                <a:gd name="T53" fmla="*/ 1641 h 2170"/>
                <a:gd name="T54" fmla="*/ 603 w 842"/>
                <a:gd name="T55" fmla="*/ 1490 h 2170"/>
                <a:gd name="T56" fmla="*/ 681 w 842"/>
                <a:gd name="T57" fmla="*/ 1347 h 2170"/>
                <a:gd name="T58" fmla="*/ 752 w 842"/>
                <a:gd name="T59" fmla="*/ 1209 h 2170"/>
                <a:gd name="T60" fmla="*/ 806 w 842"/>
                <a:gd name="T61" fmla="*/ 1073 h 2170"/>
                <a:gd name="T62" fmla="*/ 831 w 842"/>
                <a:gd name="T63" fmla="*/ 970 h 2170"/>
                <a:gd name="T64" fmla="*/ 840 w 842"/>
                <a:gd name="T65" fmla="*/ 900 h 2170"/>
                <a:gd name="T66" fmla="*/ 840 w 842"/>
                <a:gd name="T67" fmla="*/ 865 h 2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42" h="2170">
                  <a:moveTo>
                    <a:pt x="840" y="865"/>
                  </a:moveTo>
                  <a:lnTo>
                    <a:pt x="842" y="848"/>
                  </a:lnTo>
                  <a:lnTo>
                    <a:pt x="840" y="832"/>
                  </a:lnTo>
                  <a:lnTo>
                    <a:pt x="838" y="789"/>
                  </a:lnTo>
                  <a:lnTo>
                    <a:pt x="826" y="707"/>
                  </a:lnTo>
                  <a:lnTo>
                    <a:pt x="808" y="627"/>
                  </a:lnTo>
                  <a:lnTo>
                    <a:pt x="782" y="550"/>
                  </a:lnTo>
                  <a:lnTo>
                    <a:pt x="749" y="476"/>
                  </a:lnTo>
                  <a:lnTo>
                    <a:pt x="710" y="406"/>
                  </a:lnTo>
                  <a:lnTo>
                    <a:pt x="664" y="340"/>
                  </a:lnTo>
                  <a:lnTo>
                    <a:pt x="613" y="280"/>
                  </a:lnTo>
                  <a:lnTo>
                    <a:pt x="556" y="224"/>
                  </a:lnTo>
                  <a:lnTo>
                    <a:pt x="494" y="173"/>
                  </a:lnTo>
                  <a:lnTo>
                    <a:pt x="429" y="127"/>
                  </a:lnTo>
                  <a:lnTo>
                    <a:pt x="358" y="89"/>
                  </a:lnTo>
                  <a:lnTo>
                    <a:pt x="284" y="56"/>
                  </a:lnTo>
                  <a:lnTo>
                    <a:pt x="207" y="30"/>
                  </a:lnTo>
                  <a:lnTo>
                    <a:pt x="127" y="13"/>
                  </a:lnTo>
                  <a:lnTo>
                    <a:pt x="43" y="3"/>
                  </a:lnTo>
                  <a:lnTo>
                    <a:pt x="0" y="0"/>
                  </a:lnTo>
                  <a:lnTo>
                    <a:pt x="0" y="2170"/>
                  </a:lnTo>
                  <a:lnTo>
                    <a:pt x="144" y="2139"/>
                  </a:lnTo>
                  <a:lnTo>
                    <a:pt x="391" y="2076"/>
                  </a:lnTo>
                  <a:lnTo>
                    <a:pt x="397" y="2028"/>
                  </a:lnTo>
                  <a:lnTo>
                    <a:pt x="417" y="1935"/>
                  </a:lnTo>
                  <a:lnTo>
                    <a:pt x="458" y="1803"/>
                  </a:lnTo>
                  <a:lnTo>
                    <a:pt x="526" y="1641"/>
                  </a:lnTo>
                  <a:lnTo>
                    <a:pt x="603" y="1490"/>
                  </a:lnTo>
                  <a:lnTo>
                    <a:pt x="681" y="1347"/>
                  </a:lnTo>
                  <a:lnTo>
                    <a:pt x="752" y="1209"/>
                  </a:lnTo>
                  <a:lnTo>
                    <a:pt x="806" y="1073"/>
                  </a:lnTo>
                  <a:lnTo>
                    <a:pt x="831" y="970"/>
                  </a:lnTo>
                  <a:lnTo>
                    <a:pt x="840" y="900"/>
                  </a:lnTo>
                  <a:lnTo>
                    <a:pt x="840" y="865"/>
                  </a:lnTo>
                  <a:close/>
                </a:path>
              </a:pathLst>
            </a:custGeom>
            <a:solidFill>
              <a:srgbClr val="E8A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113DC5-C59B-441D-9D18-EBCC668EE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5" y="1906588"/>
              <a:ext cx="314325" cy="219075"/>
            </a:xfrm>
            <a:custGeom>
              <a:avLst/>
              <a:gdLst>
                <a:gd name="T0" fmla="*/ 0 w 596"/>
                <a:gd name="T1" fmla="*/ 0 h 415"/>
                <a:gd name="T2" fmla="*/ 0 w 596"/>
                <a:gd name="T3" fmla="*/ 266 h 415"/>
                <a:gd name="T4" fmla="*/ 3 w 596"/>
                <a:gd name="T5" fmla="*/ 296 h 415"/>
                <a:gd name="T6" fmla="*/ 21 w 596"/>
                <a:gd name="T7" fmla="*/ 350 h 415"/>
                <a:gd name="T8" fmla="*/ 52 w 596"/>
                <a:gd name="T9" fmla="*/ 391 h 415"/>
                <a:gd name="T10" fmla="*/ 96 w 596"/>
                <a:gd name="T11" fmla="*/ 413 h 415"/>
                <a:gd name="T12" fmla="*/ 120 w 596"/>
                <a:gd name="T13" fmla="*/ 415 h 415"/>
                <a:gd name="T14" fmla="*/ 477 w 596"/>
                <a:gd name="T15" fmla="*/ 415 h 415"/>
                <a:gd name="T16" fmla="*/ 501 w 596"/>
                <a:gd name="T17" fmla="*/ 413 h 415"/>
                <a:gd name="T18" fmla="*/ 544 w 596"/>
                <a:gd name="T19" fmla="*/ 391 h 415"/>
                <a:gd name="T20" fmla="*/ 576 w 596"/>
                <a:gd name="T21" fmla="*/ 350 h 415"/>
                <a:gd name="T22" fmla="*/ 595 w 596"/>
                <a:gd name="T23" fmla="*/ 296 h 415"/>
                <a:gd name="T24" fmla="*/ 596 w 596"/>
                <a:gd name="T25" fmla="*/ 266 h 415"/>
                <a:gd name="T26" fmla="*/ 596 w 596"/>
                <a:gd name="T27" fmla="*/ 0 h 415"/>
                <a:gd name="T28" fmla="*/ 0 w 596"/>
                <a:gd name="T29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6" h="415">
                  <a:moveTo>
                    <a:pt x="0" y="0"/>
                  </a:moveTo>
                  <a:lnTo>
                    <a:pt x="0" y="266"/>
                  </a:lnTo>
                  <a:lnTo>
                    <a:pt x="3" y="296"/>
                  </a:lnTo>
                  <a:lnTo>
                    <a:pt x="21" y="350"/>
                  </a:lnTo>
                  <a:lnTo>
                    <a:pt x="52" y="391"/>
                  </a:lnTo>
                  <a:lnTo>
                    <a:pt x="96" y="413"/>
                  </a:lnTo>
                  <a:lnTo>
                    <a:pt x="120" y="415"/>
                  </a:lnTo>
                  <a:lnTo>
                    <a:pt x="477" y="415"/>
                  </a:lnTo>
                  <a:lnTo>
                    <a:pt x="501" y="413"/>
                  </a:lnTo>
                  <a:lnTo>
                    <a:pt x="544" y="391"/>
                  </a:lnTo>
                  <a:lnTo>
                    <a:pt x="576" y="350"/>
                  </a:lnTo>
                  <a:lnTo>
                    <a:pt x="595" y="296"/>
                  </a:lnTo>
                  <a:lnTo>
                    <a:pt x="596" y="266"/>
                  </a:lnTo>
                  <a:lnTo>
                    <a:pt x="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62B131B-8888-4266-BF1A-2D17C4B82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5" y="1906588"/>
              <a:ext cx="157163" cy="219075"/>
            </a:xfrm>
            <a:custGeom>
              <a:avLst/>
              <a:gdLst>
                <a:gd name="T0" fmla="*/ 0 w 297"/>
                <a:gd name="T1" fmla="*/ 0 h 415"/>
                <a:gd name="T2" fmla="*/ 0 w 297"/>
                <a:gd name="T3" fmla="*/ 266 h 415"/>
                <a:gd name="T4" fmla="*/ 3 w 297"/>
                <a:gd name="T5" fmla="*/ 296 h 415"/>
                <a:gd name="T6" fmla="*/ 21 w 297"/>
                <a:gd name="T7" fmla="*/ 350 h 415"/>
                <a:gd name="T8" fmla="*/ 52 w 297"/>
                <a:gd name="T9" fmla="*/ 391 h 415"/>
                <a:gd name="T10" fmla="*/ 96 w 297"/>
                <a:gd name="T11" fmla="*/ 413 h 415"/>
                <a:gd name="T12" fmla="*/ 120 w 297"/>
                <a:gd name="T13" fmla="*/ 415 h 415"/>
                <a:gd name="T14" fmla="*/ 297 w 297"/>
                <a:gd name="T15" fmla="*/ 415 h 415"/>
                <a:gd name="T16" fmla="*/ 297 w 297"/>
                <a:gd name="T17" fmla="*/ 0 h 415"/>
                <a:gd name="T18" fmla="*/ 0 w 297"/>
                <a:gd name="T19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415">
                  <a:moveTo>
                    <a:pt x="0" y="0"/>
                  </a:moveTo>
                  <a:lnTo>
                    <a:pt x="0" y="266"/>
                  </a:lnTo>
                  <a:lnTo>
                    <a:pt x="3" y="296"/>
                  </a:lnTo>
                  <a:lnTo>
                    <a:pt x="21" y="350"/>
                  </a:lnTo>
                  <a:lnTo>
                    <a:pt x="52" y="391"/>
                  </a:lnTo>
                  <a:lnTo>
                    <a:pt x="96" y="413"/>
                  </a:lnTo>
                  <a:lnTo>
                    <a:pt x="120" y="415"/>
                  </a:lnTo>
                  <a:lnTo>
                    <a:pt x="297" y="415"/>
                  </a:lnTo>
                  <a:lnTo>
                    <a:pt x="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CC56214-5008-403A-AF7C-74FAAD209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738" y="1906588"/>
              <a:ext cx="157163" cy="219075"/>
            </a:xfrm>
            <a:custGeom>
              <a:avLst/>
              <a:gdLst>
                <a:gd name="T0" fmla="*/ 299 w 299"/>
                <a:gd name="T1" fmla="*/ 266 h 415"/>
                <a:gd name="T2" fmla="*/ 299 w 299"/>
                <a:gd name="T3" fmla="*/ 0 h 415"/>
                <a:gd name="T4" fmla="*/ 0 w 299"/>
                <a:gd name="T5" fmla="*/ 0 h 415"/>
                <a:gd name="T6" fmla="*/ 0 w 299"/>
                <a:gd name="T7" fmla="*/ 415 h 415"/>
                <a:gd name="T8" fmla="*/ 180 w 299"/>
                <a:gd name="T9" fmla="*/ 415 h 415"/>
                <a:gd name="T10" fmla="*/ 204 w 299"/>
                <a:gd name="T11" fmla="*/ 413 h 415"/>
                <a:gd name="T12" fmla="*/ 247 w 299"/>
                <a:gd name="T13" fmla="*/ 391 h 415"/>
                <a:gd name="T14" fmla="*/ 279 w 299"/>
                <a:gd name="T15" fmla="*/ 350 h 415"/>
                <a:gd name="T16" fmla="*/ 298 w 299"/>
                <a:gd name="T17" fmla="*/ 296 h 415"/>
                <a:gd name="T18" fmla="*/ 299 w 299"/>
                <a:gd name="T19" fmla="*/ 26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415">
                  <a:moveTo>
                    <a:pt x="299" y="266"/>
                  </a:moveTo>
                  <a:lnTo>
                    <a:pt x="299" y="0"/>
                  </a:lnTo>
                  <a:lnTo>
                    <a:pt x="0" y="0"/>
                  </a:lnTo>
                  <a:lnTo>
                    <a:pt x="0" y="415"/>
                  </a:lnTo>
                  <a:lnTo>
                    <a:pt x="180" y="415"/>
                  </a:lnTo>
                  <a:lnTo>
                    <a:pt x="204" y="413"/>
                  </a:lnTo>
                  <a:lnTo>
                    <a:pt x="247" y="391"/>
                  </a:lnTo>
                  <a:lnTo>
                    <a:pt x="279" y="350"/>
                  </a:lnTo>
                  <a:lnTo>
                    <a:pt x="298" y="296"/>
                  </a:lnTo>
                  <a:lnTo>
                    <a:pt x="299" y="266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552782F-6A50-4671-8F5C-F268AD38F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3" y="1222375"/>
              <a:ext cx="165100" cy="549275"/>
            </a:xfrm>
            <a:custGeom>
              <a:avLst/>
              <a:gdLst>
                <a:gd name="T0" fmla="*/ 3 w 312"/>
                <a:gd name="T1" fmla="*/ 34 h 1037"/>
                <a:gd name="T2" fmla="*/ 8 w 312"/>
                <a:gd name="T3" fmla="*/ 46 h 1037"/>
                <a:gd name="T4" fmla="*/ 29 w 312"/>
                <a:gd name="T5" fmla="*/ 95 h 1037"/>
                <a:gd name="T6" fmla="*/ 72 w 312"/>
                <a:gd name="T7" fmla="*/ 194 h 1037"/>
                <a:gd name="T8" fmla="*/ 127 w 312"/>
                <a:gd name="T9" fmla="*/ 325 h 1037"/>
                <a:gd name="T10" fmla="*/ 180 w 312"/>
                <a:gd name="T11" fmla="*/ 454 h 1037"/>
                <a:gd name="T12" fmla="*/ 216 w 312"/>
                <a:gd name="T13" fmla="*/ 549 h 1037"/>
                <a:gd name="T14" fmla="*/ 216 w 312"/>
                <a:gd name="T15" fmla="*/ 549 h 1037"/>
                <a:gd name="T16" fmla="*/ 216 w 312"/>
                <a:gd name="T17" fmla="*/ 549 h 1037"/>
                <a:gd name="T18" fmla="*/ 223 w 312"/>
                <a:gd name="T19" fmla="*/ 575 h 1037"/>
                <a:gd name="T20" fmla="*/ 238 w 312"/>
                <a:gd name="T21" fmla="*/ 640 h 1037"/>
                <a:gd name="T22" fmla="*/ 243 w 312"/>
                <a:gd name="T23" fmla="*/ 677 h 1037"/>
                <a:gd name="T24" fmla="*/ 256 w 312"/>
                <a:gd name="T25" fmla="*/ 794 h 1037"/>
                <a:gd name="T26" fmla="*/ 263 w 312"/>
                <a:gd name="T27" fmla="*/ 903 h 1037"/>
                <a:gd name="T28" fmla="*/ 264 w 312"/>
                <a:gd name="T29" fmla="*/ 950 h 1037"/>
                <a:gd name="T30" fmla="*/ 265 w 312"/>
                <a:gd name="T31" fmla="*/ 982 h 1037"/>
                <a:gd name="T32" fmla="*/ 265 w 312"/>
                <a:gd name="T33" fmla="*/ 997 h 1037"/>
                <a:gd name="T34" fmla="*/ 265 w 312"/>
                <a:gd name="T35" fmla="*/ 1006 h 1037"/>
                <a:gd name="T36" fmla="*/ 265 w 312"/>
                <a:gd name="T37" fmla="*/ 1012 h 1037"/>
                <a:gd name="T38" fmla="*/ 265 w 312"/>
                <a:gd name="T39" fmla="*/ 1014 h 1037"/>
                <a:gd name="T40" fmla="*/ 267 w 312"/>
                <a:gd name="T41" fmla="*/ 1024 h 1037"/>
                <a:gd name="T42" fmla="*/ 280 w 312"/>
                <a:gd name="T43" fmla="*/ 1036 h 1037"/>
                <a:gd name="T44" fmla="*/ 289 w 312"/>
                <a:gd name="T45" fmla="*/ 1037 h 1037"/>
                <a:gd name="T46" fmla="*/ 298 w 312"/>
                <a:gd name="T47" fmla="*/ 1036 h 1037"/>
                <a:gd name="T48" fmla="*/ 311 w 312"/>
                <a:gd name="T49" fmla="*/ 1024 h 1037"/>
                <a:gd name="T50" fmla="*/ 312 w 312"/>
                <a:gd name="T51" fmla="*/ 1014 h 1037"/>
                <a:gd name="T52" fmla="*/ 312 w 312"/>
                <a:gd name="T53" fmla="*/ 972 h 1037"/>
                <a:gd name="T54" fmla="*/ 306 w 312"/>
                <a:gd name="T55" fmla="*/ 828 h 1037"/>
                <a:gd name="T56" fmla="*/ 299 w 312"/>
                <a:gd name="T57" fmla="*/ 750 h 1037"/>
                <a:gd name="T58" fmla="*/ 290 w 312"/>
                <a:gd name="T59" fmla="*/ 670 h 1037"/>
                <a:gd name="T60" fmla="*/ 285 w 312"/>
                <a:gd name="T61" fmla="*/ 632 h 1037"/>
                <a:gd name="T62" fmla="*/ 269 w 312"/>
                <a:gd name="T63" fmla="*/ 563 h 1037"/>
                <a:gd name="T64" fmla="*/ 260 w 312"/>
                <a:gd name="T65" fmla="*/ 533 h 1037"/>
                <a:gd name="T66" fmla="*/ 260 w 312"/>
                <a:gd name="T67" fmla="*/ 533 h 1037"/>
                <a:gd name="T68" fmla="*/ 208 w 312"/>
                <a:gd name="T69" fmla="*/ 397 h 1037"/>
                <a:gd name="T70" fmla="*/ 135 w 312"/>
                <a:gd name="T71" fmla="*/ 221 h 1037"/>
                <a:gd name="T72" fmla="*/ 67 w 312"/>
                <a:gd name="T73" fmla="*/ 63 h 1037"/>
                <a:gd name="T74" fmla="*/ 46 w 312"/>
                <a:gd name="T75" fmla="*/ 15 h 1037"/>
                <a:gd name="T76" fmla="*/ 41 w 312"/>
                <a:gd name="T77" fmla="*/ 6 h 1037"/>
                <a:gd name="T78" fmla="*/ 24 w 312"/>
                <a:gd name="T79" fmla="*/ 0 h 1037"/>
                <a:gd name="T80" fmla="*/ 14 w 312"/>
                <a:gd name="T81" fmla="*/ 2 h 1037"/>
                <a:gd name="T82" fmla="*/ 7 w 312"/>
                <a:gd name="T83" fmla="*/ 8 h 1037"/>
                <a:gd name="T84" fmla="*/ 0 w 312"/>
                <a:gd name="T85" fmla="*/ 25 h 1037"/>
                <a:gd name="T86" fmla="*/ 3 w 312"/>
                <a:gd name="T87" fmla="*/ 34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2" h="1037">
                  <a:moveTo>
                    <a:pt x="3" y="34"/>
                  </a:moveTo>
                  <a:lnTo>
                    <a:pt x="8" y="46"/>
                  </a:lnTo>
                  <a:lnTo>
                    <a:pt x="29" y="95"/>
                  </a:lnTo>
                  <a:lnTo>
                    <a:pt x="72" y="194"/>
                  </a:lnTo>
                  <a:lnTo>
                    <a:pt x="127" y="325"/>
                  </a:lnTo>
                  <a:lnTo>
                    <a:pt x="180" y="454"/>
                  </a:lnTo>
                  <a:lnTo>
                    <a:pt x="216" y="549"/>
                  </a:lnTo>
                  <a:lnTo>
                    <a:pt x="216" y="549"/>
                  </a:lnTo>
                  <a:lnTo>
                    <a:pt x="216" y="549"/>
                  </a:lnTo>
                  <a:lnTo>
                    <a:pt x="223" y="575"/>
                  </a:lnTo>
                  <a:lnTo>
                    <a:pt x="238" y="640"/>
                  </a:lnTo>
                  <a:lnTo>
                    <a:pt x="243" y="677"/>
                  </a:lnTo>
                  <a:lnTo>
                    <a:pt x="256" y="794"/>
                  </a:lnTo>
                  <a:lnTo>
                    <a:pt x="263" y="903"/>
                  </a:lnTo>
                  <a:lnTo>
                    <a:pt x="264" y="950"/>
                  </a:lnTo>
                  <a:lnTo>
                    <a:pt x="265" y="982"/>
                  </a:lnTo>
                  <a:lnTo>
                    <a:pt x="265" y="997"/>
                  </a:lnTo>
                  <a:lnTo>
                    <a:pt x="265" y="1006"/>
                  </a:lnTo>
                  <a:lnTo>
                    <a:pt x="265" y="1012"/>
                  </a:lnTo>
                  <a:lnTo>
                    <a:pt x="265" y="1014"/>
                  </a:lnTo>
                  <a:lnTo>
                    <a:pt x="267" y="1024"/>
                  </a:lnTo>
                  <a:lnTo>
                    <a:pt x="280" y="1036"/>
                  </a:lnTo>
                  <a:lnTo>
                    <a:pt x="289" y="1037"/>
                  </a:lnTo>
                  <a:lnTo>
                    <a:pt x="298" y="1036"/>
                  </a:lnTo>
                  <a:lnTo>
                    <a:pt x="311" y="1024"/>
                  </a:lnTo>
                  <a:lnTo>
                    <a:pt x="312" y="1014"/>
                  </a:lnTo>
                  <a:lnTo>
                    <a:pt x="312" y="972"/>
                  </a:lnTo>
                  <a:lnTo>
                    <a:pt x="306" y="828"/>
                  </a:lnTo>
                  <a:lnTo>
                    <a:pt x="299" y="750"/>
                  </a:lnTo>
                  <a:lnTo>
                    <a:pt x="290" y="670"/>
                  </a:lnTo>
                  <a:lnTo>
                    <a:pt x="285" y="632"/>
                  </a:lnTo>
                  <a:lnTo>
                    <a:pt x="269" y="563"/>
                  </a:lnTo>
                  <a:lnTo>
                    <a:pt x="260" y="533"/>
                  </a:lnTo>
                  <a:lnTo>
                    <a:pt x="260" y="533"/>
                  </a:lnTo>
                  <a:lnTo>
                    <a:pt x="208" y="397"/>
                  </a:lnTo>
                  <a:lnTo>
                    <a:pt x="135" y="221"/>
                  </a:lnTo>
                  <a:lnTo>
                    <a:pt x="67" y="63"/>
                  </a:lnTo>
                  <a:lnTo>
                    <a:pt x="46" y="15"/>
                  </a:lnTo>
                  <a:lnTo>
                    <a:pt x="41" y="6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7" y="8"/>
                  </a:lnTo>
                  <a:lnTo>
                    <a:pt x="0" y="25"/>
                  </a:lnTo>
                  <a:lnTo>
                    <a:pt x="3" y="34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B092DC3-DDEE-42D5-A34B-6E51ACCD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763" y="1222375"/>
              <a:ext cx="166688" cy="549275"/>
            </a:xfrm>
            <a:custGeom>
              <a:avLst/>
              <a:gdLst>
                <a:gd name="T0" fmla="*/ 267 w 314"/>
                <a:gd name="T1" fmla="*/ 15 h 1037"/>
                <a:gd name="T2" fmla="*/ 247 w 314"/>
                <a:gd name="T3" fmla="*/ 63 h 1037"/>
                <a:gd name="T4" fmla="*/ 179 w 314"/>
                <a:gd name="T5" fmla="*/ 221 h 1037"/>
                <a:gd name="T6" fmla="*/ 105 w 314"/>
                <a:gd name="T7" fmla="*/ 397 h 1037"/>
                <a:gd name="T8" fmla="*/ 54 w 314"/>
                <a:gd name="T9" fmla="*/ 533 h 1037"/>
                <a:gd name="T10" fmla="*/ 44 w 314"/>
                <a:gd name="T11" fmla="*/ 563 h 1037"/>
                <a:gd name="T12" fmla="*/ 29 w 314"/>
                <a:gd name="T13" fmla="*/ 632 h 1037"/>
                <a:gd name="T14" fmla="*/ 24 w 314"/>
                <a:gd name="T15" fmla="*/ 670 h 1037"/>
                <a:gd name="T16" fmla="*/ 10 w 314"/>
                <a:gd name="T17" fmla="*/ 790 h 1037"/>
                <a:gd name="T18" fmla="*/ 2 w 314"/>
                <a:gd name="T19" fmla="*/ 990 h 1037"/>
                <a:gd name="T20" fmla="*/ 0 w 314"/>
                <a:gd name="T21" fmla="*/ 1014 h 1037"/>
                <a:gd name="T22" fmla="*/ 2 w 314"/>
                <a:gd name="T23" fmla="*/ 1024 h 1037"/>
                <a:gd name="T24" fmla="*/ 15 w 314"/>
                <a:gd name="T25" fmla="*/ 1036 h 1037"/>
                <a:gd name="T26" fmla="*/ 24 w 314"/>
                <a:gd name="T27" fmla="*/ 1037 h 1037"/>
                <a:gd name="T28" fmla="*/ 34 w 314"/>
                <a:gd name="T29" fmla="*/ 1036 h 1037"/>
                <a:gd name="T30" fmla="*/ 48 w 314"/>
                <a:gd name="T31" fmla="*/ 1024 h 1037"/>
                <a:gd name="T32" fmla="*/ 49 w 314"/>
                <a:gd name="T33" fmla="*/ 1014 h 1037"/>
                <a:gd name="T34" fmla="*/ 49 w 314"/>
                <a:gd name="T35" fmla="*/ 1011 h 1037"/>
                <a:gd name="T36" fmla="*/ 49 w 314"/>
                <a:gd name="T37" fmla="*/ 999 h 1037"/>
                <a:gd name="T38" fmla="*/ 50 w 314"/>
                <a:gd name="T39" fmla="*/ 925 h 1037"/>
                <a:gd name="T40" fmla="*/ 58 w 314"/>
                <a:gd name="T41" fmla="*/ 793 h 1037"/>
                <a:gd name="T42" fmla="*/ 65 w 314"/>
                <a:gd name="T43" fmla="*/ 725 h 1037"/>
                <a:gd name="T44" fmla="*/ 74 w 314"/>
                <a:gd name="T45" fmla="*/ 658 h 1037"/>
                <a:gd name="T46" fmla="*/ 84 w 314"/>
                <a:gd name="T47" fmla="*/ 597 h 1037"/>
                <a:gd name="T48" fmla="*/ 98 w 314"/>
                <a:gd name="T49" fmla="*/ 549 h 1037"/>
                <a:gd name="T50" fmla="*/ 149 w 314"/>
                <a:gd name="T51" fmla="*/ 415 h 1037"/>
                <a:gd name="T52" fmla="*/ 223 w 314"/>
                <a:gd name="T53" fmla="*/ 239 h 1037"/>
                <a:gd name="T54" fmla="*/ 258 w 314"/>
                <a:gd name="T55" fmla="*/ 158 h 1037"/>
                <a:gd name="T56" fmla="*/ 285 w 314"/>
                <a:gd name="T57" fmla="*/ 95 h 1037"/>
                <a:gd name="T58" fmla="*/ 306 w 314"/>
                <a:gd name="T59" fmla="*/ 46 h 1037"/>
                <a:gd name="T60" fmla="*/ 311 w 314"/>
                <a:gd name="T61" fmla="*/ 34 h 1037"/>
                <a:gd name="T62" fmla="*/ 314 w 314"/>
                <a:gd name="T63" fmla="*/ 25 h 1037"/>
                <a:gd name="T64" fmla="*/ 308 w 314"/>
                <a:gd name="T65" fmla="*/ 8 h 1037"/>
                <a:gd name="T66" fmla="*/ 298 w 314"/>
                <a:gd name="T67" fmla="*/ 2 h 1037"/>
                <a:gd name="T68" fmla="*/ 289 w 314"/>
                <a:gd name="T69" fmla="*/ 0 h 1037"/>
                <a:gd name="T70" fmla="*/ 272 w 314"/>
                <a:gd name="T71" fmla="*/ 6 h 1037"/>
                <a:gd name="T72" fmla="*/ 267 w 314"/>
                <a:gd name="T73" fmla="*/ 15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4" h="1037">
                  <a:moveTo>
                    <a:pt x="267" y="15"/>
                  </a:moveTo>
                  <a:lnTo>
                    <a:pt x="247" y="63"/>
                  </a:lnTo>
                  <a:lnTo>
                    <a:pt x="179" y="221"/>
                  </a:lnTo>
                  <a:lnTo>
                    <a:pt x="105" y="397"/>
                  </a:lnTo>
                  <a:lnTo>
                    <a:pt x="54" y="533"/>
                  </a:lnTo>
                  <a:lnTo>
                    <a:pt x="44" y="563"/>
                  </a:lnTo>
                  <a:lnTo>
                    <a:pt x="29" y="632"/>
                  </a:lnTo>
                  <a:lnTo>
                    <a:pt x="24" y="670"/>
                  </a:lnTo>
                  <a:lnTo>
                    <a:pt x="10" y="790"/>
                  </a:lnTo>
                  <a:lnTo>
                    <a:pt x="2" y="990"/>
                  </a:lnTo>
                  <a:lnTo>
                    <a:pt x="0" y="1014"/>
                  </a:lnTo>
                  <a:lnTo>
                    <a:pt x="2" y="1024"/>
                  </a:lnTo>
                  <a:lnTo>
                    <a:pt x="15" y="1036"/>
                  </a:lnTo>
                  <a:lnTo>
                    <a:pt x="24" y="1037"/>
                  </a:lnTo>
                  <a:lnTo>
                    <a:pt x="34" y="1036"/>
                  </a:lnTo>
                  <a:lnTo>
                    <a:pt x="48" y="1024"/>
                  </a:lnTo>
                  <a:lnTo>
                    <a:pt x="49" y="1014"/>
                  </a:lnTo>
                  <a:lnTo>
                    <a:pt x="49" y="1011"/>
                  </a:lnTo>
                  <a:lnTo>
                    <a:pt x="49" y="999"/>
                  </a:lnTo>
                  <a:lnTo>
                    <a:pt x="50" y="925"/>
                  </a:lnTo>
                  <a:lnTo>
                    <a:pt x="58" y="793"/>
                  </a:lnTo>
                  <a:lnTo>
                    <a:pt x="65" y="725"/>
                  </a:lnTo>
                  <a:lnTo>
                    <a:pt x="74" y="658"/>
                  </a:lnTo>
                  <a:lnTo>
                    <a:pt x="84" y="597"/>
                  </a:lnTo>
                  <a:lnTo>
                    <a:pt x="98" y="549"/>
                  </a:lnTo>
                  <a:lnTo>
                    <a:pt x="149" y="415"/>
                  </a:lnTo>
                  <a:lnTo>
                    <a:pt x="223" y="239"/>
                  </a:lnTo>
                  <a:lnTo>
                    <a:pt x="258" y="158"/>
                  </a:lnTo>
                  <a:lnTo>
                    <a:pt x="285" y="95"/>
                  </a:lnTo>
                  <a:lnTo>
                    <a:pt x="306" y="46"/>
                  </a:lnTo>
                  <a:lnTo>
                    <a:pt x="311" y="34"/>
                  </a:lnTo>
                  <a:lnTo>
                    <a:pt x="314" y="25"/>
                  </a:lnTo>
                  <a:lnTo>
                    <a:pt x="308" y="8"/>
                  </a:lnTo>
                  <a:lnTo>
                    <a:pt x="298" y="2"/>
                  </a:lnTo>
                  <a:lnTo>
                    <a:pt x="289" y="0"/>
                  </a:lnTo>
                  <a:lnTo>
                    <a:pt x="272" y="6"/>
                  </a:lnTo>
                  <a:lnTo>
                    <a:pt x="267" y="15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8B5B29-6E11-4253-8583-6B1C53DAC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788" y="1731963"/>
              <a:ext cx="471488" cy="307975"/>
            </a:xfrm>
            <a:custGeom>
              <a:avLst/>
              <a:gdLst>
                <a:gd name="T0" fmla="*/ 0 w 891"/>
                <a:gd name="T1" fmla="*/ 0 h 581"/>
                <a:gd name="T2" fmla="*/ 0 w 891"/>
                <a:gd name="T3" fmla="*/ 432 h 581"/>
                <a:gd name="T4" fmla="*/ 2 w 891"/>
                <a:gd name="T5" fmla="*/ 464 h 581"/>
                <a:gd name="T6" fmla="*/ 24 w 891"/>
                <a:gd name="T7" fmla="*/ 517 h 581"/>
                <a:gd name="T8" fmla="*/ 65 w 891"/>
                <a:gd name="T9" fmla="*/ 557 h 581"/>
                <a:gd name="T10" fmla="*/ 118 w 891"/>
                <a:gd name="T11" fmla="*/ 580 h 581"/>
                <a:gd name="T12" fmla="*/ 148 w 891"/>
                <a:gd name="T13" fmla="*/ 581 h 581"/>
                <a:gd name="T14" fmla="*/ 743 w 891"/>
                <a:gd name="T15" fmla="*/ 581 h 581"/>
                <a:gd name="T16" fmla="*/ 773 w 891"/>
                <a:gd name="T17" fmla="*/ 580 h 581"/>
                <a:gd name="T18" fmla="*/ 826 w 891"/>
                <a:gd name="T19" fmla="*/ 557 h 581"/>
                <a:gd name="T20" fmla="*/ 866 w 891"/>
                <a:gd name="T21" fmla="*/ 517 h 581"/>
                <a:gd name="T22" fmla="*/ 889 w 891"/>
                <a:gd name="T23" fmla="*/ 464 h 581"/>
                <a:gd name="T24" fmla="*/ 891 w 891"/>
                <a:gd name="T25" fmla="*/ 432 h 581"/>
                <a:gd name="T26" fmla="*/ 891 w 891"/>
                <a:gd name="T27" fmla="*/ 0 h 581"/>
                <a:gd name="T28" fmla="*/ 0 w 891"/>
                <a:gd name="T29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1" h="581">
                  <a:moveTo>
                    <a:pt x="0" y="0"/>
                  </a:moveTo>
                  <a:lnTo>
                    <a:pt x="0" y="432"/>
                  </a:lnTo>
                  <a:lnTo>
                    <a:pt x="2" y="464"/>
                  </a:lnTo>
                  <a:lnTo>
                    <a:pt x="24" y="517"/>
                  </a:lnTo>
                  <a:lnTo>
                    <a:pt x="65" y="557"/>
                  </a:lnTo>
                  <a:lnTo>
                    <a:pt x="118" y="580"/>
                  </a:lnTo>
                  <a:lnTo>
                    <a:pt x="148" y="581"/>
                  </a:lnTo>
                  <a:lnTo>
                    <a:pt x="743" y="581"/>
                  </a:lnTo>
                  <a:lnTo>
                    <a:pt x="773" y="580"/>
                  </a:lnTo>
                  <a:lnTo>
                    <a:pt x="826" y="557"/>
                  </a:lnTo>
                  <a:lnTo>
                    <a:pt x="866" y="517"/>
                  </a:lnTo>
                  <a:lnTo>
                    <a:pt x="889" y="464"/>
                  </a:lnTo>
                  <a:lnTo>
                    <a:pt x="891" y="432"/>
                  </a:lnTo>
                  <a:lnTo>
                    <a:pt x="8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B7B2C41-4FD8-4CD0-B7BC-083E52145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238" y="1238250"/>
              <a:ext cx="112713" cy="139700"/>
            </a:xfrm>
            <a:custGeom>
              <a:avLst/>
              <a:gdLst>
                <a:gd name="T0" fmla="*/ 193 w 213"/>
                <a:gd name="T1" fmla="*/ 133 h 266"/>
                <a:gd name="T2" fmla="*/ 172 w 213"/>
                <a:gd name="T3" fmla="*/ 133 h 266"/>
                <a:gd name="T4" fmla="*/ 172 w 213"/>
                <a:gd name="T5" fmla="*/ 154 h 266"/>
                <a:gd name="T6" fmla="*/ 160 w 213"/>
                <a:gd name="T7" fmla="*/ 188 h 266"/>
                <a:gd name="T8" fmla="*/ 151 w 213"/>
                <a:gd name="T9" fmla="*/ 201 h 266"/>
                <a:gd name="T10" fmla="*/ 142 w 213"/>
                <a:gd name="T11" fmla="*/ 213 h 266"/>
                <a:gd name="T12" fmla="*/ 119 w 213"/>
                <a:gd name="T13" fmla="*/ 226 h 266"/>
                <a:gd name="T14" fmla="*/ 107 w 213"/>
                <a:gd name="T15" fmla="*/ 227 h 266"/>
                <a:gd name="T16" fmla="*/ 94 w 213"/>
                <a:gd name="T17" fmla="*/ 226 h 266"/>
                <a:gd name="T18" fmla="*/ 72 w 213"/>
                <a:gd name="T19" fmla="*/ 213 h 266"/>
                <a:gd name="T20" fmla="*/ 61 w 213"/>
                <a:gd name="T21" fmla="*/ 201 h 266"/>
                <a:gd name="T22" fmla="*/ 52 w 213"/>
                <a:gd name="T23" fmla="*/ 188 h 266"/>
                <a:gd name="T24" fmla="*/ 40 w 213"/>
                <a:gd name="T25" fmla="*/ 154 h 266"/>
                <a:gd name="T26" fmla="*/ 40 w 213"/>
                <a:gd name="T27" fmla="*/ 133 h 266"/>
                <a:gd name="T28" fmla="*/ 40 w 213"/>
                <a:gd name="T29" fmla="*/ 113 h 266"/>
                <a:gd name="T30" fmla="*/ 52 w 213"/>
                <a:gd name="T31" fmla="*/ 78 h 266"/>
                <a:gd name="T32" fmla="*/ 61 w 213"/>
                <a:gd name="T33" fmla="*/ 65 h 266"/>
                <a:gd name="T34" fmla="*/ 72 w 213"/>
                <a:gd name="T35" fmla="*/ 53 h 266"/>
                <a:gd name="T36" fmla="*/ 94 w 213"/>
                <a:gd name="T37" fmla="*/ 40 h 266"/>
                <a:gd name="T38" fmla="*/ 107 w 213"/>
                <a:gd name="T39" fmla="*/ 40 h 266"/>
                <a:gd name="T40" fmla="*/ 119 w 213"/>
                <a:gd name="T41" fmla="*/ 40 h 266"/>
                <a:gd name="T42" fmla="*/ 142 w 213"/>
                <a:gd name="T43" fmla="*/ 53 h 266"/>
                <a:gd name="T44" fmla="*/ 151 w 213"/>
                <a:gd name="T45" fmla="*/ 65 h 266"/>
                <a:gd name="T46" fmla="*/ 160 w 213"/>
                <a:gd name="T47" fmla="*/ 78 h 266"/>
                <a:gd name="T48" fmla="*/ 172 w 213"/>
                <a:gd name="T49" fmla="*/ 113 h 266"/>
                <a:gd name="T50" fmla="*/ 172 w 213"/>
                <a:gd name="T51" fmla="*/ 133 h 266"/>
                <a:gd name="T52" fmla="*/ 193 w 213"/>
                <a:gd name="T53" fmla="*/ 133 h 266"/>
                <a:gd name="T54" fmla="*/ 213 w 213"/>
                <a:gd name="T55" fmla="*/ 133 h 266"/>
                <a:gd name="T56" fmla="*/ 211 w 213"/>
                <a:gd name="T57" fmla="*/ 107 h 266"/>
                <a:gd name="T58" fmla="*/ 196 w 213"/>
                <a:gd name="T59" fmla="*/ 61 h 266"/>
                <a:gd name="T60" fmla="*/ 183 w 213"/>
                <a:gd name="T61" fmla="*/ 41 h 266"/>
                <a:gd name="T62" fmla="*/ 168 w 213"/>
                <a:gd name="T63" fmla="*/ 24 h 266"/>
                <a:gd name="T64" fmla="*/ 129 w 213"/>
                <a:gd name="T65" fmla="*/ 2 h 266"/>
                <a:gd name="T66" fmla="*/ 107 w 213"/>
                <a:gd name="T67" fmla="*/ 0 h 266"/>
                <a:gd name="T68" fmla="*/ 83 w 213"/>
                <a:gd name="T69" fmla="*/ 2 h 266"/>
                <a:gd name="T70" fmla="*/ 44 w 213"/>
                <a:gd name="T71" fmla="*/ 24 h 266"/>
                <a:gd name="T72" fmla="*/ 30 w 213"/>
                <a:gd name="T73" fmla="*/ 41 h 266"/>
                <a:gd name="T74" fmla="*/ 17 w 213"/>
                <a:gd name="T75" fmla="*/ 61 h 266"/>
                <a:gd name="T76" fmla="*/ 1 w 213"/>
                <a:gd name="T77" fmla="*/ 107 h 266"/>
                <a:gd name="T78" fmla="*/ 0 w 213"/>
                <a:gd name="T79" fmla="*/ 133 h 266"/>
                <a:gd name="T80" fmla="*/ 1 w 213"/>
                <a:gd name="T81" fmla="*/ 159 h 266"/>
                <a:gd name="T82" fmla="*/ 17 w 213"/>
                <a:gd name="T83" fmla="*/ 206 h 266"/>
                <a:gd name="T84" fmla="*/ 30 w 213"/>
                <a:gd name="T85" fmla="*/ 226 h 266"/>
                <a:gd name="T86" fmla="*/ 44 w 213"/>
                <a:gd name="T87" fmla="*/ 243 h 266"/>
                <a:gd name="T88" fmla="*/ 83 w 213"/>
                <a:gd name="T89" fmla="*/ 265 h 266"/>
                <a:gd name="T90" fmla="*/ 107 w 213"/>
                <a:gd name="T91" fmla="*/ 266 h 266"/>
                <a:gd name="T92" fmla="*/ 129 w 213"/>
                <a:gd name="T93" fmla="*/ 265 h 266"/>
                <a:gd name="T94" fmla="*/ 168 w 213"/>
                <a:gd name="T95" fmla="*/ 243 h 266"/>
                <a:gd name="T96" fmla="*/ 183 w 213"/>
                <a:gd name="T97" fmla="*/ 226 h 266"/>
                <a:gd name="T98" fmla="*/ 196 w 213"/>
                <a:gd name="T99" fmla="*/ 206 h 266"/>
                <a:gd name="T100" fmla="*/ 211 w 213"/>
                <a:gd name="T101" fmla="*/ 159 h 266"/>
                <a:gd name="T102" fmla="*/ 213 w 213"/>
                <a:gd name="T103" fmla="*/ 133 h 266"/>
                <a:gd name="T104" fmla="*/ 193 w 213"/>
                <a:gd name="T10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3" h="266">
                  <a:moveTo>
                    <a:pt x="193" y="133"/>
                  </a:moveTo>
                  <a:lnTo>
                    <a:pt x="172" y="133"/>
                  </a:lnTo>
                  <a:lnTo>
                    <a:pt x="172" y="154"/>
                  </a:lnTo>
                  <a:lnTo>
                    <a:pt x="160" y="188"/>
                  </a:lnTo>
                  <a:lnTo>
                    <a:pt x="151" y="201"/>
                  </a:lnTo>
                  <a:lnTo>
                    <a:pt x="142" y="213"/>
                  </a:lnTo>
                  <a:lnTo>
                    <a:pt x="119" y="226"/>
                  </a:lnTo>
                  <a:lnTo>
                    <a:pt x="107" y="227"/>
                  </a:lnTo>
                  <a:lnTo>
                    <a:pt x="94" y="226"/>
                  </a:lnTo>
                  <a:lnTo>
                    <a:pt x="72" y="213"/>
                  </a:lnTo>
                  <a:lnTo>
                    <a:pt x="61" y="201"/>
                  </a:lnTo>
                  <a:lnTo>
                    <a:pt x="52" y="188"/>
                  </a:lnTo>
                  <a:lnTo>
                    <a:pt x="40" y="154"/>
                  </a:lnTo>
                  <a:lnTo>
                    <a:pt x="40" y="133"/>
                  </a:lnTo>
                  <a:lnTo>
                    <a:pt x="40" y="113"/>
                  </a:lnTo>
                  <a:lnTo>
                    <a:pt x="52" y="78"/>
                  </a:lnTo>
                  <a:lnTo>
                    <a:pt x="61" y="65"/>
                  </a:lnTo>
                  <a:lnTo>
                    <a:pt x="72" y="53"/>
                  </a:lnTo>
                  <a:lnTo>
                    <a:pt x="94" y="40"/>
                  </a:lnTo>
                  <a:lnTo>
                    <a:pt x="107" y="40"/>
                  </a:lnTo>
                  <a:lnTo>
                    <a:pt x="119" y="40"/>
                  </a:lnTo>
                  <a:lnTo>
                    <a:pt x="142" y="53"/>
                  </a:lnTo>
                  <a:lnTo>
                    <a:pt x="151" y="65"/>
                  </a:lnTo>
                  <a:lnTo>
                    <a:pt x="160" y="78"/>
                  </a:lnTo>
                  <a:lnTo>
                    <a:pt x="172" y="113"/>
                  </a:lnTo>
                  <a:lnTo>
                    <a:pt x="172" y="133"/>
                  </a:lnTo>
                  <a:lnTo>
                    <a:pt x="193" y="133"/>
                  </a:lnTo>
                  <a:lnTo>
                    <a:pt x="213" y="133"/>
                  </a:lnTo>
                  <a:lnTo>
                    <a:pt x="211" y="107"/>
                  </a:lnTo>
                  <a:lnTo>
                    <a:pt x="196" y="61"/>
                  </a:lnTo>
                  <a:lnTo>
                    <a:pt x="183" y="41"/>
                  </a:lnTo>
                  <a:lnTo>
                    <a:pt x="168" y="24"/>
                  </a:lnTo>
                  <a:lnTo>
                    <a:pt x="129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44" y="24"/>
                  </a:lnTo>
                  <a:lnTo>
                    <a:pt x="30" y="41"/>
                  </a:lnTo>
                  <a:lnTo>
                    <a:pt x="17" y="61"/>
                  </a:lnTo>
                  <a:lnTo>
                    <a:pt x="1" y="107"/>
                  </a:lnTo>
                  <a:lnTo>
                    <a:pt x="0" y="133"/>
                  </a:lnTo>
                  <a:lnTo>
                    <a:pt x="1" y="159"/>
                  </a:lnTo>
                  <a:lnTo>
                    <a:pt x="17" y="206"/>
                  </a:lnTo>
                  <a:lnTo>
                    <a:pt x="30" y="226"/>
                  </a:lnTo>
                  <a:lnTo>
                    <a:pt x="44" y="243"/>
                  </a:lnTo>
                  <a:lnTo>
                    <a:pt x="83" y="265"/>
                  </a:lnTo>
                  <a:lnTo>
                    <a:pt x="107" y="266"/>
                  </a:lnTo>
                  <a:lnTo>
                    <a:pt x="129" y="265"/>
                  </a:lnTo>
                  <a:lnTo>
                    <a:pt x="168" y="243"/>
                  </a:lnTo>
                  <a:lnTo>
                    <a:pt x="183" y="226"/>
                  </a:lnTo>
                  <a:lnTo>
                    <a:pt x="196" y="206"/>
                  </a:lnTo>
                  <a:lnTo>
                    <a:pt x="211" y="159"/>
                  </a:lnTo>
                  <a:lnTo>
                    <a:pt x="213" y="133"/>
                  </a:lnTo>
                  <a:lnTo>
                    <a:pt x="193" y="133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33FD3D7-23FF-4D69-A565-8AEF19E9A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13" y="1238250"/>
              <a:ext cx="112713" cy="139700"/>
            </a:xfrm>
            <a:custGeom>
              <a:avLst/>
              <a:gdLst>
                <a:gd name="T0" fmla="*/ 194 w 213"/>
                <a:gd name="T1" fmla="*/ 133 h 266"/>
                <a:gd name="T2" fmla="*/ 174 w 213"/>
                <a:gd name="T3" fmla="*/ 133 h 266"/>
                <a:gd name="T4" fmla="*/ 173 w 213"/>
                <a:gd name="T5" fmla="*/ 154 h 266"/>
                <a:gd name="T6" fmla="*/ 161 w 213"/>
                <a:gd name="T7" fmla="*/ 188 h 266"/>
                <a:gd name="T8" fmla="*/ 152 w 213"/>
                <a:gd name="T9" fmla="*/ 201 h 266"/>
                <a:gd name="T10" fmla="*/ 143 w 213"/>
                <a:gd name="T11" fmla="*/ 213 h 266"/>
                <a:gd name="T12" fmla="*/ 119 w 213"/>
                <a:gd name="T13" fmla="*/ 226 h 266"/>
                <a:gd name="T14" fmla="*/ 107 w 213"/>
                <a:gd name="T15" fmla="*/ 227 h 266"/>
                <a:gd name="T16" fmla="*/ 94 w 213"/>
                <a:gd name="T17" fmla="*/ 226 h 266"/>
                <a:gd name="T18" fmla="*/ 72 w 213"/>
                <a:gd name="T19" fmla="*/ 213 h 266"/>
                <a:gd name="T20" fmla="*/ 62 w 213"/>
                <a:gd name="T21" fmla="*/ 201 h 266"/>
                <a:gd name="T22" fmla="*/ 52 w 213"/>
                <a:gd name="T23" fmla="*/ 188 h 266"/>
                <a:gd name="T24" fmla="*/ 42 w 213"/>
                <a:gd name="T25" fmla="*/ 154 h 266"/>
                <a:gd name="T26" fmla="*/ 41 w 213"/>
                <a:gd name="T27" fmla="*/ 133 h 266"/>
                <a:gd name="T28" fmla="*/ 42 w 213"/>
                <a:gd name="T29" fmla="*/ 113 h 266"/>
                <a:gd name="T30" fmla="*/ 52 w 213"/>
                <a:gd name="T31" fmla="*/ 78 h 266"/>
                <a:gd name="T32" fmla="*/ 62 w 213"/>
                <a:gd name="T33" fmla="*/ 65 h 266"/>
                <a:gd name="T34" fmla="*/ 72 w 213"/>
                <a:gd name="T35" fmla="*/ 53 h 266"/>
                <a:gd name="T36" fmla="*/ 94 w 213"/>
                <a:gd name="T37" fmla="*/ 40 h 266"/>
                <a:gd name="T38" fmla="*/ 107 w 213"/>
                <a:gd name="T39" fmla="*/ 40 h 266"/>
                <a:gd name="T40" fmla="*/ 119 w 213"/>
                <a:gd name="T41" fmla="*/ 40 h 266"/>
                <a:gd name="T42" fmla="*/ 143 w 213"/>
                <a:gd name="T43" fmla="*/ 53 h 266"/>
                <a:gd name="T44" fmla="*/ 152 w 213"/>
                <a:gd name="T45" fmla="*/ 65 h 266"/>
                <a:gd name="T46" fmla="*/ 161 w 213"/>
                <a:gd name="T47" fmla="*/ 78 h 266"/>
                <a:gd name="T48" fmla="*/ 173 w 213"/>
                <a:gd name="T49" fmla="*/ 113 h 266"/>
                <a:gd name="T50" fmla="*/ 174 w 213"/>
                <a:gd name="T51" fmla="*/ 133 h 266"/>
                <a:gd name="T52" fmla="*/ 194 w 213"/>
                <a:gd name="T53" fmla="*/ 133 h 266"/>
                <a:gd name="T54" fmla="*/ 213 w 213"/>
                <a:gd name="T55" fmla="*/ 133 h 266"/>
                <a:gd name="T56" fmla="*/ 212 w 213"/>
                <a:gd name="T57" fmla="*/ 107 h 266"/>
                <a:gd name="T58" fmla="*/ 196 w 213"/>
                <a:gd name="T59" fmla="*/ 61 h 266"/>
                <a:gd name="T60" fmla="*/ 183 w 213"/>
                <a:gd name="T61" fmla="*/ 41 h 266"/>
                <a:gd name="T62" fmla="*/ 169 w 213"/>
                <a:gd name="T63" fmla="*/ 24 h 266"/>
                <a:gd name="T64" fmla="*/ 130 w 213"/>
                <a:gd name="T65" fmla="*/ 2 h 266"/>
                <a:gd name="T66" fmla="*/ 107 w 213"/>
                <a:gd name="T67" fmla="*/ 0 h 266"/>
                <a:gd name="T68" fmla="*/ 84 w 213"/>
                <a:gd name="T69" fmla="*/ 2 h 266"/>
                <a:gd name="T70" fmla="*/ 45 w 213"/>
                <a:gd name="T71" fmla="*/ 24 h 266"/>
                <a:gd name="T72" fmla="*/ 30 w 213"/>
                <a:gd name="T73" fmla="*/ 41 h 266"/>
                <a:gd name="T74" fmla="*/ 17 w 213"/>
                <a:gd name="T75" fmla="*/ 61 h 266"/>
                <a:gd name="T76" fmla="*/ 3 w 213"/>
                <a:gd name="T77" fmla="*/ 107 h 266"/>
                <a:gd name="T78" fmla="*/ 0 w 213"/>
                <a:gd name="T79" fmla="*/ 133 h 266"/>
                <a:gd name="T80" fmla="*/ 3 w 213"/>
                <a:gd name="T81" fmla="*/ 159 h 266"/>
                <a:gd name="T82" fmla="*/ 17 w 213"/>
                <a:gd name="T83" fmla="*/ 206 h 266"/>
                <a:gd name="T84" fmla="*/ 30 w 213"/>
                <a:gd name="T85" fmla="*/ 226 h 266"/>
                <a:gd name="T86" fmla="*/ 45 w 213"/>
                <a:gd name="T87" fmla="*/ 243 h 266"/>
                <a:gd name="T88" fmla="*/ 84 w 213"/>
                <a:gd name="T89" fmla="*/ 265 h 266"/>
                <a:gd name="T90" fmla="*/ 107 w 213"/>
                <a:gd name="T91" fmla="*/ 266 h 266"/>
                <a:gd name="T92" fmla="*/ 130 w 213"/>
                <a:gd name="T93" fmla="*/ 265 h 266"/>
                <a:gd name="T94" fmla="*/ 169 w 213"/>
                <a:gd name="T95" fmla="*/ 243 h 266"/>
                <a:gd name="T96" fmla="*/ 183 w 213"/>
                <a:gd name="T97" fmla="*/ 226 h 266"/>
                <a:gd name="T98" fmla="*/ 196 w 213"/>
                <a:gd name="T99" fmla="*/ 206 h 266"/>
                <a:gd name="T100" fmla="*/ 212 w 213"/>
                <a:gd name="T101" fmla="*/ 159 h 266"/>
                <a:gd name="T102" fmla="*/ 213 w 213"/>
                <a:gd name="T103" fmla="*/ 133 h 266"/>
                <a:gd name="T104" fmla="*/ 194 w 213"/>
                <a:gd name="T10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3" h="266">
                  <a:moveTo>
                    <a:pt x="194" y="133"/>
                  </a:moveTo>
                  <a:lnTo>
                    <a:pt x="174" y="133"/>
                  </a:lnTo>
                  <a:lnTo>
                    <a:pt x="173" y="154"/>
                  </a:lnTo>
                  <a:lnTo>
                    <a:pt x="161" y="188"/>
                  </a:lnTo>
                  <a:lnTo>
                    <a:pt x="152" y="201"/>
                  </a:lnTo>
                  <a:lnTo>
                    <a:pt x="143" y="213"/>
                  </a:lnTo>
                  <a:lnTo>
                    <a:pt x="119" y="226"/>
                  </a:lnTo>
                  <a:lnTo>
                    <a:pt x="107" y="227"/>
                  </a:lnTo>
                  <a:lnTo>
                    <a:pt x="94" y="226"/>
                  </a:lnTo>
                  <a:lnTo>
                    <a:pt x="72" y="213"/>
                  </a:lnTo>
                  <a:lnTo>
                    <a:pt x="62" y="201"/>
                  </a:lnTo>
                  <a:lnTo>
                    <a:pt x="52" y="188"/>
                  </a:lnTo>
                  <a:lnTo>
                    <a:pt x="42" y="154"/>
                  </a:lnTo>
                  <a:lnTo>
                    <a:pt x="41" y="133"/>
                  </a:lnTo>
                  <a:lnTo>
                    <a:pt x="42" y="113"/>
                  </a:lnTo>
                  <a:lnTo>
                    <a:pt x="52" y="78"/>
                  </a:lnTo>
                  <a:lnTo>
                    <a:pt x="62" y="65"/>
                  </a:lnTo>
                  <a:lnTo>
                    <a:pt x="72" y="53"/>
                  </a:lnTo>
                  <a:lnTo>
                    <a:pt x="94" y="40"/>
                  </a:lnTo>
                  <a:lnTo>
                    <a:pt x="107" y="40"/>
                  </a:lnTo>
                  <a:lnTo>
                    <a:pt x="119" y="40"/>
                  </a:lnTo>
                  <a:lnTo>
                    <a:pt x="143" y="53"/>
                  </a:lnTo>
                  <a:lnTo>
                    <a:pt x="152" y="65"/>
                  </a:lnTo>
                  <a:lnTo>
                    <a:pt x="161" y="78"/>
                  </a:lnTo>
                  <a:lnTo>
                    <a:pt x="173" y="113"/>
                  </a:lnTo>
                  <a:lnTo>
                    <a:pt x="174" y="133"/>
                  </a:lnTo>
                  <a:lnTo>
                    <a:pt x="194" y="133"/>
                  </a:lnTo>
                  <a:lnTo>
                    <a:pt x="213" y="133"/>
                  </a:lnTo>
                  <a:lnTo>
                    <a:pt x="212" y="107"/>
                  </a:lnTo>
                  <a:lnTo>
                    <a:pt x="196" y="61"/>
                  </a:lnTo>
                  <a:lnTo>
                    <a:pt x="183" y="41"/>
                  </a:lnTo>
                  <a:lnTo>
                    <a:pt x="169" y="24"/>
                  </a:lnTo>
                  <a:lnTo>
                    <a:pt x="130" y="2"/>
                  </a:lnTo>
                  <a:lnTo>
                    <a:pt x="107" y="0"/>
                  </a:lnTo>
                  <a:lnTo>
                    <a:pt x="84" y="2"/>
                  </a:lnTo>
                  <a:lnTo>
                    <a:pt x="45" y="24"/>
                  </a:lnTo>
                  <a:lnTo>
                    <a:pt x="30" y="41"/>
                  </a:lnTo>
                  <a:lnTo>
                    <a:pt x="17" y="61"/>
                  </a:lnTo>
                  <a:lnTo>
                    <a:pt x="3" y="107"/>
                  </a:lnTo>
                  <a:lnTo>
                    <a:pt x="0" y="133"/>
                  </a:lnTo>
                  <a:lnTo>
                    <a:pt x="3" y="159"/>
                  </a:lnTo>
                  <a:lnTo>
                    <a:pt x="17" y="206"/>
                  </a:lnTo>
                  <a:lnTo>
                    <a:pt x="30" y="226"/>
                  </a:lnTo>
                  <a:lnTo>
                    <a:pt x="45" y="243"/>
                  </a:lnTo>
                  <a:lnTo>
                    <a:pt x="84" y="265"/>
                  </a:lnTo>
                  <a:lnTo>
                    <a:pt x="107" y="266"/>
                  </a:lnTo>
                  <a:lnTo>
                    <a:pt x="130" y="265"/>
                  </a:lnTo>
                  <a:lnTo>
                    <a:pt x="169" y="243"/>
                  </a:lnTo>
                  <a:lnTo>
                    <a:pt x="183" y="226"/>
                  </a:lnTo>
                  <a:lnTo>
                    <a:pt x="196" y="206"/>
                  </a:lnTo>
                  <a:lnTo>
                    <a:pt x="212" y="159"/>
                  </a:lnTo>
                  <a:lnTo>
                    <a:pt x="213" y="133"/>
                  </a:lnTo>
                  <a:lnTo>
                    <a:pt x="194" y="133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D0D7C5F-1EEE-4168-9982-51DF95C13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388" y="1238250"/>
              <a:ext cx="111125" cy="139700"/>
            </a:xfrm>
            <a:custGeom>
              <a:avLst/>
              <a:gdLst>
                <a:gd name="T0" fmla="*/ 192 w 212"/>
                <a:gd name="T1" fmla="*/ 133 h 266"/>
                <a:gd name="T2" fmla="*/ 172 w 212"/>
                <a:gd name="T3" fmla="*/ 133 h 266"/>
                <a:gd name="T4" fmla="*/ 171 w 212"/>
                <a:gd name="T5" fmla="*/ 154 h 266"/>
                <a:gd name="T6" fmla="*/ 159 w 212"/>
                <a:gd name="T7" fmla="*/ 188 h 266"/>
                <a:gd name="T8" fmla="*/ 151 w 212"/>
                <a:gd name="T9" fmla="*/ 201 h 266"/>
                <a:gd name="T10" fmla="*/ 141 w 212"/>
                <a:gd name="T11" fmla="*/ 213 h 266"/>
                <a:gd name="T12" fmla="*/ 118 w 212"/>
                <a:gd name="T13" fmla="*/ 226 h 266"/>
                <a:gd name="T14" fmla="*/ 106 w 212"/>
                <a:gd name="T15" fmla="*/ 227 h 266"/>
                <a:gd name="T16" fmla="*/ 93 w 212"/>
                <a:gd name="T17" fmla="*/ 226 h 266"/>
                <a:gd name="T18" fmla="*/ 70 w 212"/>
                <a:gd name="T19" fmla="*/ 213 h 266"/>
                <a:gd name="T20" fmla="*/ 60 w 212"/>
                <a:gd name="T21" fmla="*/ 201 h 266"/>
                <a:gd name="T22" fmla="*/ 51 w 212"/>
                <a:gd name="T23" fmla="*/ 188 h 266"/>
                <a:gd name="T24" fmla="*/ 40 w 212"/>
                <a:gd name="T25" fmla="*/ 154 h 266"/>
                <a:gd name="T26" fmla="*/ 39 w 212"/>
                <a:gd name="T27" fmla="*/ 133 h 266"/>
                <a:gd name="T28" fmla="*/ 40 w 212"/>
                <a:gd name="T29" fmla="*/ 113 h 266"/>
                <a:gd name="T30" fmla="*/ 51 w 212"/>
                <a:gd name="T31" fmla="*/ 78 h 266"/>
                <a:gd name="T32" fmla="*/ 60 w 212"/>
                <a:gd name="T33" fmla="*/ 65 h 266"/>
                <a:gd name="T34" fmla="*/ 70 w 212"/>
                <a:gd name="T35" fmla="*/ 53 h 266"/>
                <a:gd name="T36" fmla="*/ 93 w 212"/>
                <a:gd name="T37" fmla="*/ 40 h 266"/>
                <a:gd name="T38" fmla="*/ 106 w 212"/>
                <a:gd name="T39" fmla="*/ 40 h 266"/>
                <a:gd name="T40" fmla="*/ 118 w 212"/>
                <a:gd name="T41" fmla="*/ 40 h 266"/>
                <a:gd name="T42" fmla="*/ 141 w 212"/>
                <a:gd name="T43" fmla="*/ 53 h 266"/>
                <a:gd name="T44" fmla="*/ 151 w 212"/>
                <a:gd name="T45" fmla="*/ 65 h 266"/>
                <a:gd name="T46" fmla="*/ 159 w 212"/>
                <a:gd name="T47" fmla="*/ 78 h 266"/>
                <a:gd name="T48" fmla="*/ 171 w 212"/>
                <a:gd name="T49" fmla="*/ 113 h 266"/>
                <a:gd name="T50" fmla="*/ 172 w 212"/>
                <a:gd name="T51" fmla="*/ 133 h 266"/>
                <a:gd name="T52" fmla="*/ 192 w 212"/>
                <a:gd name="T53" fmla="*/ 133 h 266"/>
                <a:gd name="T54" fmla="*/ 212 w 212"/>
                <a:gd name="T55" fmla="*/ 133 h 266"/>
                <a:gd name="T56" fmla="*/ 210 w 212"/>
                <a:gd name="T57" fmla="*/ 107 h 266"/>
                <a:gd name="T58" fmla="*/ 196 w 212"/>
                <a:gd name="T59" fmla="*/ 61 h 266"/>
                <a:gd name="T60" fmla="*/ 183 w 212"/>
                <a:gd name="T61" fmla="*/ 41 h 266"/>
                <a:gd name="T62" fmla="*/ 167 w 212"/>
                <a:gd name="T63" fmla="*/ 24 h 266"/>
                <a:gd name="T64" fmla="*/ 128 w 212"/>
                <a:gd name="T65" fmla="*/ 2 h 266"/>
                <a:gd name="T66" fmla="*/ 106 w 212"/>
                <a:gd name="T67" fmla="*/ 0 h 266"/>
                <a:gd name="T68" fmla="*/ 82 w 212"/>
                <a:gd name="T69" fmla="*/ 2 h 266"/>
                <a:gd name="T70" fmla="*/ 44 w 212"/>
                <a:gd name="T71" fmla="*/ 24 h 266"/>
                <a:gd name="T72" fmla="*/ 29 w 212"/>
                <a:gd name="T73" fmla="*/ 41 h 266"/>
                <a:gd name="T74" fmla="*/ 16 w 212"/>
                <a:gd name="T75" fmla="*/ 61 h 266"/>
                <a:gd name="T76" fmla="*/ 1 w 212"/>
                <a:gd name="T77" fmla="*/ 107 h 266"/>
                <a:gd name="T78" fmla="*/ 0 w 212"/>
                <a:gd name="T79" fmla="*/ 133 h 266"/>
                <a:gd name="T80" fmla="*/ 1 w 212"/>
                <a:gd name="T81" fmla="*/ 159 h 266"/>
                <a:gd name="T82" fmla="*/ 16 w 212"/>
                <a:gd name="T83" fmla="*/ 206 h 266"/>
                <a:gd name="T84" fmla="*/ 29 w 212"/>
                <a:gd name="T85" fmla="*/ 226 h 266"/>
                <a:gd name="T86" fmla="*/ 44 w 212"/>
                <a:gd name="T87" fmla="*/ 243 h 266"/>
                <a:gd name="T88" fmla="*/ 82 w 212"/>
                <a:gd name="T89" fmla="*/ 265 h 266"/>
                <a:gd name="T90" fmla="*/ 106 w 212"/>
                <a:gd name="T91" fmla="*/ 266 h 266"/>
                <a:gd name="T92" fmla="*/ 128 w 212"/>
                <a:gd name="T93" fmla="*/ 265 h 266"/>
                <a:gd name="T94" fmla="*/ 167 w 212"/>
                <a:gd name="T95" fmla="*/ 243 h 266"/>
                <a:gd name="T96" fmla="*/ 183 w 212"/>
                <a:gd name="T97" fmla="*/ 226 h 266"/>
                <a:gd name="T98" fmla="*/ 196 w 212"/>
                <a:gd name="T99" fmla="*/ 206 h 266"/>
                <a:gd name="T100" fmla="*/ 210 w 212"/>
                <a:gd name="T101" fmla="*/ 159 h 266"/>
                <a:gd name="T102" fmla="*/ 212 w 212"/>
                <a:gd name="T103" fmla="*/ 133 h 266"/>
                <a:gd name="T104" fmla="*/ 192 w 212"/>
                <a:gd name="T10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66">
                  <a:moveTo>
                    <a:pt x="192" y="133"/>
                  </a:moveTo>
                  <a:lnTo>
                    <a:pt x="172" y="133"/>
                  </a:lnTo>
                  <a:lnTo>
                    <a:pt x="171" y="154"/>
                  </a:lnTo>
                  <a:lnTo>
                    <a:pt x="159" y="188"/>
                  </a:lnTo>
                  <a:lnTo>
                    <a:pt x="151" y="201"/>
                  </a:lnTo>
                  <a:lnTo>
                    <a:pt x="141" y="213"/>
                  </a:lnTo>
                  <a:lnTo>
                    <a:pt x="118" y="226"/>
                  </a:lnTo>
                  <a:lnTo>
                    <a:pt x="106" y="227"/>
                  </a:lnTo>
                  <a:lnTo>
                    <a:pt x="93" y="226"/>
                  </a:lnTo>
                  <a:lnTo>
                    <a:pt x="70" y="213"/>
                  </a:lnTo>
                  <a:lnTo>
                    <a:pt x="60" y="201"/>
                  </a:lnTo>
                  <a:lnTo>
                    <a:pt x="51" y="188"/>
                  </a:lnTo>
                  <a:lnTo>
                    <a:pt x="40" y="154"/>
                  </a:lnTo>
                  <a:lnTo>
                    <a:pt x="39" y="133"/>
                  </a:lnTo>
                  <a:lnTo>
                    <a:pt x="40" y="113"/>
                  </a:lnTo>
                  <a:lnTo>
                    <a:pt x="51" y="78"/>
                  </a:lnTo>
                  <a:lnTo>
                    <a:pt x="60" y="65"/>
                  </a:lnTo>
                  <a:lnTo>
                    <a:pt x="70" y="53"/>
                  </a:lnTo>
                  <a:lnTo>
                    <a:pt x="93" y="40"/>
                  </a:lnTo>
                  <a:lnTo>
                    <a:pt x="106" y="40"/>
                  </a:lnTo>
                  <a:lnTo>
                    <a:pt x="118" y="40"/>
                  </a:lnTo>
                  <a:lnTo>
                    <a:pt x="141" y="53"/>
                  </a:lnTo>
                  <a:lnTo>
                    <a:pt x="151" y="65"/>
                  </a:lnTo>
                  <a:lnTo>
                    <a:pt x="159" y="78"/>
                  </a:lnTo>
                  <a:lnTo>
                    <a:pt x="171" y="113"/>
                  </a:lnTo>
                  <a:lnTo>
                    <a:pt x="172" y="133"/>
                  </a:lnTo>
                  <a:lnTo>
                    <a:pt x="192" y="133"/>
                  </a:lnTo>
                  <a:lnTo>
                    <a:pt x="212" y="133"/>
                  </a:lnTo>
                  <a:lnTo>
                    <a:pt x="210" y="107"/>
                  </a:lnTo>
                  <a:lnTo>
                    <a:pt x="196" y="61"/>
                  </a:lnTo>
                  <a:lnTo>
                    <a:pt x="183" y="41"/>
                  </a:lnTo>
                  <a:lnTo>
                    <a:pt x="167" y="24"/>
                  </a:lnTo>
                  <a:lnTo>
                    <a:pt x="128" y="2"/>
                  </a:lnTo>
                  <a:lnTo>
                    <a:pt x="106" y="0"/>
                  </a:lnTo>
                  <a:lnTo>
                    <a:pt x="82" y="2"/>
                  </a:lnTo>
                  <a:lnTo>
                    <a:pt x="44" y="24"/>
                  </a:lnTo>
                  <a:lnTo>
                    <a:pt x="29" y="41"/>
                  </a:lnTo>
                  <a:lnTo>
                    <a:pt x="16" y="61"/>
                  </a:lnTo>
                  <a:lnTo>
                    <a:pt x="1" y="107"/>
                  </a:lnTo>
                  <a:lnTo>
                    <a:pt x="0" y="133"/>
                  </a:lnTo>
                  <a:lnTo>
                    <a:pt x="1" y="159"/>
                  </a:lnTo>
                  <a:lnTo>
                    <a:pt x="16" y="206"/>
                  </a:lnTo>
                  <a:lnTo>
                    <a:pt x="29" y="226"/>
                  </a:lnTo>
                  <a:lnTo>
                    <a:pt x="44" y="243"/>
                  </a:lnTo>
                  <a:lnTo>
                    <a:pt x="82" y="265"/>
                  </a:lnTo>
                  <a:lnTo>
                    <a:pt x="106" y="266"/>
                  </a:lnTo>
                  <a:lnTo>
                    <a:pt x="128" y="265"/>
                  </a:lnTo>
                  <a:lnTo>
                    <a:pt x="167" y="243"/>
                  </a:lnTo>
                  <a:lnTo>
                    <a:pt x="183" y="226"/>
                  </a:lnTo>
                  <a:lnTo>
                    <a:pt x="196" y="206"/>
                  </a:lnTo>
                  <a:lnTo>
                    <a:pt x="210" y="159"/>
                  </a:lnTo>
                  <a:lnTo>
                    <a:pt x="212" y="133"/>
                  </a:lnTo>
                  <a:lnTo>
                    <a:pt x="192" y="133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C1897EF-E775-442A-883A-C45A0B174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875" y="1238250"/>
              <a:ext cx="112713" cy="139700"/>
            </a:xfrm>
            <a:custGeom>
              <a:avLst/>
              <a:gdLst>
                <a:gd name="T0" fmla="*/ 192 w 212"/>
                <a:gd name="T1" fmla="*/ 133 h 266"/>
                <a:gd name="T2" fmla="*/ 173 w 212"/>
                <a:gd name="T3" fmla="*/ 133 h 266"/>
                <a:gd name="T4" fmla="*/ 172 w 212"/>
                <a:gd name="T5" fmla="*/ 154 h 266"/>
                <a:gd name="T6" fmla="*/ 161 w 212"/>
                <a:gd name="T7" fmla="*/ 188 h 266"/>
                <a:gd name="T8" fmla="*/ 152 w 212"/>
                <a:gd name="T9" fmla="*/ 201 h 266"/>
                <a:gd name="T10" fmla="*/ 141 w 212"/>
                <a:gd name="T11" fmla="*/ 213 h 266"/>
                <a:gd name="T12" fmla="*/ 119 w 212"/>
                <a:gd name="T13" fmla="*/ 226 h 266"/>
                <a:gd name="T14" fmla="*/ 106 w 212"/>
                <a:gd name="T15" fmla="*/ 227 h 266"/>
                <a:gd name="T16" fmla="*/ 94 w 212"/>
                <a:gd name="T17" fmla="*/ 226 h 266"/>
                <a:gd name="T18" fmla="*/ 71 w 212"/>
                <a:gd name="T19" fmla="*/ 213 h 266"/>
                <a:gd name="T20" fmla="*/ 60 w 212"/>
                <a:gd name="T21" fmla="*/ 201 h 266"/>
                <a:gd name="T22" fmla="*/ 51 w 212"/>
                <a:gd name="T23" fmla="*/ 188 h 266"/>
                <a:gd name="T24" fmla="*/ 41 w 212"/>
                <a:gd name="T25" fmla="*/ 154 h 266"/>
                <a:gd name="T26" fmla="*/ 40 w 212"/>
                <a:gd name="T27" fmla="*/ 133 h 266"/>
                <a:gd name="T28" fmla="*/ 41 w 212"/>
                <a:gd name="T29" fmla="*/ 113 h 266"/>
                <a:gd name="T30" fmla="*/ 51 w 212"/>
                <a:gd name="T31" fmla="*/ 78 h 266"/>
                <a:gd name="T32" fmla="*/ 60 w 212"/>
                <a:gd name="T33" fmla="*/ 65 h 266"/>
                <a:gd name="T34" fmla="*/ 71 w 212"/>
                <a:gd name="T35" fmla="*/ 53 h 266"/>
                <a:gd name="T36" fmla="*/ 94 w 212"/>
                <a:gd name="T37" fmla="*/ 40 h 266"/>
                <a:gd name="T38" fmla="*/ 106 w 212"/>
                <a:gd name="T39" fmla="*/ 40 h 266"/>
                <a:gd name="T40" fmla="*/ 119 w 212"/>
                <a:gd name="T41" fmla="*/ 40 h 266"/>
                <a:gd name="T42" fmla="*/ 141 w 212"/>
                <a:gd name="T43" fmla="*/ 53 h 266"/>
                <a:gd name="T44" fmla="*/ 152 w 212"/>
                <a:gd name="T45" fmla="*/ 65 h 266"/>
                <a:gd name="T46" fmla="*/ 161 w 212"/>
                <a:gd name="T47" fmla="*/ 78 h 266"/>
                <a:gd name="T48" fmla="*/ 172 w 212"/>
                <a:gd name="T49" fmla="*/ 113 h 266"/>
                <a:gd name="T50" fmla="*/ 173 w 212"/>
                <a:gd name="T51" fmla="*/ 133 h 266"/>
                <a:gd name="T52" fmla="*/ 192 w 212"/>
                <a:gd name="T53" fmla="*/ 133 h 266"/>
                <a:gd name="T54" fmla="*/ 212 w 212"/>
                <a:gd name="T55" fmla="*/ 133 h 266"/>
                <a:gd name="T56" fmla="*/ 211 w 212"/>
                <a:gd name="T57" fmla="*/ 107 h 266"/>
                <a:gd name="T58" fmla="*/ 196 w 212"/>
                <a:gd name="T59" fmla="*/ 61 h 266"/>
                <a:gd name="T60" fmla="*/ 183 w 212"/>
                <a:gd name="T61" fmla="*/ 41 h 266"/>
                <a:gd name="T62" fmla="*/ 168 w 212"/>
                <a:gd name="T63" fmla="*/ 24 h 266"/>
                <a:gd name="T64" fmla="*/ 130 w 212"/>
                <a:gd name="T65" fmla="*/ 2 h 266"/>
                <a:gd name="T66" fmla="*/ 106 w 212"/>
                <a:gd name="T67" fmla="*/ 0 h 266"/>
                <a:gd name="T68" fmla="*/ 84 w 212"/>
                <a:gd name="T69" fmla="*/ 2 h 266"/>
                <a:gd name="T70" fmla="*/ 45 w 212"/>
                <a:gd name="T71" fmla="*/ 24 h 266"/>
                <a:gd name="T72" fmla="*/ 29 w 212"/>
                <a:gd name="T73" fmla="*/ 41 h 266"/>
                <a:gd name="T74" fmla="*/ 16 w 212"/>
                <a:gd name="T75" fmla="*/ 61 h 266"/>
                <a:gd name="T76" fmla="*/ 2 w 212"/>
                <a:gd name="T77" fmla="*/ 107 h 266"/>
                <a:gd name="T78" fmla="*/ 0 w 212"/>
                <a:gd name="T79" fmla="*/ 133 h 266"/>
                <a:gd name="T80" fmla="*/ 2 w 212"/>
                <a:gd name="T81" fmla="*/ 159 h 266"/>
                <a:gd name="T82" fmla="*/ 16 w 212"/>
                <a:gd name="T83" fmla="*/ 206 h 266"/>
                <a:gd name="T84" fmla="*/ 29 w 212"/>
                <a:gd name="T85" fmla="*/ 226 h 266"/>
                <a:gd name="T86" fmla="*/ 45 w 212"/>
                <a:gd name="T87" fmla="*/ 243 h 266"/>
                <a:gd name="T88" fmla="*/ 84 w 212"/>
                <a:gd name="T89" fmla="*/ 265 h 266"/>
                <a:gd name="T90" fmla="*/ 106 w 212"/>
                <a:gd name="T91" fmla="*/ 266 h 266"/>
                <a:gd name="T92" fmla="*/ 130 w 212"/>
                <a:gd name="T93" fmla="*/ 265 h 266"/>
                <a:gd name="T94" fmla="*/ 168 w 212"/>
                <a:gd name="T95" fmla="*/ 243 h 266"/>
                <a:gd name="T96" fmla="*/ 183 w 212"/>
                <a:gd name="T97" fmla="*/ 226 h 266"/>
                <a:gd name="T98" fmla="*/ 196 w 212"/>
                <a:gd name="T99" fmla="*/ 206 h 266"/>
                <a:gd name="T100" fmla="*/ 211 w 212"/>
                <a:gd name="T101" fmla="*/ 159 h 266"/>
                <a:gd name="T102" fmla="*/ 212 w 212"/>
                <a:gd name="T103" fmla="*/ 133 h 266"/>
                <a:gd name="T104" fmla="*/ 192 w 212"/>
                <a:gd name="T10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66">
                  <a:moveTo>
                    <a:pt x="192" y="133"/>
                  </a:moveTo>
                  <a:lnTo>
                    <a:pt x="173" y="133"/>
                  </a:lnTo>
                  <a:lnTo>
                    <a:pt x="172" y="154"/>
                  </a:lnTo>
                  <a:lnTo>
                    <a:pt x="161" y="188"/>
                  </a:lnTo>
                  <a:lnTo>
                    <a:pt x="152" y="201"/>
                  </a:lnTo>
                  <a:lnTo>
                    <a:pt x="141" y="213"/>
                  </a:lnTo>
                  <a:lnTo>
                    <a:pt x="119" y="226"/>
                  </a:lnTo>
                  <a:lnTo>
                    <a:pt x="106" y="227"/>
                  </a:lnTo>
                  <a:lnTo>
                    <a:pt x="94" y="226"/>
                  </a:lnTo>
                  <a:lnTo>
                    <a:pt x="71" y="213"/>
                  </a:lnTo>
                  <a:lnTo>
                    <a:pt x="60" y="201"/>
                  </a:lnTo>
                  <a:lnTo>
                    <a:pt x="51" y="188"/>
                  </a:lnTo>
                  <a:lnTo>
                    <a:pt x="41" y="154"/>
                  </a:lnTo>
                  <a:lnTo>
                    <a:pt x="40" y="133"/>
                  </a:lnTo>
                  <a:lnTo>
                    <a:pt x="41" y="113"/>
                  </a:lnTo>
                  <a:lnTo>
                    <a:pt x="51" y="78"/>
                  </a:lnTo>
                  <a:lnTo>
                    <a:pt x="60" y="65"/>
                  </a:lnTo>
                  <a:lnTo>
                    <a:pt x="71" y="53"/>
                  </a:lnTo>
                  <a:lnTo>
                    <a:pt x="94" y="40"/>
                  </a:lnTo>
                  <a:lnTo>
                    <a:pt x="106" y="40"/>
                  </a:lnTo>
                  <a:lnTo>
                    <a:pt x="119" y="40"/>
                  </a:lnTo>
                  <a:lnTo>
                    <a:pt x="141" y="53"/>
                  </a:lnTo>
                  <a:lnTo>
                    <a:pt x="152" y="65"/>
                  </a:lnTo>
                  <a:lnTo>
                    <a:pt x="161" y="78"/>
                  </a:lnTo>
                  <a:lnTo>
                    <a:pt x="172" y="113"/>
                  </a:lnTo>
                  <a:lnTo>
                    <a:pt x="173" y="133"/>
                  </a:lnTo>
                  <a:lnTo>
                    <a:pt x="192" y="133"/>
                  </a:lnTo>
                  <a:lnTo>
                    <a:pt x="212" y="133"/>
                  </a:lnTo>
                  <a:lnTo>
                    <a:pt x="211" y="107"/>
                  </a:lnTo>
                  <a:lnTo>
                    <a:pt x="196" y="61"/>
                  </a:lnTo>
                  <a:lnTo>
                    <a:pt x="183" y="41"/>
                  </a:lnTo>
                  <a:lnTo>
                    <a:pt x="168" y="24"/>
                  </a:lnTo>
                  <a:lnTo>
                    <a:pt x="130" y="2"/>
                  </a:lnTo>
                  <a:lnTo>
                    <a:pt x="106" y="0"/>
                  </a:lnTo>
                  <a:lnTo>
                    <a:pt x="84" y="2"/>
                  </a:lnTo>
                  <a:lnTo>
                    <a:pt x="45" y="24"/>
                  </a:lnTo>
                  <a:lnTo>
                    <a:pt x="29" y="41"/>
                  </a:lnTo>
                  <a:lnTo>
                    <a:pt x="16" y="61"/>
                  </a:lnTo>
                  <a:lnTo>
                    <a:pt x="2" y="107"/>
                  </a:lnTo>
                  <a:lnTo>
                    <a:pt x="0" y="133"/>
                  </a:lnTo>
                  <a:lnTo>
                    <a:pt x="2" y="159"/>
                  </a:lnTo>
                  <a:lnTo>
                    <a:pt x="16" y="206"/>
                  </a:lnTo>
                  <a:lnTo>
                    <a:pt x="29" y="226"/>
                  </a:lnTo>
                  <a:lnTo>
                    <a:pt x="45" y="243"/>
                  </a:lnTo>
                  <a:lnTo>
                    <a:pt x="84" y="265"/>
                  </a:lnTo>
                  <a:lnTo>
                    <a:pt x="106" y="266"/>
                  </a:lnTo>
                  <a:lnTo>
                    <a:pt x="130" y="265"/>
                  </a:lnTo>
                  <a:lnTo>
                    <a:pt x="168" y="243"/>
                  </a:lnTo>
                  <a:lnTo>
                    <a:pt x="183" y="226"/>
                  </a:lnTo>
                  <a:lnTo>
                    <a:pt x="196" y="206"/>
                  </a:lnTo>
                  <a:lnTo>
                    <a:pt x="211" y="159"/>
                  </a:lnTo>
                  <a:lnTo>
                    <a:pt x="212" y="133"/>
                  </a:lnTo>
                  <a:lnTo>
                    <a:pt x="192" y="133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06D93F7-66EC-465B-AC4A-E72F504C3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1770063"/>
              <a:ext cx="506413" cy="42863"/>
            </a:xfrm>
            <a:custGeom>
              <a:avLst/>
              <a:gdLst>
                <a:gd name="T0" fmla="*/ 955 w 955"/>
                <a:gd name="T1" fmla="*/ 59 h 80"/>
                <a:gd name="T2" fmla="*/ 955 w 955"/>
                <a:gd name="T3" fmla="*/ 66 h 80"/>
                <a:gd name="T4" fmla="*/ 943 w 955"/>
                <a:gd name="T5" fmla="*/ 78 h 80"/>
                <a:gd name="T6" fmla="*/ 935 w 955"/>
                <a:gd name="T7" fmla="*/ 80 h 80"/>
                <a:gd name="T8" fmla="*/ 19 w 955"/>
                <a:gd name="T9" fmla="*/ 80 h 80"/>
                <a:gd name="T10" fmla="*/ 11 w 955"/>
                <a:gd name="T11" fmla="*/ 78 h 80"/>
                <a:gd name="T12" fmla="*/ 0 w 955"/>
                <a:gd name="T13" fmla="*/ 66 h 80"/>
                <a:gd name="T14" fmla="*/ 0 w 955"/>
                <a:gd name="T15" fmla="*/ 59 h 80"/>
                <a:gd name="T16" fmla="*/ 0 w 955"/>
                <a:gd name="T17" fmla="*/ 21 h 80"/>
                <a:gd name="T18" fmla="*/ 0 w 955"/>
                <a:gd name="T19" fmla="*/ 13 h 80"/>
                <a:gd name="T20" fmla="*/ 11 w 955"/>
                <a:gd name="T21" fmla="*/ 1 h 80"/>
                <a:gd name="T22" fmla="*/ 19 w 955"/>
                <a:gd name="T23" fmla="*/ 0 h 80"/>
                <a:gd name="T24" fmla="*/ 935 w 955"/>
                <a:gd name="T25" fmla="*/ 0 h 80"/>
                <a:gd name="T26" fmla="*/ 943 w 955"/>
                <a:gd name="T27" fmla="*/ 1 h 80"/>
                <a:gd name="T28" fmla="*/ 955 w 955"/>
                <a:gd name="T29" fmla="*/ 13 h 80"/>
                <a:gd name="T30" fmla="*/ 955 w 955"/>
                <a:gd name="T31" fmla="*/ 21 h 80"/>
                <a:gd name="T32" fmla="*/ 955 w 955"/>
                <a:gd name="T33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5" h="80">
                  <a:moveTo>
                    <a:pt x="955" y="59"/>
                  </a:moveTo>
                  <a:lnTo>
                    <a:pt x="955" y="66"/>
                  </a:lnTo>
                  <a:lnTo>
                    <a:pt x="943" y="78"/>
                  </a:lnTo>
                  <a:lnTo>
                    <a:pt x="935" y="80"/>
                  </a:lnTo>
                  <a:lnTo>
                    <a:pt x="19" y="80"/>
                  </a:lnTo>
                  <a:lnTo>
                    <a:pt x="11" y="78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11" y="1"/>
                  </a:lnTo>
                  <a:lnTo>
                    <a:pt x="19" y="0"/>
                  </a:lnTo>
                  <a:lnTo>
                    <a:pt x="935" y="0"/>
                  </a:lnTo>
                  <a:lnTo>
                    <a:pt x="943" y="1"/>
                  </a:lnTo>
                  <a:lnTo>
                    <a:pt x="955" y="13"/>
                  </a:lnTo>
                  <a:lnTo>
                    <a:pt x="955" y="21"/>
                  </a:lnTo>
                  <a:lnTo>
                    <a:pt x="955" y="59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6B71B96-1E5F-412A-9E99-F9200A41F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1838325"/>
              <a:ext cx="506413" cy="42863"/>
            </a:xfrm>
            <a:custGeom>
              <a:avLst/>
              <a:gdLst>
                <a:gd name="T0" fmla="*/ 955 w 955"/>
                <a:gd name="T1" fmla="*/ 59 h 80"/>
                <a:gd name="T2" fmla="*/ 955 w 955"/>
                <a:gd name="T3" fmla="*/ 66 h 80"/>
                <a:gd name="T4" fmla="*/ 943 w 955"/>
                <a:gd name="T5" fmla="*/ 78 h 80"/>
                <a:gd name="T6" fmla="*/ 935 w 955"/>
                <a:gd name="T7" fmla="*/ 80 h 80"/>
                <a:gd name="T8" fmla="*/ 19 w 955"/>
                <a:gd name="T9" fmla="*/ 80 h 80"/>
                <a:gd name="T10" fmla="*/ 11 w 955"/>
                <a:gd name="T11" fmla="*/ 78 h 80"/>
                <a:gd name="T12" fmla="*/ 0 w 955"/>
                <a:gd name="T13" fmla="*/ 66 h 80"/>
                <a:gd name="T14" fmla="*/ 0 w 955"/>
                <a:gd name="T15" fmla="*/ 59 h 80"/>
                <a:gd name="T16" fmla="*/ 0 w 955"/>
                <a:gd name="T17" fmla="*/ 21 h 80"/>
                <a:gd name="T18" fmla="*/ 0 w 955"/>
                <a:gd name="T19" fmla="*/ 13 h 80"/>
                <a:gd name="T20" fmla="*/ 11 w 955"/>
                <a:gd name="T21" fmla="*/ 1 h 80"/>
                <a:gd name="T22" fmla="*/ 19 w 955"/>
                <a:gd name="T23" fmla="*/ 0 h 80"/>
                <a:gd name="T24" fmla="*/ 935 w 955"/>
                <a:gd name="T25" fmla="*/ 0 h 80"/>
                <a:gd name="T26" fmla="*/ 943 w 955"/>
                <a:gd name="T27" fmla="*/ 1 h 80"/>
                <a:gd name="T28" fmla="*/ 955 w 955"/>
                <a:gd name="T29" fmla="*/ 13 h 80"/>
                <a:gd name="T30" fmla="*/ 955 w 955"/>
                <a:gd name="T31" fmla="*/ 21 h 80"/>
                <a:gd name="T32" fmla="*/ 955 w 955"/>
                <a:gd name="T33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5" h="80">
                  <a:moveTo>
                    <a:pt x="955" y="59"/>
                  </a:moveTo>
                  <a:lnTo>
                    <a:pt x="955" y="66"/>
                  </a:lnTo>
                  <a:lnTo>
                    <a:pt x="943" y="78"/>
                  </a:lnTo>
                  <a:lnTo>
                    <a:pt x="935" y="80"/>
                  </a:lnTo>
                  <a:lnTo>
                    <a:pt x="19" y="80"/>
                  </a:lnTo>
                  <a:lnTo>
                    <a:pt x="11" y="78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11" y="1"/>
                  </a:lnTo>
                  <a:lnTo>
                    <a:pt x="19" y="0"/>
                  </a:lnTo>
                  <a:lnTo>
                    <a:pt x="935" y="0"/>
                  </a:lnTo>
                  <a:lnTo>
                    <a:pt x="943" y="1"/>
                  </a:lnTo>
                  <a:lnTo>
                    <a:pt x="955" y="13"/>
                  </a:lnTo>
                  <a:lnTo>
                    <a:pt x="955" y="21"/>
                  </a:lnTo>
                  <a:lnTo>
                    <a:pt x="955" y="59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34E6D0F-54C7-4C93-B314-2948D9C3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325" y="1906588"/>
              <a:ext cx="504825" cy="41275"/>
            </a:xfrm>
            <a:custGeom>
              <a:avLst/>
              <a:gdLst>
                <a:gd name="T0" fmla="*/ 956 w 956"/>
                <a:gd name="T1" fmla="*/ 59 h 80"/>
                <a:gd name="T2" fmla="*/ 955 w 956"/>
                <a:gd name="T3" fmla="*/ 67 h 80"/>
                <a:gd name="T4" fmla="*/ 944 w 956"/>
                <a:gd name="T5" fmla="*/ 78 h 80"/>
                <a:gd name="T6" fmla="*/ 935 w 956"/>
                <a:gd name="T7" fmla="*/ 80 h 80"/>
                <a:gd name="T8" fmla="*/ 21 w 956"/>
                <a:gd name="T9" fmla="*/ 80 h 80"/>
                <a:gd name="T10" fmla="*/ 13 w 956"/>
                <a:gd name="T11" fmla="*/ 78 h 80"/>
                <a:gd name="T12" fmla="*/ 1 w 956"/>
                <a:gd name="T13" fmla="*/ 67 h 80"/>
                <a:gd name="T14" fmla="*/ 0 w 956"/>
                <a:gd name="T15" fmla="*/ 59 h 80"/>
                <a:gd name="T16" fmla="*/ 0 w 956"/>
                <a:gd name="T17" fmla="*/ 21 h 80"/>
                <a:gd name="T18" fmla="*/ 1 w 956"/>
                <a:gd name="T19" fmla="*/ 13 h 80"/>
                <a:gd name="T20" fmla="*/ 13 w 956"/>
                <a:gd name="T21" fmla="*/ 1 h 80"/>
                <a:gd name="T22" fmla="*/ 21 w 956"/>
                <a:gd name="T23" fmla="*/ 0 h 80"/>
                <a:gd name="T24" fmla="*/ 935 w 956"/>
                <a:gd name="T25" fmla="*/ 0 h 80"/>
                <a:gd name="T26" fmla="*/ 944 w 956"/>
                <a:gd name="T27" fmla="*/ 1 h 80"/>
                <a:gd name="T28" fmla="*/ 955 w 956"/>
                <a:gd name="T29" fmla="*/ 13 h 80"/>
                <a:gd name="T30" fmla="*/ 956 w 956"/>
                <a:gd name="T31" fmla="*/ 21 h 80"/>
                <a:gd name="T32" fmla="*/ 956 w 956"/>
                <a:gd name="T33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6" h="80">
                  <a:moveTo>
                    <a:pt x="956" y="59"/>
                  </a:moveTo>
                  <a:lnTo>
                    <a:pt x="955" y="67"/>
                  </a:lnTo>
                  <a:lnTo>
                    <a:pt x="944" y="78"/>
                  </a:lnTo>
                  <a:lnTo>
                    <a:pt x="935" y="80"/>
                  </a:lnTo>
                  <a:lnTo>
                    <a:pt x="21" y="80"/>
                  </a:lnTo>
                  <a:lnTo>
                    <a:pt x="13" y="78"/>
                  </a:lnTo>
                  <a:lnTo>
                    <a:pt x="1" y="67"/>
                  </a:lnTo>
                  <a:lnTo>
                    <a:pt x="0" y="59"/>
                  </a:lnTo>
                  <a:lnTo>
                    <a:pt x="0" y="21"/>
                  </a:lnTo>
                  <a:lnTo>
                    <a:pt x="1" y="13"/>
                  </a:lnTo>
                  <a:lnTo>
                    <a:pt x="13" y="1"/>
                  </a:lnTo>
                  <a:lnTo>
                    <a:pt x="21" y="0"/>
                  </a:lnTo>
                  <a:lnTo>
                    <a:pt x="935" y="0"/>
                  </a:lnTo>
                  <a:lnTo>
                    <a:pt x="944" y="1"/>
                  </a:lnTo>
                  <a:lnTo>
                    <a:pt x="955" y="13"/>
                  </a:lnTo>
                  <a:lnTo>
                    <a:pt x="956" y="21"/>
                  </a:lnTo>
                  <a:lnTo>
                    <a:pt x="956" y="59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BB10577-14D9-4FC7-86D3-B75C8B8FE895}"/>
              </a:ext>
            </a:extLst>
          </p:cNvPr>
          <p:cNvGrpSpPr/>
          <p:nvPr/>
        </p:nvGrpSpPr>
        <p:grpSpPr>
          <a:xfrm>
            <a:off x="6625127" y="3827066"/>
            <a:ext cx="1218801" cy="1218801"/>
            <a:chOff x="5911850" y="804863"/>
            <a:chExt cx="1347788" cy="1347788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8BC1B99A-D60F-48B2-8559-F72789D9D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1850" y="804863"/>
              <a:ext cx="1347788" cy="1347788"/>
            </a:xfrm>
            <a:custGeom>
              <a:avLst/>
              <a:gdLst>
                <a:gd name="T0" fmla="*/ 2547 w 2547"/>
                <a:gd name="T1" fmla="*/ 1339 h 2547"/>
                <a:gd name="T2" fmla="*/ 2508 w 2547"/>
                <a:gd name="T3" fmla="*/ 1592 h 2547"/>
                <a:gd name="T4" fmla="*/ 2423 w 2547"/>
                <a:gd name="T5" fmla="*/ 1826 h 2547"/>
                <a:gd name="T6" fmla="*/ 2295 w 2547"/>
                <a:gd name="T7" fmla="*/ 2035 h 2547"/>
                <a:gd name="T8" fmla="*/ 2131 w 2547"/>
                <a:gd name="T9" fmla="*/ 2217 h 2547"/>
                <a:gd name="T10" fmla="*/ 1935 w 2547"/>
                <a:gd name="T11" fmla="*/ 2363 h 2547"/>
                <a:gd name="T12" fmla="*/ 1713 w 2547"/>
                <a:gd name="T13" fmla="*/ 2470 h 2547"/>
                <a:gd name="T14" fmla="*/ 1468 w 2547"/>
                <a:gd name="T15" fmla="*/ 2533 h 2547"/>
                <a:gd name="T16" fmla="*/ 1274 w 2547"/>
                <a:gd name="T17" fmla="*/ 2547 h 2547"/>
                <a:gd name="T18" fmla="*/ 1080 w 2547"/>
                <a:gd name="T19" fmla="*/ 2533 h 2547"/>
                <a:gd name="T20" fmla="*/ 836 w 2547"/>
                <a:gd name="T21" fmla="*/ 2470 h 2547"/>
                <a:gd name="T22" fmla="*/ 614 w 2547"/>
                <a:gd name="T23" fmla="*/ 2363 h 2547"/>
                <a:gd name="T24" fmla="*/ 418 w 2547"/>
                <a:gd name="T25" fmla="*/ 2217 h 2547"/>
                <a:gd name="T26" fmla="*/ 253 w 2547"/>
                <a:gd name="T27" fmla="*/ 2035 h 2547"/>
                <a:gd name="T28" fmla="*/ 125 w 2547"/>
                <a:gd name="T29" fmla="*/ 1826 h 2547"/>
                <a:gd name="T30" fmla="*/ 40 w 2547"/>
                <a:gd name="T31" fmla="*/ 1592 h 2547"/>
                <a:gd name="T32" fmla="*/ 1 w 2547"/>
                <a:gd name="T33" fmla="*/ 1339 h 2547"/>
                <a:gd name="T34" fmla="*/ 1 w 2547"/>
                <a:gd name="T35" fmla="*/ 1208 h 2547"/>
                <a:gd name="T36" fmla="*/ 40 w 2547"/>
                <a:gd name="T37" fmla="*/ 955 h 2547"/>
                <a:gd name="T38" fmla="*/ 125 w 2547"/>
                <a:gd name="T39" fmla="*/ 721 h 2547"/>
                <a:gd name="T40" fmla="*/ 253 w 2547"/>
                <a:gd name="T41" fmla="*/ 511 h 2547"/>
                <a:gd name="T42" fmla="*/ 418 w 2547"/>
                <a:gd name="T43" fmla="*/ 330 h 2547"/>
                <a:gd name="T44" fmla="*/ 614 w 2547"/>
                <a:gd name="T45" fmla="*/ 184 h 2547"/>
                <a:gd name="T46" fmla="*/ 836 w 2547"/>
                <a:gd name="T47" fmla="*/ 77 h 2547"/>
                <a:gd name="T48" fmla="*/ 1080 w 2547"/>
                <a:gd name="T49" fmla="*/ 14 h 2547"/>
                <a:gd name="T50" fmla="*/ 1274 w 2547"/>
                <a:gd name="T51" fmla="*/ 0 h 2547"/>
                <a:gd name="T52" fmla="*/ 1468 w 2547"/>
                <a:gd name="T53" fmla="*/ 14 h 2547"/>
                <a:gd name="T54" fmla="*/ 1713 w 2547"/>
                <a:gd name="T55" fmla="*/ 77 h 2547"/>
                <a:gd name="T56" fmla="*/ 1935 w 2547"/>
                <a:gd name="T57" fmla="*/ 184 h 2547"/>
                <a:gd name="T58" fmla="*/ 2131 w 2547"/>
                <a:gd name="T59" fmla="*/ 330 h 2547"/>
                <a:gd name="T60" fmla="*/ 2295 w 2547"/>
                <a:gd name="T61" fmla="*/ 511 h 2547"/>
                <a:gd name="T62" fmla="*/ 2423 w 2547"/>
                <a:gd name="T63" fmla="*/ 721 h 2547"/>
                <a:gd name="T64" fmla="*/ 2508 w 2547"/>
                <a:gd name="T65" fmla="*/ 955 h 2547"/>
                <a:gd name="T66" fmla="*/ 2547 w 2547"/>
                <a:gd name="T67" fmla="*/ 1208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47" h="2547">
                  <a:moveTo>
                    <a:pt x="2547" y="1274"/>
                  </a:moveTo>
                  <a:lnTo>
                    <a:pt x="2547" y="1339"/>
                  </a:lnTo>
                  <a:lnTo>
                    <a:pt x="2534" y="1467"/>
                  </a:lnTo>
                  <a:lnTo>
                    <a:pt x="2508" y="1592"/>
                  </a:lnTo>
                  <a:lnTo>
                    <a:pt x="2472" y="1711"/>
                  </a:lnTo>
                  <a:lnTo>
                    <a:pt x="2423" y="1826"/>
                  </a:lnTo>
                  <a:lnTo>
                    <a:pt x="2365" y="1935"/>
                  </a:lnTo>
                  <a:lnTo>
                    <a:pt x="2295" y="2035"/>
                  </a:lnTo>
                  <a:lnTo>
                    <a:pt x="2217" y="2131"/>
                  </a:lnTo>
                  <a:lnTo>
                    <a:pt x="2131" y="2217"/>
                  </a:lnTo>
                  <a:lnTo>
                    <a:pt x="2037" y="2294"/>
                  </a:lnTo>
                  <a:lnTo>
                    <a:pt x="1935" y="2363"/>
                  </a:lnTo>
                  <a:lnTo>
                    <a:pt x="1826" y="2422"/>
                  </a:lnTo>
                  <a:lnTo>
                    <a:pt x="1713" y="2470"/>
                  </a:lnTo>
                  <a:lnTo>
                    <a:pt x="1592" y="2507"/>
                  </a:lnTo>
                  <a:lnTo>
                    <a:pt x="1468" y="2533"/>
                  </a:lnTo>
                  <a:lnTo>
                    <a:pt x="1340" y="2546"/>
                  </a:lnTo>
                  <a:lnTo>
                    <a:pt x="1274" y="2547"/>
                  </a:lnTo>
                  <a:lnTo>
                    <a:pt x="1208" y="2546"/>
                  </a:lnTo>
                  <a:lnTo>
                    <a:pt x="1080" y="2533"/>
                  </a:lnTo>
                  <a:lnTo>
                    <a:pt x="956" y="2507"/>
                  </a:lnTo>
                  <a:lnTo>
                    <a:pt x="836" y="2470"/>
                  </a:lnTo>
                  <a:lnTo>
                    <a:pt x="722" y="2422"/>
                  </a:lnTo>
                  <a:lnTo>
                    <a:pt x="614" y="2363"/>
                  </a:lnTo>
                  <a:lnTo>
                    <a:pt x="512" y="2294"/>
                  </a:lnTo>
                  <a:lnTo>
                    <a:pt x="418" y="2217"/>
                  </a:lnTo>
                  <a:lnTo>
                    <a:pt x="330" y="2131"/>
                  </a:lnTo>
                  <a:lnTo>
                    <a:pt x="253" y="2035"/>
                  </a:lnTo>
                  <a:lnTo>
                    <a:pt x="184" y="1935"/>
                  </a:lnTo>
                  <a:lnTo>
                    <a:pt x="125" y="1826"/>
                  </a:lnTo>
                  <a:lnTo>
                    <a:pt x="77" y="1711"/>
                  </a:lnTo>
                  <a:lnTo>
                    <a:pt x="40" y="1592"/>
                  </a:lnTo>
                  <a:lnTo>
                    <a:pt x="14" y="1467"/>
                  </a:lnTo>
                  <a:lnTo>
                    <a:pt x="1" y="1339"/>
                  </a:lnTo>
                  <a:lnTo>
                    <a:pt x="0" y="1274"/>
                  </a:lnTo>
                  <a:lnTo>
                    <a:pt x="1" y="1208"/>
                  </a:lnTo>
                  <a:lnTo>
                    <a:pt x="14" y="1079"/>
                  </a:lnTo>
                  <a:lnTo>
                    <a:pt x="40" y="955"/>
                  </a:lnTo>
                  <a:lnTo>
                    <a:pt x="77" y="835"/>
                  </a:lnTo>
                  <a:lnTo>
                    <a:pt x="125" y="721"/>
                  </a:lnTo>
                  <a:lnTo>
                    <a:pt x="184" y="612"/>
                  </a:lnTo>
                  <a:lnTo>
                    <a:pt x="253" y="511"/>
                  </a:lnTo>
                  <a:lnTo>
                    <a:pt x="330" y="416"/>
                  </a:lnTo>
                  <a:lnTo>
                    <a:pt x="418" y="330"/>
                  </a:lnTo>
                  <a:lnTo>
                    <a:pt x="512" y="252"/>
                  </a:lnTo>
                  <a:lnTo>
                    <a:pt x="614" y="184"/>
                  </a:lnTo>
                  <a:lnTo>
                    <a:pt x="722" y="125"/>
                  </a:lnTo>
                  <a:lnTo>
                    <a:pt x="836" y="77"/>
                  </a:lnTo>
                  <a:lnTo>
                    <a:pt x="956" y="39"/>
                  </a:lnTo>
                  <a:lnTo>
                    <a:pt x="1080" y="14"/>
                  </a:lnTo>
                  <a:lnTo>
                    <a:pt x="1208" y="1"/>
                  </a:lnTo>
                  <a:lnTo>
                    <a:pt x="1274" y="0"/>
                  </a:lnTo>
                  <a:lnTo>
                    <a:pt x="1340" y="1"/>
                  </a:lnTo>
                  <a:lnTo>
                    <a:pt x="1468" y="14"/>
                  </a:lnTo>
                  <a:lnTo>
                    <a:pt x="1592" y="39"/>
                  </a:lnTo>
                  <a:lnTo>
                    <a:pt x="1713" y="77"/>
                  </a:lnTo>
                  <a:lnTo>
                    <a:pt x="1826" y="125"/>
                  </a:lnTo>
                  <a:lnTo>
                    <a:pt x="1935" y="184"/>
                  </a:lnTo>
                  <a:lnTo>
                    <a:pt x="2037" y="252"/>
                  </a:lnTo>
                  <a:lnTo>
                    <a:pt x="2131" y="330"/>
                  </a:lnTo>
                  <a:lnTo>
                    <a:pt x="2217" y="416"/>
                  </a:lnTo>
                  <a:lnTo>
                    <a:pt x="2295" y="511"/>
                  </a:lnTo>
                  <a:lnTo>
                    <a:pt x="2365" y="612"/>
                  </a:lnTo>
                  <a:lnTo>
                    <a:pt x="2423" y="721"/>
                  </a:lnTo>
                  <a:lnTo>
                    <a:pt x="2472" y="835"/>
                  </a:lnTo>
                  <a:lnTo>
                    <a:pt x="2508" y="955"/>
                  </a:lnTo>
                  <a:lnTo>
                    <a:pt x="2534" y="1079"/>
                  </a:lnTo>
                  <a:lnTo>
                    <a:pt x="2547" y="1208"/>
                  </a:lnTo>
                  <a:lnTo>
                    <a:pt x="2547" y="1274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977F7471-745C-4C8F-B285-DE727DD24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563" y="917575"/>
              <a:ext cx="1123950" cy="1122363"/>
            </a:xfrm>
            <a:custGeom>
              <a:avLst/>
              <a:gdLst>
                <a:gd name="T0" fmla="*/ 2122 w 2123"/>
                <a:gd name="T1" fmla="*/ 1115 h 2121"/>
                <a:gd name="T2" fmla="*/ 2089 w 2123"/>
                <a:gd name="T3" fmla="*/ 1326 h 2121"/>
                <a:gd name="T4" fmla="*/ 2018 w 2123"/>
                <a:gd name="T5" fmla="*/ 1520 h 2121"/>
                <a:gd name="T6" fmla="*/ 1913 w 2123"/>
                <a:gd name="T7" fmla="*/ 1695 h 2121"/>
                <a:gd name="T8" fmla="*/ 1775 w 2123"/>
                <a:gd name="T9" fmla="*/ 1846 h 2121"/>
                <a:gd name="T10" fmla="*/ 1612 w 2123"/>
                <a:gd name="T11" fmla="*/ 1968 h 2121"/>
                <a:gd name="T12" fmla="*/ 1427 w 2123"/>
                <a:gd name="T13" fmla="*/ 2057 h 2121"/>
                <a:gd name="T14" fmla="*/ 1223 w 2123"/>
                <a:gd name="T15" fmla="*/ 2110 h 2121"/>
                <a:gd name="T16" fmla="*/ 1061 w 2123"/>
                <a:gd name="T17" fmla="*/ 2121 h 2121"/>
                <a:gd name="T18" fmla="*/ 900 w 2123"/>
                <a:gd name="T19" fmla="*/ 2110 h 2121"/>
                <a:gd name="T20" fmla="*/ 696 w 2123"/>
                <a:gd name="T21" fmla="*/ 2057 h 2121"/>
                <a:gd name="T22" fmla="*/ 511 w 2123"/>
                <a:gd name="T23" fmla="*/ 1968 h 2121"/>
                <a:gd name="T24" fmla="*/ 347 w 2123"/>
                <a:gd name="T25" fmla="*/ 1846 h 2121"/>
                <a:gd name="T26" fmla="*/ 210 w 2123"/>
                <a:gd name="T27" fmla="*/ 1695 h 2121"/>
                <a:gd name="T28" fmla="*/ 104 w 2123"/>
                <a:gd name="T29" fmla="*/ 1520 h 2121"/>
                <a:gd name="T30" fmla="*/ 34 w 2123"/>
                <a:gd name="T31" fmla="*/ 1326 h 2121"/>
                <a:gd name="T32" fmla="*/ 1 w 2123"/>
                <a:gd name="T33" fmla="*/ 1115 h 2121"/>
                <a:gd name="T34" fmla="*/ 1 w 2123"/>
                <a:gd name="T35" fmla="*/ 1006 h 2121"/>
                <a:gd name="T36" fmla="*/ 34 w 2123"/>
                <a:gd name="T37" fmla="*/ 795 h 2121"/>
                <a:gd name="T38" fmla="*/ 104 w 2123"/>
                <a:gd name="T39" fmla="*/ 601 h 2121"/>
                <a:gd name="T40" fmla="*/ 210 w 2123"/>
                <a:gd name="T41" fmla="*/ 426 h 2121"/>
                <a:gd name="T42" fmla="*/ 347 w 2123"/>
                <a:gd name="T43" fmla="*/ 274 h 2121"/>
                <a:gd name="T44" fmla="*/ 511 w 2123"/>
                <a:gd name="T45" fmla="*/ 153 h 2121"/>
                <a:gd name="T46" fmla="*/ 696 w 2123"/>
                <a:gd name="T47" fmla="*/ 64 h 2121"/>
                <a:gd name="T48" fmla="*/ 900 w 2123"/>
                <a:gd name="T49" fmla="*/ 11 h 2121"/>
                <a:gd name="T50" fmla="*/ 1061 w 2123"/>
                <a:gd name="T51" fmla="*/ 0 h 2121"/>
                <a:gd name="T52" fmla="*/ 1223 w 2123"/>
                <a:gd name="T53" fmla="*/ 11 h 2121"/>
                <a:gd name="T54" fmla="*/ 1427 w 2123"/>
                <a:gd name="T55" fmla="*/ 64 h 2121"/>
                <a:gd name="T56" fmla="*/ 1612 w 2123"/>
                <a:gd name="T57" fmla="*/ 153 h 2121"/>
                <a:gd name="T58" fmla="*/ 1775 w 2123"/>
                <a:gd name="T59" fmla="*/ 274 h 2121"/>
                <a:gd name="T60" fmla="*/ 1913 w 2123"/>
                <a:gd name="T61" fmla="*/ 426 h 2121"/>
                <a:gd name="T62" fmla="*/ 2018 w 2123"/>
                <a:gd name="T63" fmla="*/ 601 h 2121"/>
                <a:gd name="T64" fmla="*/ 2089 w 2123"/>
                <a:gd name="T65" fmla="*/ 795 h 2121"/>
                <a:gd name="T66" fmla="*/ 2122 w 2123"/>
                <a:gd name="T67" fmla="*/ 1006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23" h="2121">
                  <a:moveTo>
                    <a:pt x="2123" y="1061"/>
                  </a:moveTo>
                  <a:lnTo>
                    <a:pt x="2122" y="1115"/>
                  </a:lnTo>
                  <a:lnTo>
                    <a:pt x="2111" y="1223"/>
                  </a:lnTo>
                  <a:lnTo>
                    <a:pt x="2089" y="1326"/>
                  </a:lnTo>
                  <a:lnTo>
                    <a:pt x="2059" y="1425"/>
                  </a:lnTo>
                  <a:lnTo>
                    <a:pt x="2018" y="1520"/>
                  </a:lnTo>
                  <a:lnTo>
                    <a:pt x="1969" y="1611"/>
                  </a:lnTo>
                  <a:lnTo>
                    <a:pt x="1913" y="1695"/>
                  </a:lnTo>
                  <a:lnTo>
                    <a:pt x="1847" y="1774"/>
                  </a:lnTo>
                  <a:lnTo>
                    <a:pt x="1775" y="1846"/>
                  </a:lnTo>
                  <a:lnTo>
                    <a:pt x="1697" y="1911"/>
                  </a:lnTo>
                  <a:lnTo>
                    <a:pt x="1612" y="1968"/>
                  </a:lnTo>
                  <a:lnTo>
                    <a:pt x="1522" y="2017"/>
                  </a:lnTo>
                  <a:lnTo>
                    <a:pt x="1427" y="2057"/>
                  </a:lnTo>
                  <a:lnTo>
                    <a:pt x="1327" y="2089"/>
                  </a:lnTo>
                  <a:lnTo>
                    <a:pt x="1223" y="2110"/>
                  </a:lnTo>
                  <a:lnTo>
                    <a:pt x="1116" y="2120"/>
                  </a:lnTo>
                  <a:lnTo>
                    <a:pt x="1061" y="2121"/>
                  </a:lnTo>
                  <a:lnTo>
                    <a:pt x="1007" y="2120"/>
                  </a:lnTo>
                  <a:lnTo>
                    <a:pt x="900" y="2110"/>
                  </a:lnTo>
                  <a:lnTo>
                    <a:pt x="795" y="2089"/>
                  </a:lnTo>
                  <a:lnTo>
                    <a:pt x="696" y="2057"/>
                  </a:lnTo>
                  <a:lnTo>
                    <a:pt x="601" y="2017"/>
                  </a:lnTo>
                  <a:lnTo>
                    <a:pt x="511" y="1968"/>
                  </a:lnTo>
                  <a:lnTo>
                    <a:pt x="426" y="1911"/>
                  </a:lnTo>
                  <a:lnTo>
                    <a:pt x="347" y="1846"/>
                  </a:lnTo>
                  <a:lnTo>
                    <a:pt x="276" y="1774"/>
                  </a:lnTo>
                  <a:lnTo>
                    <a:pt x="210" y="1695"/>
                  </a:lnTo>
                  <a:lnTo>
                    <a:pt x="154" y="1611"/>
                  </a:lnTo>
                  <a:lnTo>
                    <a:pt x="104" y="1520"/>
                  </a:lnTo>
                  <a:lnTo>
                    <a:pt x="64" y="1425"/>
                  </a:lnTo>
                  <a:lnTo>
                    <a:pt x="34" y="1326"/>
                  </a:lnTo>
                  <a:lnTo>
                    <a:pt x="12" y="1223"/>
                  </a:lnTo>
                  <a:lnTo>
                    <a:pt x="1" y="1115"/>
                  </a:lnTo>
                  <a:lnTo>
                    <a:pt x="0" y="1061"/>
                  </a:lnTo>
                  <a:lnTo>
                    <a:pt x="1" y="1006"/>
                  </a:lnTo>
                  <a:lnTo>
                    <a:pt x="12" y="899"/>
                  </a:lnTo>
                  <a:lnTo>
                    <a:pt x="34" y="795"/>
                  </a:lnTo>
                  <a:lnTo>
                    <a:pt x="64" y="695"/>
                  </a:lnTo>
                  <a:lnTo>
                    <a:pt x="104" y="601"/>
                  </a:lnTo>
                  <a:lnTo>
                    <a:pt x="154" y="509"/>
                  </a:lnTo>
                  <a:lnTo>
                    <a:pt x="210" y="426"/>
                  </a:lnTo>
                  <a:lnTo>
                    <a:pt x="276" y="346"/>
                  </a:lnTo>
                  <a:lnTo>
                    <a:pt x="347" y="274"/>
                  </a:lnTo>
                  <a:lnTo>
                    <a:pt x="426" y="210"/>
                  </a:lnTo>
                  <a:lnTo>
                    <a:pt x="511" y="153"/>
                  </a:lnTo>
                  <a:lnTo>
                    <a:pt x="601" y="103"/>
                  </a:lnTo>
                  <a:lnTo>
                    <a:pt x="696" y="64"/>
                  </a:lnTo>
                  <a:lnTo>
                    <a:pt x="795" y="32"/>
                  </a:lnTo>
                  <a:lnTo>
                    <a:pt x="900" y="11"/>
                  </a:lnTo>
                  <a:lnTo>
                    <a:pt x="1007" y="0"/>
                  </a:lnTo>
                  <a:lnTo>
                    <a:pt x="1061" y="0"/>
                  </a:lnTo>
                  <a:lnTo>
                    <a:pt x="1116" y="0"/>
                  </a:lnTo>
                  <a:lnTo>
                    <a:pt x="1223" y="11"/>
                  </a:lnTo>
                  <a:lnTo>
                    <a:pt x="1327" y="32"/>
                  </a:lnTo>
                  <a:lnTo>
                    <a:pt x="1427" y="64"/>
                  </a:lnTo>
                  <a:lnTo>
                    <a:pt x="1522" y="103"/>
                  </a:lnTo>
                  <a:lnTo>
                    <a:pt x="1612" y="153"/>
                  </a:lnTo>
                  <a:lnTo>
                    <a:pt x="1697" y="210"/>
                  </a:lnTo>
                  <a:lnTo>
                    <a:pt x="1775" y="274"/>
                  </a:lnTo>
                  <a:lnTo>
                    <a:pt x="1847" y="346"/>
                  </a:lnTo>
                  <a:lnTo>
                    <a:pt x="1913" y="426"/>
                  </a:lnTo>
                  <a:lnTo>
                    <a:pt x="1969" y="509"/>
                  </a:lnTo>
                  <a:lnTo>
                    <a:pt x="2018" y="601"/>
                  </a:lnTo>
                  <a:lnTo>
                    <a:pt x="2059" y="695"/>
                  </a:lnTo>
                  <a:lnTo>
                    <a:pt x="2089" y="795"/>
                  </a:lnTo>
                  <a:lnTo>
                    <a:pt x="2111" y="899"/>
                  </a:lnTo>
                  <a:lnTo>
                    <a:pt x="2122" y="1006"/>
                  </a:lnTo>
                  <a:lnTo>
                    <a:pt x="2123" y="106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F11F5004-3798-4067-93B5-7CAA51CCB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1850" y="804863"/>
              <a:ext cx="674688" cy="1347788"/>
            </a:xfrm>
            <a:custGeom>
              <a:avLst/>
              <a:gdLst>
                <a:gd name="T0" fmla="*/ 1220 w 1274"/>
                <a:gd name="T1" fmla="*/ 2333 h 2547"/>
                <a:gd name="T2" fmla="*/ 1008 w 1274"/>
                <a:gd name="T3" fmla="*/ 2302 h 2547"/>
                <a:gd name="T4" fmla="*/ 814 w 1274"/>
                <a:gd name="T5" fmla="*/ 2230 h 2547"/>
                <a:gd name="T6" fmla="*/ 639 w 1274"/>
                <a:gd name="T7" fmla="*/ 2124 h 2547"/>
                <a:gd name="T8" fmla="*/ 489 w 1274"/>
                <a:gd name="T9" fmla="*/ 1987 h 2547"/>
                <a:gd name="T10" fmla="*/ 367 w 1274"/>
                <a:gd name="T11" fmla="*/ 1824 h 2547"/>
                <a:gd name="T12" fmla="*/ 277 w 1274"/>
                <a:gd name="T13" fmla="*/ 1638 h 2547"/>
                <a:gd name="T14" fmla="*/ 225 w 1274"/>
                <a:gd name="T15" fmla="*/ 1436 h 2547"/>
                <a:gd name="T16" fmla="*/ 213 w 1274"/>
                <a:gd name="T17" fmla="*/ 1274 h 2547"/>
                <a:gd name="T18" fmla="*/ 225 w 1274"/>
                <a:gd name="T19" fmla="*/ 1112 h 2547"/>
                <a:gd name="T20" fmla="*/ 277 w 1274"/>
                <a:gd name="T21" fmla="*/ 908 h 2547"/>
                <a:gd name="T22" fmla="*/ 367 w 1274"/>
                <a:gd name="T23" fmla="*/ 722 h 2547"/>
                <a:gd name="T24" fmla="*/ 489 w 1274"/>
                <a:gd name="T25" fmla="*/ 559 h 2547"/>
                <a:gd name="T26" fmla="*/ 639 w 1274"/>
                <a:gd name="T27" fmla="*/ 423 h 2547"/>
                <a:gd name="T28" fmla="*/ 814 w 1274"/>
                <a:gd name="T29" fmla="*/ 316 h 2547"/>
                <a:gd name="T30" fmla="*/ 1008 w 1274"/>
                <a:gd name="T31" fmla="*/ 245 h 2547"/>
                <a:gd name="T32" fmla="*/ 1220 w 1274"/>
                <a:gd name="T33" fmla="*/ 213 h 2547"/>
                <a:gd name="T34" fmla="*/ 1274 w 1274"/>
                <a:gd name="T35" fmla="*/ 213 h 2547"/>
                <a:gd name="T36" fmla="*/ 1274 w 1274"/>
                <a:gd name="T37" fmla="*/ 0 h 2547"/>
                <a:gd name="T38" fmla="*/ 1080 w 1274"/>
                <a:gd name="T39" fmla="*/ 14 h 2547"/>
                <a:gd name="T40" fmla="*/ 836 w 1274"/>
                <a:gd name="T41" fmla="*/ 77 h 2547"/>
                <a:gd name="T42" fmla="*/ 614 w 1274"/>
                <a:gd name="T43" fmla="*/ 184 h 2547"/>
                <a:gd name="T44" fmla="*/ 418 w 1274"/>
                <a:gd name="T45" fmla="*/ 330 h 2547"/>
                <a:gd name="T46" fmla="*/ 253 w 1274"/>
                <a:gd name="T47" fmla="*/ 511 h 2547"/>
                <a:gd name="T48" fmla="*/ 125 w 1274"/>
                <a:gd name="T49" fmla="*/ 721 h 2547"/>
                <a:gd name="T50" fmla="*/ 40 w 1274"/>
                <a:gd name="T51" fmla="*/ 955 h 2547"/>
                <a:gd name="T52" fmla="*/ 1 w 1274"/>
                <a:gd name="T53" fmla="*/ 1208 h 2547"/>
                <a:gd name="T54" fmla="*/ 1 w 1274"/>
                <a:gd name="T55" fmla="*/ 1339 h 2547"/>
                <a:gd name="T56" fmla="*/ 40 w 1274"/>
                <a:gd name="T57" fmla="*/ 1592 h 2547"/>
                <a:gd name="T58" fmla="*/ 125 w 1274"/>
                <a:gd name="T59" fmla="*/ 1826 h 2547"/>
                <a:gd name="T60" fmla="*/ 253 w 1274"/>
                <a:gd name="T61" fmla="*/ 2035 h 2547"/>
                <a:gd name="T62" fmla="*/ 418 w 1274"/>
                <a:gd name="T63" fmla="*/ 2217 h 2547"/>
                <a:gd name="T64" fmla="*/ 614 w 1274"/>
                <a:gd name="T65" fmla="*/ 2363 h 2547"/>
                <a:gd name="T66" fmla="*/ 836 w 1274"/>
                <a:gd name="T67" fmla="*/ 2470 h 2547"/>
                <a:gd name="T68" fmla="*/ 1080 w 1274"/>
                <a:gd name="T69" fmla="*/ 2533 h 2547"/>
                <a:gd name="T70" fmla="*/ 1274 w 1274"/>
                <a:gd name="T71" fmla="*/ 2547 h 2547"/>
                <a:gd name="T72" fmla="*/ 1274 w 1274"/>
                <a:gd name="T73" fmla="*/ 2334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74" h="2547">
                  <a:moveTo>
                    <a:pt x="1274" y="2334"/>
                  </a:moveTo>
                  <a:lnTo>
                    <a:pt x="1220" y="2333"/>
                  </a:lnTo>
                  <a:lnTo>
                    <a:pt x="1113" y="2323"/>
                  </a:lnTo>
                  <a:lnTo>
                    <a:pt x="1008" y="2302"/>
                  </a:lnTo>
                  <a:lnTo>
                    <a:pt x="909" y="2270"/>
                  </a:lnTo>
                  <a:lnTo>
                    <a:pt x="814" y="2230"/>
                  </a:lnTo>
                  <a:lnTo>
                    <a:pt x="724" y="2181"/>
                  </a:lnTo>
                  <a:lnTo>
                    <a:pt x="639" y="2124"/>
                  </a:lnTo>
                  <a:lnTo>
                    <a:pt x="560" y="2059"/>
                  </a:lnTo>
                  <a:lnTo>
                    <a:pt x="489" y="1987"/>
                  </a:lnTo>
                  <a:lnTo>
                    <a:pt x="423" y="1908"/>
                  </a:lnTo>
                  <a:lnTo>
                    <a:pt x="367" y="1824"/>
                  </a:lnTo>
                  <a:lnTo>
                    <a:pt x="317" y="1733"/>
                  </a:lnTo>
                  <a:lnTo>
                    <a:pt x="277" y="1638"/>
                  </a:lnTo>
                  <a:lnTo>
                    <a:pt x="247" y="1539"/>
                  </a:lnTo>
                  <a:lnTo>
                    <a:pt x="225" y="1436"/>
                  </a:lnTo>
                  <a:lnTo>
                    <a:pt x="214" y="1328"/>
                  </a:lnTo>
                  <a:lnTo>
                    <a:pt x="213" y="1274"/>
                  </a:lnTo>
                  <a:lnTo>
                    <a:pt x="214" y="1219"/>
                  </a:lnTo>
                  <a:lnTo>
                    <a:pt x="225" y="1112"/>
                  </a:lnTo>
                  <a:lnTo>
                    <a:pt x="247" y="1008"/>
                  </a:lnTo>
                  <a:lnTo>
                    <a:pt x="277" y="908"/>
                  </a:lnTo>
                  <a:lnTo>
                    <a:pt x="317" y="814"/>
                  </a:lnTo>
                  <a:lnTo>
                    <a:pt x="367" y="722"/>
                  </a:lnTo>
                  <a:lnTo>
                    <a:pt x="423" y="639"/>
                  </a:lnTo>
                  <a:lnTo>
                    <a:pt x="489" y="559"/>
                  </a:lnTo>
                  <a:lnTo>
                    <a:pt x="560" y="487"/>
                  </a:lnTo>
                  <a:lnTo>
                    <a:pt x="639" y="423"/>
                  </a:lnTo>
                  <a:lnTo>
                    <a:pt x="724" y="366"/>
                  </a:lnTo>
                  <a:lnTo>
                    <a:pt x="814" y="316"/>
                  </a:lnTo>
                  <a:lnTo>
                    <a:pt x="909" y="277"/>
                  </a:lnTo>
                  <a:lnTo>
                    <a:pt x="1008" y="245"/>
                  </a:lnTo>
                  <a:lnTo>
                    <a:pt x="1113" y="224"/>
                  </a:lnTo>
                  <a:lnTo>
                    <a:pt x="1220" y="213"/>
                  </a:lnTo>
                  <a:lnTo>
                    <a:pt x="1274" y="213"/>
                  </a:lnTo>
                  <a:lnTo>
                    <a:pt x="1274" y="213"/>
                  </a:lnTo>
                  <a:lnTo>
                    <a:pt x="1274" y="0"/>
                  </a:lnTo>
                  <a:lnTo>
                    <a:pt x="1274" y="0"/>
                  </a:lnTo>
                  <a:lnTo>
                    <a:pt x="1208" y="1"/>
                  </a:lnTo>
                  <a:lnTo>
                    <a:pt x="1080" y="14"/>
                  </a:lnTo>
                  <a:lnTo>
                    <a:pt x="956" y="39"/>
                  </a:lnTo>
                  <a:lnTo>
                    <a:pt x="836" y="77"/>
                  </a:lnTo>
                  <a:lnTo>
                    <a:pt x="722" y="125"/>
                  </a:lnTo>
                  <a:lnTo>
                    <a:pt x="614" y="184"/>
                  </a:lnTo>
                  <a:lnTo>
                    <a:pt x="512" y="252"/>
                  </a:lnTo>
                  <a:lnTo>
                    <a:pt x="418" y="330"/>
                  </a:lnTo>
                  <a:lnTo>
                    <a:pt x="330" y="416"/>
                  </a:lnTo>
                  <a:lnTo>
                    <a:pt x="253" y="511"/>
                  </a:lnTo>
                  <a:lnTo>
                    <a:pt x="184" y="612"/>
                  </a:lnTo>
                  <a:lnTo>
                    <a:pt x="125" y="721"/>
                  </a:lnTo>
                  <a:lnTo>
                    <a:pt x="77" y="835"/>
                  </a:lnTo>
                  <a:lnTo>
                    <a:pt x="40" y="955"/>
                  </a:lnTo>
                  <a:lnTo>
                    <a:pt x="14" y="1079"/>
                  </a:lnTo>
                  <a:lnTo>
                    <a:pt x="1" y="1208"/>
                  </a:lnTo>
                  <a:lnTo>
                    <a:pt x="0" y="1274"/>
                  </a:lnTo>
                  <a:lnTo>
                    <a:pt x="1" y="1339"/>
                  </a:lnTo>
                  <a:lnTo>
                    <a:pt x="14" y="1467"/>
                  </a:lnTo>
                  <a:lnTo>
                    <a:pt x="40" y="1592"/>
                  </a:lnTo>
                  <a:lnTo>
                    <a:pt x="77" y="1711"/>
                  </a:lnTo>
                  <a:lnTo>
                    <a:pt x="125" y="1826"/>
                  </a:lnTo>
                  <a:lnTo>
                    <a:pt x="184" y="1935"/>
                  </a:lnTo>
                  <a:lnTo>
                    <a:pt x="253" y="2035"/>
                  </a:lnTo>
                  <a:lnTo>
                    <a:pt x="330" y="2131"/>
                  </a:lnTo>
                  <a:lnTo>
                    <a:pt x="418" y="2217"/>
                  </a:lnTo>
                  <a:lnTo>
                    <a:pt x="512" y="2294"/>
                  </a:lnTo>
                  <a:lnTo>
                    <a:pt x="614" y="2363"/>
                  </a:lnTo>
                  <a:lnTo>
                    <a:pt x="722" y="2422"/>
                  </a:lnTo>
                  <a:lnTo>
                    <a:pt x="836" y="2470"/>
                  </a:lnTo>
                  <a:lnTo>
                    <a:pt x="956" y="2507"/>
                  </a:lnTo>
                  <a:lnTo>
                    <a:pt x="1080" y="2533"/>
                  </a:lnTo>
                  <a:lnTo>
                    <a:pt x="1208" y="2546"/>
                  </a:lnTo>
                  <a:lnTo>
                    <a:pt x="1274" y="2547"/>
                  </a:lnTo>
                  <a:lnTo>
                    <a:pt x="1274" y="2547"/>
                  </a:lnTo>
                  <a:lnTo>
                    <a:pt x="1274" y="2334"/>
                  </a:lnTo>
                  <a:lnTo>
                    <a:pt x="1274" y="2334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CC802D0A-A603-416E-AC43-EEDBC237E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563" y="917575"/>
              <a:ext cx="561975" cy="1122363"/>
            </a:xfrm>
            <a:custGeom>
              <a:avLst/>
              <a:gdLst>
                <a:gd name="T0" fmla="*/ 0 w 1061"/>
                <a:gd name="T1" fmla="*/ 1061 h 2121"/>
                <a:gd name="T2" fmla="*/ 1 w 1061"/>
                <a:gd name="T3" fmla="*/ 1115 h 2121"/>
                <a:gd name="T4" fmla="*/ 12 w 1061"/>
                <a:gd name="T5" fmla="*/ 1223 h 2121"/>
                <a:gd name="T6" fmla="*/ 34 w 1061"/>
                <a:gd name="T7" fmla="*/ 1326 h 2121"/>
                <a:gd name="T8" fmla="*/ 64 w 1061"/>
                <a:gd name="T9" fmla="*/ 1425 h 2121"/>
                <a:gd name="T10" fmla="*/ 104 w 1061"/>
                <a:gd name="T11" fmla="*/ 1520 h 2121"/>
                <a:gd name="T12" fmla="*/ 154 w 1061"/>
                <a:gd name="T13" fmla="*/ 1611 h 2121"/>
                <a:gd name="T14" fmla="*/ 210 w 1061"/>
                <a:gd name="T15" fmla="*/ 1695 h 2121"/>
                <a:gd name="T16" fmla="*/ 276 w 1061"/>
                <a:gd name="T17" fmla="*/ 1774 h 2121"/>
                <a:gd name="T18" fmla="*/ 347 w 1061"/>
                <a:gd name="T19" fmla="*/ 1846 h 2121"/>
                <a:gd name="T20" fmla="*/ 426 w 1061"/>
                <a:gd name="T21" fmla="*/ 1911 h 2121"/>
                <a:gd name="T22" fmla="*/ 511 w 1061"/>
                <a:gd name="T23" fmla="*/ 1968 h 2121"/>
                <a:gd name="T24" fmla="*/ 601 w 1061"/>
                <a:gd name="T25" fmla="*/ 2017 h 2121"/>
                <a:gd name="T26" fmla="*/ 696 w 1061"/>
                <a:gd name="T27" fmla="*/ 2057 h 2121"/>
                <a:gd name="T28" fmla="*/ 795 w 1061"/>
                <a:gd name="T29" fmla="*/ 2089 h 2121"/>
                <a:gd name="T30" fmla="*/ 900 w 1061"/>
                <a:gd name="T31" fmla="*/ 2110 h 2121"/>
                <a:gd name="T32" fmla="*/ 1007 w 1061"/>
                <a:gd name="T33" fmla="*/ 2120 h 2121"/>
                <a:gd name="T34" fmla="*/ 1061 w 1061"/>
                <a:gd name="T35" fmla="*/ 2121 h 2121"/>
                <a:gd name="T36" fmla="*/ 1061 w 1061"/>
                <a:gd name="T37" fmla="*/ 2121 h 2121"/>
                <a:gd name="T38" fmla="*/ 1061 w 1061"/>
                <a:gd name="T39" fmla="*/ 0 h 2121"/>
                <a:gd name="T40" fmla="*/ 1061 w 1061"/>
                <a:gd name="T41" fmla="*/ 0 h 2121"/>
                <a:gd name="T42" fmla="*/ 1007 w 1061"/>
                <a:gd name="T43" fmla="*/ 0 h 2121"/>
                <a:gd name="T44" fmla="*/ 900 w 1061"/>
                <a:gd name="T45" fmla="*/ 11 h 2121"/>
                <a:gd name="T46" fmla="*/ 795 w 1061"/>
                <a:gd name="T47" fmla="*/ 32 h 2121"/>
                <a:gd name="T48" fmla="*/ 696 w 1061"/>
                <a:gd name="T49" fmla="*/ 64 h 2121"/>
                <a:gd name="T50" fmla="*/ 601 w 1061"/>
                <a:gd name="T51" fmla="*/ 103 h 2121"/>
                <a:gd name="T52" fmla="*/ 511 w 1061"/>
                <a:gd name="T53" fmla="*/ 153 h 2121"/>
                <a:gd name="T54" fmla="*/ 426 w 1061"/>
                <a:gd name="T55" fmla="*/ 210 h 2121"/>
                <a:gd name="T56" fmla="*/ 347 w 1061"/>
                <a:gd name="T57" fmla="*/ 274 h 2121"/>
                <a:gd name="T58" fmla="*/ 276 w 1061"/>
                <a:gd name="T59" fmla="*/ 346 h 2121"/>
                <a:gd name="T60" fmla="*/ 210 w 1061"/>
                <a:gd name="T61" fmla="*/ 426 h 2121"/>
                <a:gd name="T62" fmla="*/ 154 w 1061"/>
                <a:gd name="T63" fmla="*/ 509 h 2121"/>
                <a:gd name="T64" fmla="*/ 104 w 1061"/>
                <a:gd name="T65" fmla="*/ 601 h 2121"/>
                <a:gd name="T66" fmla="*/ 64 w 1061"/>
                <a:gd name="T67" fmla="*/ 695 h 2121"/>
                <a:gd name="T68" fmla="*/ 34 w 1061"/>
                <a:gd name="T69" fmla="*/ 795 h 2121"/>
                <a:gd name="T70" fmla="*/ 12 w 1061"/>
                <a:gd name="T71" fmla="*/ 899 h 2121"/>
                <a:gd name="T72" fmla="*/ 1 w 1061"/>
                <a:gd name="T73" fmla="*/ 1006 h 2121"/>
                <a:gd name="T74" fmla="*/ 0 w 1061"/>
                <a:gd name="T75" fmla="*/ 1061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1" h="2121">
                  <a:moveTo>
                    <a:pt x="0" y="1061"/>
                  </a:moveTo>
                  <a:lnTo>
                    <a:pt x="1" y="1115"/>
                  </a:lnTo>
                  <a:lnTo>
                    <a:pt x="12" y="1223"/>
                  </a:lnTo>
                  <a:lnTo>
                    <a:pt x="34" y="1326"/>
                  </a:lnTo>
                  <a:lnTo>
                    <a:pt x="64" y="1425"/>
                  </a:lnTo>
                  <a:lnTo>
                    <a:pt x="104" y="1520"/>
                  </a:lnTo>
                  <a:lnTo>
                    <a:pt x="154" y="1611"/>
                  </a:lnTo>
                  <a:lnTo>
                    <a:pt x="210" y="1695"/>
                  </a:lnTo>
                  <a:lnTo>
                    <a:pt x="276" y="1774"/>
                  </a:lnTo>
                  <a:lnTo>
                    <a:pt x="347" y="1846"/>
                  </a:lnTo>
                  <a:lnTo>
                    <a:pt x="426" y="1911"/>
                  </a:lnTo>
                  <a:lnTo>
                    <a:pt x="511" y="1968"/>
                  </a:lnTo>
                  <a:lnTo>
                    <a:pt x="601" y="2017"/>
                  </a:lnTo>
                  <a:lnTo>
                    <a:pt x="696" y="2057"/>
                  </a:lnTo>
                  <a:lnTo>
                    <a:pt x="795" y="2089"/>
                  </a:lnTo>
                  <a:lnTo>
                    <a:pt x="900" y="2110"/>
                  </a:lnTo>
                  <a:lnTo>
                    <a:pt x="1007" y="2120"/>
                  </a:lnTo>
                  <a:lnTo>
                    <a:pt x="1061" y="2121"/>
                  </a:lnTo>
                  <a:lnTo>
                    <a:pt x="1061" y="2121"/>
                  </a:lnTo>
                  <a:lnTo>
                    <a:pt x="1061" y="0"/>
                  </a:lnTo>
                  <a:lnTo>
                    <a:pt x="1061" y="0"/>
                  </a:lnTo>
                  <a:lnTo>
                    <a:pt x="1007" y="0"/>
                  </a:lnTo>
                  <a:lnTo>
                    <a:pt x="900" y="11"/>
                  </a:lnTo>
                  <a:lnTo>
                    <a:pt x="795" y="32"/>
                  </a:lnTo>
                  <a:lnTo>
                    <a:pt x="696" y="64"/>
                  </a:lnTo>
                  <a:lnTo>
                    <a:pt x="601" y="103"/>
                  </a:lnTo>
                  <a:lnTo>
                    <a:pt x="511" y="153"/>
                  </a:lnTo>
                  <a:lnTo>
                    <a:pt x="426" y="210"/>
                  </a:lnTo>
                  <a:lnTo>
                    <a:pt x="347" y="274"/>
                  </a:lnTo>
                  <a:lnTo>
                    <a:pt x="276" y="346"/>
                  </a:lnTo>
                  <a:lnTo>
                    <a:pt x="210" y="426"/>
                  </a:lnTo>
                  <a:lnTo>
                    <a:pt x="154" y="509"/>
                  </a:lnTo>
                  <a:lnTo>
                    <a:pt x="104" y="601"/>
                  </a:lnTo>
                  <a:lnTo>
                    <a:pt x="64" y="695"/>
                  </a:lnTo>
                  <a:lnTo>
                    <a:pt x="34" y="795"/>
                  </a:lnTo>
                  <a:lnTo>
                    <a:pt x="12" y="899"/>
                  </a:lnTo>
                  <a:lnTo>
                    <a:pt x="1" y="1006"/>
                  </a:lnTo>
                  <a:lnTo>
                    <a:pt x="0" y="10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3DF9D9A-2F6D-45E4-8DDD-22E37A84F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375" y="876300"/>
              <a:ext cx="60325" cy="155575"/>
            </a:xfrm>
            <a:custGeom>
              <a:avLst/>
              <a:gdLst>
                <a:gd name="T0" fmla="*/ 113 w 113"/>
                <a:gd name="T1" fmla="*/ 245 h 294"/>
                <a:gd name="T2" fmla="*/ 113 w 113"/>
                <a:gd name="T3" fmla="*/ 255 h 294"/>
                <a:gd name="T4" fmla="*/ 105 w 113"/>
                <a:gd name="T5" fmla="*/ 272 h 294"/>
                <a:gd name="T6" fmla="*/ 92 w 113"/>
                <a:gd name="T7" fmla="*/ 286 h 294"/>
                <a:gd name="T8" fmla="*/ 74 w 113"/>
                <a:gd name="T9" fmla="*/ 293 h 294"/>
                <a:gd name="T10" fmla="*/ 64 w 113"/>
                <a:gd name="T11" fmla="*/ 294 h 294"/>
                <a:gd name="T12" fmla="*/ 48 w 113"/>
                <a:gd name="T13" fmla="*/ 294 h 294"/>
                <a:gd name="T14" fmla="*/ 39 w 113"/>
                <a:gd name="T15" fmla="*/ 293 h 294"/>
                <a:gd name="T16" fmla="*/ 20 w 113"/>
                <a:gd name="T17" fmla="*/ 286 h 294"/>
                <a:gd name="T18" fmla="*/ 7 w 113"/>
                <a:gd name="T19" fmla="*/ 272 h 294"/>
                <a:gd name="T20" fmla="*/ 0 w 113"/>
                <a:gd name="T21" fmla="*/ 255 h 294"/>
                <a:gd name="T22" fmla="*/ 0 w 113"/>
                <a:gd name="T23" fmla="*/ 245 h 294"/>
                <a:gd name="T24" fmla="*/ 0 w 113"/>
                <a:gd name="T25" fmla="*/ 49 h 294"/>
                <a:gd name="T26" fmla="*/ 0 w 113"/>
                <a:gd name="T27" fmla="*/ 39 h 294"/>
                <a:gd name="T28" fmla="*/ 7 w 113"/>
                <a:gd name="T29" fmla="*/ 21 h 294"/>
                <a:gd name="T30" fmla="*/ 20 w 113"/>
                <a:gd name="T31" fmla="*/ 8 h 294"/>
                <a:gd name="T32" fmla="*/ 39 w 113"/>
                <a:gd name="T33" fmla="*/ 0 h 294"/>
                <a:gd name="T34" fmla="*/ 48 w 113"/>
                <a:gd name="T35" fmla="*/ 0 h 294"/>
                <a:gd name="T36" fmla="*/ 64 w 113"/>
                <a:gd name="T37" fmla="*/ 0 h 294"/>
                <a:gd name="T38" fmla="*/ 74 w 113"/>
                <a:gd name="T39" fmla="*/ 0 h 294"/>
                <a:gd name="T40" fmla="*/ 92 w 113"/>
                <a:gd name="T41" fmla="*/ 8 h 294"/>
                <a:gd name="T42" fmla="*/ 105 w 113"/>
                <a:gd name="T43" fmla="*/ 21 h 294"/>
                <a:gd name="T44" fmla="*/ 113 w 113"/>
                <a:gd name="T45" fmla="*/ 39 h 294"/>
                <a:gd name="T46" fmla="*/ 113 w 113"/>
                <a:gd name="T47" fmla="*/ 49 h 294"/>
                <a:gd name="T48" fmla="*/ 113 w 113"/>
                <a:gd name="T49" fmla="*/ 24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294">
                  <a:moveTo>
                    <a:pt x="113" y="245"/>
                  </a:moveTo>
                  <a:lnTo>
                    <a:pt x="113" y="255"/>
                  </a:lnTo>
                  <a:lnTo>
                    <a:pt x="105" y="272"/>
                  </a:lnTo>
                  <a:lnTo>
                    <a:pt x="92" y="286"/>
                  </a:lnTo>
                  <a:lnTo>
                    <a:pt x="74" y="293"/>
                  </a:lnTo>
                  <a:lnTo>
                    <a:pt x="64" y="294"/>
                  </a:lnTo>
                  <a:lnTo>
                    <a:pt x="48" y="294"/>
                  </a:lnTo>
                  <a:lnTo>
                    <a:pt x="39" y="293"/>
                  </a:lnTo>
                  <a:lnTo>
                    <a:pt x="20" y="286"/>
                  </a:lnTo>
                  <a:lnTo>
                    <a:pt x="7" y="272"/>
                  </a:lnTo>
                  <a:lnTo>
                    <a:pt x="0" y="255"/>
                  </a:lnTo>
                  <a:lnTo>
                    <a:pt x="0" y="245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7" y="21"/>
                  </a:lnTo>
                  <a:lnTo>
                    <a:pt x="20" y="8"/>
                  </a:lnTo>
                  <a:lnTo>
                    <a:pt x="39" y="0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92" y="8"/>
                  </a:lnTo>
                  <a:lnTo>
                    <a:pt x="105" y="2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245"/>
                  </a:lnTo>
                  <a:close/>
                </a:path>
              </a:pathLst>
            </a:custGeom>
            <a:solidFill>
              <a:srgbClr val="77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5988F071-5F82-41EB-A3E5-806AC76F1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3288" y="1447800"/>
              <a:ext cx="155575" cy="61913"/>
            </a:xfrm>
            <a:custGeom>
              <a:avLst/>
              <a:gdLst>
                <a:gd name="T0" fmla="*/ 246 w 294"/>
                <a:gd name="T1" fmla="*/ 0 h 115"/>
                <a:gd name="T2" fmla="*/ 255 w 294"/>
                <a:gd name="T3" fmla="*/ 1 h 115"/>
                <a:gd name="T4" fmla="*/ 274 w 294"/>
                <a:gd name="T5" fmla="*/ 8 h 115"/>
                <a:gd name="T6" fmla="*/ 287 w 294"/>
                <a:gd name="T7" fmla="*/ 22 h 115"/>
                <a:gd name="T8" fmla="*/ 294 w 294"/>
                <a:gd name="T9" fmla="*/ 39 h 115"/>
                <a:gd name="T10" fmla="*/ 294 w 294"/>
                <a:gd name="T11" fmla="*/ 50 h 115"/>
                <a:gd name="T12" fmla="*/ 294 w 294"/>
                <a:gd name="T13" fmla="*/ 65 h 115"/>
                <a:gd name="T14" fmla="*/ 294 w 294"/>
                <a:gd name="T15" fmla="*/ 74 h 115"/>
                <a:gd name="T16" fmla="*/ 287 w 294"/>
                <a:gd name="T17" fmla="*/ 93 h 115"/>
                <a:gd name="T18" fmla="*/ 274 w 294"/>
                <a:gd name="T19" fmla="*/ 106 h 115"/>
                <a:gd name="T20" fmla="*/ 255 w 294"/>
                <a:gd name="T21" fmla="*/ 114 h 115"/>
                <a:gd name="T22" fmla="*/ 246 w 294"/>
                <a:gd name="T23" fmla="*/ 115 h 115"/>
                <a:gd name="T24" fmla="*/ 50 w 294"/>
                <a:gd name="T25" fmla="*/ 115 h 115"/>
                <a:gd name="T26" fmla="*/ 40 w 294"/>
                <a:gd name="T27" fmla="*/ 114 h 115"/>
                <a:gd name="T28" fmla="*/ 23 w 294"/>
                <a:gd name="T29" fmla="*/ 106 h 115"/>
                <a:gd name="T30" fmla="*/ 10 w 294"/>
                <a:gd name="T31" fmla="*/ 93 h 115"/>
                <a:gd name="T32" fmla="*/ 2 w 294"/>
                <a:gd name="T33" fmla="*/ 74 h 115"/>
                <a:gd name="T34" fmla="*/ 0 w 294"/>
                <a:gd name="T35" fmla="*/ 65 h 115"/>
                <a:gd name="T36" fmla="*/ 0 w 294"/>
                <a:gd name="T37" fmla="*/ 50 h 115"/>
                <a:gd name="T38" fmla="*/ 2 w 294"/>
                <a:gd name="T39" fmla="*/ 39 h 115"/>
                <a:gd name="T40" fmla="*/ 10 w 294"/>
                <a:gd name="T41" fmla="*/ 22 h 115"/>
                <a:gd name="T42" fmla="*/ 23 w 294"/>
                <a:gd name="T43" fmla="*/ 8 h 115"/>
                <a:gd name="T44" fmla="*/ 40 w 294"/>
                <a:gd name="T45" fmla="*/ 1 h 115"/>
                <a:gd name="T46" fmla="*/ 50 w 294"/>
                <a:gd name="T47" fmla="*/ 0 h 115"/>
                <a:gd name="T48" fmla="*/ 246 w 294"/>
                <a:gd name="T4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115">
                  <a:moveTo>
                    <a:pt x="246" y="0"/>
                  </a:moveTo>
                  <a:lnTo>
                    <a:pt x="255" y="1"/>
                  </a:lnTo>
                  <a:lnTo>
                    <a:pt x="274" y="8"/>
                  </a:lnTo>
                  <a:lnTo>
                    <a:pt x="287" y="22"/>
                  </a:lnTo>
                  <a:lnTo>
                    <a:pt x="294" y="39"/>
                  </a:lnTo>
                  <a:lnTo>
                    <a:pt x="294" y="50"/>
                  </a:lnTo>
                  <a:lnTo>
                    <a:pt x="294" y="65"/>
                  </a:lnTo>
                  <a:lnTo>
                    <a:pt x="294" y="74"/>
                  </a:lnTo>
                  <a:lnTo>
                    <a:pt x="287" y="93"/>
                  </a:lnTo>
                  <a:lnTo>
                    <a:pt x="274" y="106"/>
                  </a:lnTo>
                  <a:lnTo>
                    <a:pt x="255" y="114"/>
                  </a:lnTo>
                  <a:lnTo>
                    <a:pt x="246" y="115"/>
                  </a:lnTo>
                  <a:lnTo>
                    <a:pt x="50" y="115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0" y="93"/>
                  </a:lnTo>
                  <a:lnTo>
                    <a:pt x="2" y="74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2" y="39"/>
                  </a:lnTo>
                  <a:lnTo>
                    <a:pt x="10" y="22"/>
                  </a:lnTo>
                  <a:lnTo>
                    <a:pt x="23" y="8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2EF9AC72-89AA-4693-B184-72902B84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625" y="1447800"/>
              <a:ext cx="157163" cy="61913"/>
            </a:xfrm>
            <a:custGeom>
              <a:avLst/>
              <a:gdLst>
                <a:gd name="T0" fmla="*/ 50 w 295"/>
                <a:gd name="T1" fmla="*/ 115 h 115"/>
                <a:gd name="T2" fmla="*/ 39 w 295"/>
                <a:gd name="T3" fmla="*/ 114 h 115"/>
                <a:gd name="T4" fmla="*/ 22 w 295"/>
                <a:gd name="T5" fmla="*/ 106 h 115"/>
                <a:gd name="T6" fmla="*/ 9 w 295"/>
                <a:gd name="T7" fmla="*/ 93 h 115"/>
                <a:gd name="T8" fmla="*/ 1 w 295"/>
                <a:gd name="T9" fmla="*/ 74 h 115"/>
                <a:gd name="T10" fmla="*/ 0 w 295"/>
                <a:gd name="T11" fmla="*/ 65 h 115"/>
                <a:gd name="T12" fmla="*/ 0 w 295"/>
                <a:gd name="T13" fmla="*/ 50 h 115"/>
                <a:gd name="T14" fmla="*/ 1 w 295"/>
                <a:gd name="T15" fmla="*/ 39 h 115"/>
                <a:gd name="T16" fmla="*/ 9 w 295"/>
                <a:gd name="T17" fmla="*/ 22 h 115"/>
                <a:gd name="T18" fmla="*/ 22 w 295"/>
                <a:gd name="T19" fmla="*/ 8 h 115"/>
                <a:gd name="T20" fmla="*/ 39 w 295"/>
                <a:gd name="T21" fmla="*/ 1 h 115"/>
                <a:gd name="T22" fmla="*/ 50 w 295"/>
                <a:gd name="T23" fmla="*/ 0 h 115"/>
                <a:gd name="T24" fmla="*/ 246 w 295"/>
                <a:gd name="T25" fmla="*/ 0 h 115"/>
                <a:gd name="T26" fmla="*/ 256 w 295"/>
                <a:gd name="T27" fmla="*/ 1 h 115"/>
                <a:gd name="T28" fmla="*/ 273 w 295"/>
                <a:gd name="T29" fmla="*/ 8 h 115"/>
                <a:gd name="T30" fmla="*/ 286 w 295"/>
                <a:gd name="T31" fmla="*/ 22 h 115"/>
                <a:gd name="T32" fmla="*/ 294 w 295"/>
                <a:gd name="T33" fmla="*/ 39 h 115"/>
                <a:gd name="T34" fmla="*/ 295 w 295"/>
                <a:gd name="T35" fmla="*/ 50 h 115"/>
                <a:gd name="T36" fmla="*/ 295 w 295"/>
                <a:gd name="T37" fmla="*/ 65 h 115"/>
                <a:gd name="T38" fmla="*/ 294 w 295"/>
                <a:gd name="T39" fmla="*/ 74 h 115"/>
                <a:gd name="T40" fmla="*/ 286 w 295"/>
                <a:gd name="T41" fmla="*/ 93 h 115"/>
                <a:gd name="T42" fmla="*/ 273 w 295"/>
                <a:gd name="T43" fmla="*/ 106 h 115"/>
                <a:gd name="T44" fmla="*/ 256 w 295"/>
                <a:gd name="T45" fmla="*/ 114 h 115"/>
                <a:gd name="T46" fmla="*/ 246 w 295"/>
                <a:gd name="T47" fmla="*/ 115 h 115"/>
                <a:gd name="T48" fmla="*/ 50 w 295"/>
                <a:gd name="T4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115">
                  <a:moveTo>
                    <a:pt x="50" y="115"/>
                  </a:moveTo>
                  <a:lnTo>
                    <a:pt x="39" y="114"/>
                  </a:lnTo>
                  <a:lnTo>
                    <a:pt x="22" y="106"/>
                  </a:lnTo>
                  <a:lnTo>
                    <a:pt x="9" y="93"/>
                  </a:lnTo>
                  <a:lnTo>
                    <a:pt x="1" y="74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1" y="39"/>
                  </a:lnTo>
                  <a:lnTo>
                    <a:pt x="9" y="22"/>
                  </a:lnTo>
                  <a:lnTo>
                    <a:pt x="22" y="8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246" y="0"/>
                  </a:lnTo>
                  <a:lnTo>
                    <a:pt x="256" y="1"/>
                  </a:lnTo>
                  <a:lnTo>
                    <a:pt x="273" y="8"/>
                  </a:lnTo>
                  <a:lnTo>
                    <a:pt x="286" y="22"/>
                  </a:lnTo>
                  <a:lnTo>
                    <a:pt x="294" y="39"/>
                  </a:lnTo>
                  <a:lnTo>
                    <a:pt x="295" y="50"/>
                  </a:lnTo>
                  <a:lnTo>
                    <a:pt x="295" y="65"/>
                  </a:lnTo>
                  <a:lnTo>
                    <a:pt x="294" y="74"/>
                  </a:lnTo>
                  <a:lnTo>
                    <a:pt x="286" y="93"/>
                  </a:lnTo>
                  <a:lnTo>
                    <a:pt x="273" y="106"/>
                  </a:lnTo>
                  <a:lnTo>
                    <a:pt x="256" y="114"/>
                  </a:lnTo>
                  <a:lnTo>
                    <a:pt x="246" y="115"/>
                  </a:lnTo>
                  <a:lnTo>
                    <a:pt x="50" y="115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F3653F0-E2CD-48A1-B2D8-B83FCA454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375" y="876300"/>
              <a:ext cx="60325" cy="155575"/>
            </a:xfrm>
            <a:custGeom>
              <a:avLst/>
              <a:gdLst>
                <a:gd name="T0" fmla="*/ 113 w 113"/>
                <a:gd name="T1" fmla="*/ 245 h 294"/>
                <a:gd name="T2" fmla="*/ 113 w 113"/>
                <a:gd name="T3" fmla="*/ 255 h 294"/>
                <a:gd name="T4" fmla="*/ 105 w 113"/>
                <a:gd name="T5" fmla="*/ 272 h 294"/>
                <a:gd name="T6" fmla="*/ 92 w 113"/>
                <a:gd name="T7" fmla="*/ 286 h 294"/>
                <a:gd name="T8" fmla="*/ 74 w 113"/>
                <a:gd name="T9" fmla="*/ 293 h 294"/>
                <a:gd name="T10" fmla="*/ 64 w 113"/>
                <a:gd name="T11" fmla="*/ 294 h 294"/>
                <a:gd name="T12" fmla="*/ 48 w 113"/>
                <a:gd name="T13" fmla="*/ 294 h 294"/>
                <a:gd name="T14" fmla="*/ 39 w 113"/>
                <a:gd name="T15" fmla="*/ 293 h 294"/>
                <a:gd name="T16" fmla="*/ 20 w 113"/>
                <a:gd name="T17" fmla="*/ 286 h 294"/>
                <a:gd name="T18" fmla="*/ 7 w 113"/>
                <a:gd name="T19" fmla="*/ 272 h 294"/>
                <a:gd name="T20" fmla="*/ 0 w 113"/>
                <a:gd name="T21" fmla="*/ 255 h 294"/>
                <a:gd name="T22" fmla="*/ 0 w 113"/>
                <a:gd name="T23" fmla="*/ 245 h 294"/>
                <a:gd name="T24" fmla="*/ 0 w 113"/>
                <a:gd name="T25" fmla="*/ 49 h 294"/>
                <a:gd name="T26" fmla="*/ 0 w 113"/>
                <a:gd name="T27" fmla="*/ 39 h 294"/>
                <a:gd name="T28" fmla="*/ 7 w 113"/>
                <a:gd name="T29" fmla="*/ 21 h 294"/>
                <a:gd name="T30" fmla="*/ 20 w 113"/>
                <a:gd name="T31" fmla="*/ 8 h 294"/>
                <a:gd name="T32" fmla="*/ 39 w 113"/>
                <a:gd name="T33" fmla="*/ 0 h 294"/>
                <a:gd name="T34" fmla="*/ 48 w 113"/>
                <a:gd name="T35" fmla="*/ 0 h 294"/>
                <a:gd name="T36" fmla="*/ 64 w 113"/>
                <a:gd name="T37" fmla="*/ 0 h 294"/>
                <a:gd name="T38" fmla="*/ 74 w 113"/>
                <a:gd name="T39" fmla="*/ 0 h 294"/>
                <a:gd name="T40" fmla="*/ 92 w 113"/>
                <a:gd name="T41" fmla="*/ 8 h 294"/>
                <a:gd name="T42" fmla="*/ 105 w 113"/>
                <a:gd name="T43" fmla="*/ 21 h 294"/>
                <a:gd name="T44" fmla="*/ 113 w 113"/>
                <a:gd name="T45" fmla="*/ 39 h 294"/>
                <a:gd name="T46" fmla="*/ 113 w 113"/>
                <a:gd name="T47" fmla="*/ 49 h 294"/>
                <a:gd name="T48" fmla="*/ 113 w 113"/>
                <a:gd name="T49" fmla="*/ 24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294">
                  <a:moveTo>
                    <a:pt x="113" y="245"/>
                  </a:moveTo>
                  <a:lnTo>
                    <a:pt x="113" y="255"/>
                  </a:lnTo>
                  <a:lnTo>
                    <a:pt x="105" y="272"/>
                  </a:lnTo>
                  <a:lnTo>
                    <a:pt x="92" y="286"/>
                  </a:lnTo>
                  <a:lnTo>
                    <a:pt x="74" y="293"/>
                  </a:lnTo>
                  <a:lnTo>
                    <a:pt x="64" y="294"/>
                  </a:lnTo>
                  <a:lnTo>
                    <a:pt x="48" y="294"/>
                  </a:lnTo>
                  <a:lnTo>
                    <a:pt x="39" y="293"/>
                  </a:lnTo>
                  <a:lnTo>
                    <a:pt x="20" y="286"/>
                  </a:lnTo>
                  <a:lnTo>
                    <a:pt x="7" y="272"/>
                  </a:lnTo>
                  <a:lnTo>
                    <a:pt x="0" y="255"/>
                  </a:lnTo>
                  <a:lnTo>
                    <a:pt x="0" y="245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7" y="21"/>
                  </a:lnTo>
                  <a:lnTo>
                    <a:pt x="20" y="8"/>
                  </a:lnTo>
                  <a:lnTo>
                    <a:pt x="39" y="0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92" y="8"/>
                  </a:lnTo>
                  <a:lnTo>
                    <a:pt x="105" y="2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245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81AC2F0-3FCD-4B28-884E-170C6BB22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375" y="1925638"/>
              <a:ext cx="60325" cy="155575"/>
            </a:xfrm>
            <a:custGeom>
              <a:avLst/>
              <a:gdLst>
                <a:gd name="T0" fmla="*/ 0 w 113"/>
                <a:gd name="T1" fmla="*/ 49 h 294"/>
                <a:gd name="T2" fmla="*/ 0 w 113"/>
                <a:gd name="T3" fmla="*/ 39 h 294"/>
                <a:gd name="T4" fmla="*/ 7 w 113"/>
                <a:gd name="T5" fmla="*/ 21 h 294"/>
                <a:gd name="T6" fmla="*/ 20 w 113"/>
                <a:gd name="T7" fmla="*/ 8 h 294"/>
                <a:gd name="T8" fmla="*/ 39 w 113"/>
                <a:gd name="T9" fmla="*/ 0 h 294"/>
                <a:gd name="T10" fmla="*/ 48 w 113"/>
                <a:gd name="T11" fmla="*/ 0 h 294"/>
                <a:gd name="T12" fmla="*/ 64 w 113"/>
                <a:gd name="T13" fmla="*/ 0 h 294"/>
                <a:gd name="T14" fmla="*/ 74 w 113"/>
                <a:gd name="T15" fmla="*/ 0 h 294"/>
                <a:gd name="T16" fmla="*/ 92 w 113"/>
                <a:gd name="T17" fmla="*/ 8 h 294"/>
                <a:gd name="T18" fmla="*/ 105 w 113"/>
                <a:gd name="T19" fmla="*/ 21 h 294"/>
                <a:gd name="T20" fmla="*/ 113 w 113"/>
                <a:gd name="T21" fmla="*/ 39 h 294"/>
                <a:gd name="T22" fmla="*/ 113 w 113"/>
                <a:gd name="T23" fmla="*/ 49 h 294"/>
                <a:gd name="T24" fmla="*/ 113 w 113"/>
                <a:gd name="T25" fmla="*/ 244 h 294"/>
                <a:gd name="T26" fmla="*/ 113 w 113"/>
                <a:gd name="T27" fmla="*/ 255 h 294"/>
                <a:gd name="T28" fmla="*/ 105 w 113"/>
                <a:gd name="T29" fmla="*/ 272 h 294"/>
                <a:gd name="T30" fmla="*/ 92 w 113"/>
                <a:gd name="T31" fmla="*/ 286 h 294"/>
                <a:gd name="T32" fmla="*/ 74 w 113"/>
                <a:gd name="T33" fmla="*/ 292 h 294"/>
                <a:gd name="T34" fmla="*/ 64 w 113"/>
                <a:gd name="T35" fmla="*/ 294 h 294"/>
                <a:gd name="T36" fmla="*/ 48 w 113"/>
                <a:gd name="T37" fmla="*/ 294 h 294"/>
                <a:gd name="T38" fmla="*/ 39 w 113"/>
                <a:gd name="T39" fmla="*/ 292 h 294"/>
                <a:gd name="T40" fmla="*/ 20 w 113"/>
                <a:gd name="T41" fmla="*/ 286 h 294"/>
                <a:gd name="T42" fmla="*/ 7 w 113"/>
                <a:gd name="T43" fmla="*/ 272 h 294"/>
                <a:gd name="T44" fmla="*/ 0 w 113"/>
                <a:gd name="T45" fmla="*/ 255 h 294"/>
                <a:gd name="T46" fmla="*/ 0 w 113"/>
                <a:gd name="T47" fmla="*/ 244 h 294"/>
                <a:gd name="T48" fmla="*/ 0 w 113"/>
                <a:gd name="T49" fmla="*/ 4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294">
                  <a:moveTo>
                    <a:pt x="0" y="49"/>
                  </a:moveTo>
                  <a:lnTo>
                    <a:pt x="0" y="39"/>
                  </a:lnTo>
                  <a:lnTo>
                    <a:pt x="7" y="21"/>
                  </a:lnTo>
                  <a:lnTo>
                    <a:pt x="20" y="8"/>
                  </a:lnTo>
                  <a:lnTo>
                    <a:pt x="39" y="0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92" y="8"/>
                  </a:lnTo>
                  <a:lnTo>
                    <a:pt x="105" y="2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244"/>
                  </a:lnTo>
                  <a:lnTo>
                    <a:pt x="113" y="255"/>
                  </a:lnTo>
                  <a:lnTo>
                    <a:pt x="105" y="272"/>
                  </a:lnTo>
                  <a:lnTo>
                    <a:pt x="92" y="286"/>
                  </a:lnTo>
                  <a:lnTo>
                    <a:pt x="74" y="292"/>
                  </a:lnTo>
                  <a:lnTo>
                    <a:pt x="64" y="294"/>
                  </a:lnTo>
                  <a:lnTo>
                    <a:pt x="48" y="294"/>
                  </a:lnTo>
                  <a:lnTo>
                    <a:pt x="39" y="292"/>
                  </a:lnTo>
                  <a:lnTo>
                    <a:pt x="20" y="286"/>
                  </a:lnTo>
                  <a:lnTo>
                    <a:pt x="7" y="272"/>
                  </a:lnTo>
                  <a:lnTo>
                    <a:pt x="0" y="255"/>
                  </a:lnTo>
                  <a:lnTo>
                    <a:pt x="0" y="244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3D6E87F-6801-46E1-BA32-FC80FD05D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1182688"/>
              <a:ext cx="395288" cy="395288"/>
            </a:xfrm>
            <a:custGeom>
              <a:avLst/>
              <a:gdLst>
                <a:gd name="T0" fmla="*/ 734 w 747"/>
                <a:gd name="T1" fmla="*/ 654 h 748"/>
                <a:gd name="T2" fmla="*/ 741 w 747"/>
                <a:gd name="T3" fmla="*/ 660 h 748"/>
                <a:gd name="T4" fmla="*/ 747 w 747"/>
                <a:gd name="T5" fmla="*/ 678 h 748"/>
                <a:gd name="T6" fmla="*/ 747 w 747"/>
                <a:gd name="T7" fmla="*/ 698 h 748"/>
                <a:gd name="T8" fmla="*/ 741 w 747"/>
                <a:gd name="T9" fmla="*/ 715 h 748"/>
                <a:gd name="T10" fmla="*/ 734 w 747"/>
                <a:gd name="T11" fmla="*/ 723 h 748"/>
                <a:gd name="T12" fmla="*/ 722 w 747"/>
                <a:gd name="T13" fmla="*/ 733 h 748"/>
                <a:gd name="T14" fmla="*/ 714 w 747"/>
                <a:gd name="T15" fmla="*/ 740 h 748"/>
                <a:gd name="T16" fmla="*/ 697 w 747"/>
                <a:gd name="T17" fmla="*/ 748 h 748"/>
                <a:gd name="T18" fmla="*/ 678 w 747"/>
                <a:gd name="T19" fmla="*/ 748 h 748"/>
                <a:gd name="T20" fmla="*/ 661 w 747"/>
                <a:gd name="T21" fmla="*/ 740 h 748"/>
                <a:gd name="T22" fmla="*/ 653 w 747"/>
                <a:gd name="T23" fmla="*/ 733 h 748"/>
                <a:gd name="T24" fmla="*/ 13 w 747"/>
                <a:gd name="T25" fmla="*/ 94 h 748"/>
                <a:gd name="T26" fmla="*/ 6 w 747"/>
                <a:gd name="T27" fmla="*/ 87 h 748"/>
                <a:gd name="T28" fmla="*/ 0 w 747"/>
                <a:gd name="T29" fmla="*/ 70 h 748"/>
                <a:gd name="T30" fmla="*/ 0 w 747"/>
                <a:gd name="T31" fmla="*/ 50 h 748"/>
                <a:gd name="T32" fmla="*/ 6 w 747"/>
                <a:gd name="T33" fmla="*/ 32 h 748"/>
                <a:gd name="T34" fmla="*/ 13 w 747"/>
                <a:gd name="T35" fmla="*/ 25 h 748"/>
                <a:gd name="T36" fmla="*/ 25 w 747"/>
                <a:gd name="T37" fmla="*/ 13 h 748"/>
                <a:gd name="T38" fmla="*/ 32 w 747"/>
                <a:gd name="T39" fmla="*/ 7 h 748"/>
                <a:gd name="T40" fmla="*/ 49 w 747"/>
                <a:gd name="T41" fmla="*/ 0 h 748"/>
                <a:gd name="T42" fmla="*/ 69 w 747"/>
                <a:gd name="T43" fmla="*/ 0 h 748"/>
                <a:gd name="T44" fmla="*/ 86 w 747"/>
                <a:gd name="T45" fmla="*/ 7 h 748"/>
                <a:gd name="T46" fmla="*/ 94 w 747"/>
                <a:gd name="T47" fmla="*/ 13 h 748"/>
                <a:gd name="T48" fmla="*/ 734 w 747"/>
                <a:gd name="T49" fmla="*/ 654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7" h="748">
                  <a:moveTo>
                    <a:pt x="734" y="654"/>
                  </a:moveTo>
                  <a:lnTo>
                    <a:pt x="741" y="660"/>
                  </a:lnTo>
                  <a:lnTo>
                    <a:pt x="747" y="678"/>
                  </a:lnTo>
                  <a:lnTo>
                    <a:pt x="747" y="698"/>
                  </a:lnTo>
                  <a:lnTo>
                    <a:pt x="741" y="715"/>
                  </a:lnTo>
                  <a:lnTo>
                    <a:pt x="734" y="723"/>
                  </a:lnTo>
                  <a:lnTo>
                    <a:pt x="722" y="733"/>
                  </a:lnTo>
                  <a:lnTo>
                    <a:pt x="714" y="740"/>
                  </a:lnTo>
                  <a:lnTo>
                    <a:pt x="697" y="748"/>
                  </a:lnTo>
                  <a:lnTo>
                    <a:pt x="678" y="748"/>
                  </a:lnTo>
                  <a:lnTo>
                    <a:pt x="661" y="740"/>
                  </a:lnTo>
                  <a:lnTo>
                    <a:pt x="653" y="733"/>
                  </a:lnTo>
                  <a:lnTo>
                    <a:pt x="13" y="94"/>
                  </a:lnTo>
                  <a:lnTo>
                    <a:pt x="6" y="87"/>
                  </a:lnTo>
                  <a:lnTo>
                    <a:pt x="0" y="70"/>
                  </a:lnTo>
                  <a:lnTo>
                    <a:pt x="0" y="50"/>
                  </a:lnTo>
                  <a:lnTo>
                    <a:pt x="6" y="32"/>
                  </a:lnTo>
                  <a:lnTo>
                    <a:pt x="13" y="25"/>
                  </a:lnTo>
                  <a:lnTo>
                    <a:pt x="25" y="13"/>
                  </a:lnTo>
                  <a:lnTo>
                    <a:pt x="32" y="7"/>
                  </a:lnTo>
                  <a:lnTo>
                    <a:pt x="49" y="0"/>
                  </a:lnTo>
                  <a:lnTo>
                    <a:pt x="69" y="0"/>
                  </a:lnTo>
                  <a:lnTo>
                    <a:pt x="86" y="7"/>
                  </a:lnTo>
                  <a:lnTo>
                    <a:pt x="94" y="13"/>
                  </a:lnTo>
                  <a:lnTo>
                    <a:pt x="734" y="654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A21B4E3F-C3F8-41E0-B9FB-15D596209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1270000"/>
              <a:ext cx="307975" cy="307975"/>
            </a:xfrm>
            <a:custGeom>
              <a:avLst/>
              <a:gdLst>
                <a:gd name="T0" fmla="*/ 94 w 580"/>
                <a:gd name="T1" fmla="*/ 567 h 582"/>
                <a:gd name="T2" fmla="*/ 86 w 580"/>
                <a:gd name="T3" fmla="*/ 574 h 582"/>
                <a:gd name="T4" fmla="*/ 69 w 580"/>
                <a:gd name="T5" fmla="*/ 582 h 582"/>
                <a:gd name="T6" fmla="*/ 49 w 580"/>
                <a:gd name="T7" fmla="*/ 582 h 582"/>
                <a:gd name="T8" fmla="*/ 32 w 580"/>
                <a:gd name="T9" fmla="*/ 574 h 582"/>
                <a:gd name="T10" fmla="*/ 25 w 580"/>
                <a:gd name="T11" fmla="*/ 567 h 582"/>
                <a:gd name="T12" fmla="*/ 13 w 580"/>
                <a:gd name="T13" fmla="*/ 557 h 582"/>
                <a:gd name="T14" fmla="*/ 6 w 580"/>
                <a:gd name="T15" fmla="*/ 549 h 582"/>
                <a:gd name="T16" fmla="*/ 0 w 580"/>
                <a:gd name="T17" fmla="*/ 532 h 582"/>
                <a:gd name="T18" fmla="*/ 0 w 580"/>
                <a:gd name="T19" fmla="*/ 512 h 582"/>
                <a:gd name="T20" fmla="*/ 6 w 580"/>
                <a:gd name="T21" fmla="*/ 494 h 582"/>
                <a:gd name="T22" fmla="*/ 13 w 580"/>
                <a:gd name="T23" fmla="*/ 488 h 582"/>
                <a:gd name="T24" fmla="*/ 486 w 580"/>
                <a:gd name="T25" fmla="*/ 15 h 582"/>
                <a:gd name="T26" fmla="*/ 494 w 580"/>
                <a:gd name="T27" fmla="*/ 8 h 582"/>
                <a:gd name="T28" fmla="*/ 511 w 580"/>
                <a:gd name="T29" fmla="*/ 0 h 582"/>
                <a:gd name="T30" fmla="*/ 530 w 580"/>
                <a:gd name="T31" fmla="*/ 0 h 582"/>
                <a:gd name="T32" fmla="*/ 549 w 580"/>
                <a:gd name="T33" fmla="*/ 8 h 582"/>
                <a:gd name="T34" fmla="*/ 555 w 580"/>
                <a:gd name="T35" fmla="*/ 15 h 582"/>
                <a:gd name="T36" fmla="*/ 567 w 580"/>
                <a:gd name="T37" fmla="*/ 25 h 582"/>
                <a:gd name="T38" fmla="*/ 573 w 580"/>
                <a:gd name="T39" fmla="*/ 33 h 582"/>
                <a:gd name="T40" fmla="*/ 580 w 580"/>
                <a:gd name="T41" fmla="*/ 51 h 582"/>
                <a:gd name="T42" fmla="*/ 580 w 580"/>
                <a:gd name="T43" fmla="*/ 70 h 582"/>
                <a:gd name="T44" fmla="*/ 573 w 580"/>
                <a:gd name="T45" fmla="*/ 88 h 582"/>
                <a:gd name="T46" fmla="*/ 567 w 580"/>
                <a:gd name="T47" fmla="*/ 96 h 582"/>
                <a:gd name="T48" fmla="*/ 94 w 580"/>
                <a:gd name="T49" fmla="*/ 56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0" h="582">
                  <a:moveTo>
                    <a:pt x="94" y="567"/>
                  </a:moveTo>
                  <a:lnTo>
                    <a:pt x="86" y="574"/>
                  </a:lnTo>
                  <a:lnTo>
                    <a:pt x="69" y="582"/>
                  </a:lnTo>
                  <a:lnTo>
                    <a:pt x="49" y="582"/>
                  </a:lnTo>
                  <a:lnTo>
                    <a:pt x="32" y="574"/>
                  </a:lnTo>
                  <a:lnTo>
                    <a:pt x="25" y="567"/>
                  </a:lnTo>
                  <a:lnTo>
                    <a:pt x="13" y="557"/>
                  </a:lnTo>
                  <a:lnTo>
                    <a:pt x="6" y="549"/>
                  </a:lnTo>
                  <a:lnTo>
                    <a:pt x="0" y="532"/>
                  </a:lnTo>
                  <a:lnTo>
                    <a:pt x="0" y="512"/>
                  </a:lnTo>
                  <a:lnTo>
                    <a:pt x="6" y="494"/>
                  </a:lnTo>
                  <a:lnTo>
                    <a:pt x="13" y="488"/>
                  </a:lnTo>
                  <a:lnTo>
                    <a:pt x="486" y="15"/>
                  </a:lnTo>
                  <a:lnTo>
                    <a:pt x="494" y="8"/>
                  </a:lnTo>
                  <a:lnTo>
                    <a:pt x="511" y="0"/>
                  </a:lnTo>
                  <a:lnTo>
                    <a:pt x="530" y="0"/>
                  </a:lnTo>
                  <a:lnTo>
                    <a:pt x="549" y="8"/>
                  </a:lnTo>
                  <a:lnTo>
                    <a:pt x="555" y="15"/>
                  </a:lnTo>
                  <a:lnTo>
                    <a:pt x="567" y="25"/>
                  </a:lnTo>
                  <a:lnTo>
                    <a:pt x="573" y="33"/>
                  </a:lnTo>
                  <a:lnTo>
                    <a:pt x="580" y="51"/>
                  </a:lnTo>
                  <a:lnTo>
                    <a:pt x="580" y="70"/>
                  </a:lnTo>
                  <a:lnTo>
                    <a:pt x="573" y="88"/>
                  </a:lnTo>
                  <a:lnTo>
                    <a:pt x="567" y="96"/>
                  </a:lnTo>
                  <a:lnTo>
                    <a:pt x="94" y="567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0A7185F-4987-4DA6-84D1-6A5E03514E11}"/>
              </a:ext>
            </a:extLst>
          </p:cNvPr>
          <p:cNvGrpSpPr/>
          <p:nvPr/>
        </p:nvGrpSpPr>
        <p:grpSpPr>
          <a:xfrm>
            <a:off x="4079228" y="1186240"/>
            <a:ext cx="957527" cy="1279095"/>
            <a:chOff x="4038600" y="2844800"/>
            <a:chExt cx="1058863" cy="1414463"/>
          </a:xfrm>
        </p:grpSpPr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3BE058B-6845-4BD7-933C-029E7D5F3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0" y="3595688"/>
              <a:ext cx="490538" cy="663575"/>
            </a:xfrm>
            <a:custGeom>
              <a:avLst/>
              <a:gdLst>
                <a:gd name="T0" fmla="*/ 929 w 929"/>
                <a:gd name="T1" fmla="*/ 158 h 1255"/>
                <a:gd name="T2" fmla="*/ 386 w 929"/>
                <a:gd name="T3" fmla="*/ 1234 h 1255"/>
                <a:gd name="T4" fmla="*/ 381 w 929"/>
                <a:gd name="T5" fmla="*/ 1242 h 1255"/>
                <a:gd name="T6" fmla="*/ 369 w 929"/>
                <a:gd name="T7" fmla="*/ 1251 h 1255"/>
                <a:gd name="T8" fmla="*/ 353 w 929"/>
                <a:gd name="T9" fmla="*/ 1255 h 1255"/>
                <a:gd name="T10" fmla="*/ 337 w 929"/>
                <a:gd name="T11" fmla="*/ 1254 h 1255"/>
                <a:gd name="T12" fmla="*/ 330 w 929"/>
                <a:gd name="T13" fmla="*/ 1250 h 1255"/>
                <a:gd name="T14" fmla="*/ 21 w 929"/>
                <a:gd name="T15" fmla="*/ 1075 h 1255"/>
                <a:gd name="T16" fmla="*/ 15 w 929"/>
                <a:gd name="T17" fmla="*/ 1071 h 1255"/>
                <a:gd name="T18" fmla="*/ 4 w 929"/>
                <a:gd name="T19" fmla="*/ 1058 h 1255"/>
                <a:gd name="T20" fmla="*/ 0 w 929"/>
                <a:gd name="T21" fmla="*/ 1042 h 1255"/>
                <a:gd name="T22" fmla="*/ 2 w 929"/>
                <a:gd name="T23" fmla="*/ 1026 h 1255"/>
                <a:gd name="T24" fmla="*/ 6 w 929"/>
                <a:gd name="T25" fmla="*/ 1019 h 1255"/>
                <a:gd name="T26" fmla="*/ 650 w 929"/>
                <a:gd name="T27" fmla="*/ 0 h 1255"/>
                <a:gd name="T28" fmla="*/ 929 w 929"/>
                <a:gd name="T29" fmla="*/ 158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9" h="1255">
                  <a:moveTo>
                    <a:pt x="929" y="158"/>
                  </a:moveTo>
                  <a:lnTo>
                    <a:pt x="386" y="1234"/>
                  </a:lnTo>
                  <a:lnTo>
                    <a:pt x="381" y="1242"/>
                  </a:lnTo>
                  <a:lnTo>
                    <a:pt x="369" y="1251"/>
                  </a:lnTo>
                  <a:lnTo>
                    <a:pt x="353" y="1255"/>
                  </a:lnTo>
                  <a:lnTo>
                    <a:pt x="337" y="1254"/>
                  </a:lnTo>
                  <a:lnTo>
                    <a:pt x="330" y="1250"/>
                  </a:lnTo>
                  <a:lnTo>
                    <a:pt x="21" y="1075"/>
                  </a:lnTo>
                  <a:lnTo>
                    <a:pt x="15" y="1071"/>
                  </a:lnTo>
                  <a:lnTo>
                    <a:pt x="4" y="1058"/>
                  </a:lnTo>
                  <a:lnTo>
                    <a:pt x="0" y="1042"/>
                  </a:lnTo>
                  <a:lnTo>
                    <a:pt x="2" y="1026"/>
                  </a:lnTo>
                  <a:lnTo>
                    <a:pt x="6" y="1019"/>
                  </a:lnTo>
                  <a:lnTo>
                    <a:pt x="650" y="0"/>
                  </a:lnTo>
                  <a:lnTo>
                    <a:pt x="929" y="158"/>
                  </a:lnTo>
                  <a:close/>
                </a:path>
              </a:pathLst>
            </a:custGeom>
            <a:solidFill>
              <a:srgbClr val="3B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8EA3FDCE-96FD-4D93-A842-7347992B7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3595688"/>
              <a:ext cx="400050" cy="663575"/>
            </a:xfrm>
            <a:custGeom>
              <a:avLst/>
              <a:gdLst>
                <a:gd name="T0" fmla="*/ 524 w 756"/>
                <a:gd name="T1" fmla="*/ 236 h 1255"/>
                <a:gd name="T2" fmla="*/ 380 w 756"/>
                <a:gd name="T3" fmla="*/ 154 h 1255"/>
                <a:gd name="T4" fmla="*/ 477 w 756"/>
                <a:gd name="T5" fmla="*/ 0 h 1255"/>
                <a:gd name="T6" fmla="*/ 756 w 756"/>
                <a:gd name="T7" fmla="*/ 158 h 1255"/>
                <a:gd name="T8" fmla="*/ 213 w 756"/>
                <a:gd name="T9" fmla="*/ 1234 h 1255"/>
                <a:gd name="T10" fmla="*/ 208 w 756"/>
                <a:gd name="T11" fmla="*/ 1242 h 1255"/>
                <a:gd name="T12" fmla="*/ 196 w 756"/>
                <a:gd name="T13" fmla="*/ 1251 h 1255"/>
                <a:gd name="T14" fmla="*/ 180 w 756"/>
                <a:gd name="T15" fmla="*/ 1255 h 1255"/>
                <a:gd name="T16" fmla="*/ 164 w 756"/>
                <a:gd name="T17" fmla="*/ 1254 h 1255"/>
                <a:gd name="T18" fmla="*/ 157 w 756"/>
                <a:gd name="T19" fmla="*/ 1250 h 1255"/>
                <a:gd name="T20" fmla="*/ 0 w 756"/>
                <a:gd name="T21" fmla="*/ 1161 h 1255"/>
                <a:gd name="T22" fmla="*/ 524 w 756"/>
                <a:gd name="T23" fmla="*/ 236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6" h="1255">
                  <a:moveTo>
                    <a:pt x="524" y="236"/>
                  </a:moveTo>
                  <a:lnTo>
                    <a:pt x="380" y="154"/>
                  </a:lnTo>
                  <a:lnTo>
                    <a:pt x="477" y="0"/>
                  </a:lnTo>
                  <a:lnTo>
                    <a:pt x="756" y="158"/>
                  </a:lnTo>
                  <a:lnTo>
                    <a:pt x="213" y="1234"/>
                  </a:lnTo>
                  <a:lnTo>
                    <a:pt x="208" y="1242"/>
                  </a:lnTo>
                  <a:lnTo>
                    <a:pt x="196" y="1251"/>
                  </a:lnTo>
                  <a:lnTo>
                    <a:pt x="180" y="1255"/>
                  </a:lnTo>
                  <a:lnTo>
                    <a:pt x="164" y="1254"/>
                  </a:lnTo>
                  <a:lnTo>
                    <a:pt x="157" y="1250"/>
                  </a:lnTo>
                  <a:lnTo>
                    <a:pt x="0" y="1161"/>
                  </a:lnTo>
                  <a:lnTo>
                    <a:pt x="524" y="236"/>
                  </a:lnTo>
                  <a:close/>
                </a:path>
              </a:pathLst>
            </a:custGeom>
            <a:solidFill>
              <a:srgbClr val="269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785E136E-429E-4BBA-9A8C-208AC20EA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3595688"/>
              <a:ext cx="219075" cy="203200"/>
            </a:xfrm>
            <a:custGeom>
              <a:avLst/>
              <a:gdLst>
                <a:gd name="T0" fmla="*/ 0 w 415"/>
                <a:gd name="T1" fmla="*/ 215 h 385"/>
                <a:gd name="T2" fmla="*/ 136 w 415"/>
                <a:gd name="T3" fmla="*/ 0 h 385"/>
                <a:gd name="T4" fmla="*/ 415 w 415"/>
                <a:gd name="T5" fmla="*/ 158 h 385"/>
                <a:gd name="T6" fmla="*/ 300 w 415"/>
                <a:gd name="T7" fmla="*/ 385 h 385"/>
                <a:gd name="T8" fmla="*/ 0 w 415"/>
                <a:gd name="T9" fmla="*/ 21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85">
                  <a:moveTo>
                    <a:pt x="0" y="215"/>
                  </a:moveTo>
                  <a:lnTo>
                    <a:pt x="136" y="0"/>
                  </a:lnTo>
                  <a:lnTo>
                    <a:pt x="415" y="158"/>
                  </a:lnTo>
                  <a:lnTo>
                    <a:pt x="300" y="385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18A63E6B-808E-4916-AFC7-029B67C11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50" y="3638550"/>
              <a:ext cx="144463" cy="160338"/>
            </a:xfrm>
            <a:custGeom>
              <a:avLst/>
              <a:gdLst>
                <a:gd name="T0" fmla="*/ 0 w 274"/>
                <a:gd name="T1" fmla="*/ 216 h 304"/>
                <a:gd name="T2" fmla="*/ 131 w 274"/>
                <a:gd name="T3" fmla="*/ 0 h 304"/>
                <a:gd name="T4" fmla="*/ 274 w 274"/>
                <a:gd name="T5" fmla="*/ 81 h 304"/>
                <a:gd name="T6" fmla="*/ 153 w 274"/>
                <a:gd name="T7" fmla="*/ 304 h 304"/>
                <a:gd name="T8" fmla="*/ 0 w 274"/>
                <a:gd name="T9" fmla="*/ 21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304">
                  <a:moveTo>
                    <a:pt x="0" y="216"/>
                  </a:moveTo>
                  <a:lnTo>
                    <a:pt x="131" y="0"/>
                  </a:lnTo>
                  <a:lnTo>
                    <a:pt x="274" y="81"/>
                  </a:lnTo>
                  <a:lnTo>
                    <a:pt x="153" y="304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E84E457-C40A-45B7-96D7-4CFE4B688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900" y="2913063"/>
              <a:ext cx="747713" cy="747713"/>
            </a:xfrm>
            <a:custGeom>
              <a:avLst/>
              <a:gdLst>
                <a:gd name="T0" fmla="*/ 111 w 1415"/>
                <a:gd name="T1" fmla="*/ 328 h 1415"/>
                <a:gd name="T2" fmla="*/ 199 w 1415"/>
                <a:gd name="T3" fmla="*/ 216 h 1415"/>
                <a:gd name="T4" fmla="*/ 305 w 1415"/>
                <a:gd name="T5" fmla="*/ 127 h 1415"/>
                <a:gd name="T6" fmla="*/ 424 w 1415"/>
                <a:gd name="T7" fmla="*/ 60 h 1415"/>
                <a:gd name="T8" fmla="*/ 553 w 1415"/>
                <a:gd name="T9" fmla="*/ 17 h 1415"/>
                <a:gd name="T10" fmla="*/ 688 w 1415"/>
                <a:gd name="T11" fmla="*/ 0 h 1415"/>
                <a:gd name="T12" fmla="*/ 825 w 1415"/>
                <a:gd name="T13" fmla="*/ 9 h 1415"/>
                <a:gd name="T14" fmla="*/ 959 w 1415"/>
                <a:gd name="T15" fmla="*/ 46 h 1415"/>
                <a:gd name="T16" fmla="*/ 1057 w 1415"/>
                <a:gd name="T17" fmla="*/ 93 h 1415"/>
                <a:gd name="T18" fmla="*/ 1147 w 1415"/>
                <a:gd name="T19" fmla="*/ 153 h 1415"/>
                <a:gd name="T20" fmla="*/ 1248 w 1415"/>
                <a:gd name="T21" fmla="*/ 250 h 1415"/>
                <a:gd name="T22" fmla="*/ 1326 w 1415"/>
                <a:gd name="T23" fmla="*/ 362 h 1415"/>
                <a:gd name="T24" fmla="*/ 1380 w 1415"/>
                <a:gd name="T25" fmla="*/ 487 h 1415"/>
                <a:gd name="T26" fmla="*/ 1410 w 1415"/>
                <a:gd name="T27" fmla="*/ 619 h 1415"/>
                <a:gd name="T28" fmla="*/ 1414 w 1415"/>
                <a:gd name="T29" fmla="*/ 755 h 1415"/>
                <a:gd name="T30" fmla="*/ 1392 w 1415"/>
                <a:gd name="T31" fmla="*/ 892 h 1415"/>
                <a:gd name="T32" fmla="*/ 1341 w 1415"/>
                <a:gd name="T33" fmla="*/ 1024 h 1415"/>
                <a:gd name="T34" fmla="*/ 1306 w 1415"/>
                <a:gd name="T35" fmla="*/ 1088 h 1415"/>
                <a:gd name="T36" fmla="*/ 1217 w 1415"/>
                <a:gd name="T37" fmla="*/ 1199 h 1415"/>
                <a:gd name="T38" fmla="*/ 1112 w 1415"/>
                <a:gd name="T39" fmla="*/ 1290 h 1415"/>
                <a:gd name="T40" fmla="*/ 993 w 1415"/>
                <a:gd name="T41" fmla="*/ 1356 h 1415"/>
                <a:gd name="T42" fmla="*/ 864 w 1415"/>
                <a:gd name="T43" fmla="*/ 1398 h 1415"/>
                <a:gd name="T44" fmla="*/ 729 w 1415"/>
                <a:gd name="T45" fmla="*/ 1415 h 1415"/>
                <a:gd name="T46" fmla="*/ 592 w 1415"/>
                <a:gd name="T47" fmla="*/ 1406 h 1415"/>
                <a:gd name="T48" fmla="*/ 456 w 1415"/>
                <a:gd name="T49" fmla="*/ 1369 h 1415"/>
                <a:gd name="T50" fmla="*/ 360 w 1415"/>
                <a:gd name="T51" fmla="*/ 1324 h 1415"/>
                <a:gd name="T52" fmla="*/ 270 w 1415"/>
                <a:gd name="T53" fmla="*/ 1263 h 1415"/>
                <a:gd name="T54" fmla="*/ 169 w 1415"/>
                <a:gd name="T55" fmla="*/ 1167 h 1415"/>
                <a:gd name="T56" fmla="*/ 91 w 1415"/>
                <a:gd name="T57" fmla="*/ 1053 h 1415"/>
                <a:gd name="T58" fmla="*/ 36 w 1415"/>
                <a:gd name="T59" fmla="*/ 929 h 1415"/>
                <a:gd name="T60" fmla="*/ 6 w 1415"/>
                <a:gd name="T61" fmla="*/ 797 h 1415"/>
                <a:gd name="T62" fmla="*/ 2 w 1415"/>
                <a:gd name="T63" fmla="*/ 660 h 1415"/>
                <a:gd name="T64" fmla="*/ 25 w 1415"/>
                <a:gd name="T65" fmla="*/ 524 h 1415"/>
                <a:gd name="T66" fmla="*/ 75 w 1415"/>
                <a:gd name="T67" fmla="*/ 391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5" h="1415">
                  <a:moveTo>
                    <a:pt x="93" y="359"/>
                  </a:moveTo>
                  <a:lnTo>
                    <a:pt x="111" y="328"/>
                  </a:lnTo>
                  <a:lnTo>
                    <a:pt x="153" y="269"/>
                  </a:lnTo>
                  <a:lnTo>
                    <a:pt x="199" y="216"/>
                  </a:lnTo>
                  <a:lnTo>
                    <a:pt x="250" y="169"/>
                  </a:lnTo>
                  <a:lnTo>
                    <a:pt x="305" y="127"/>
                  </a:lnTo>
                  <a:lnTo>
                    <a:pt x="362" y="90"/>
                  </a:lnTo>
                  <a:lnTo>
                    <a:pt x="424" y="60"/>
                  </a:lnTo>
                  <a:lnTo>
                    <a:pt x="486" y="35"/>
                  </a:lnTo>
                  <a:lnTo>
                    <a:pt x="553" y="17"/>
                  </a:lnTo>
                  <a:lnTo>
                    <a:pt x="620" y="5"/>
                  </a:lnTo>
                  <a:lnTo>
                    <a:pt x="688" y="0"/>
                  </a:lnTo>
                  <a:lnTo>
                    <a:pt x="756" y="1"/>
                  </a:lnTo>
                  <a:lnTo>
                    <a:pt x="825" y="9"/>
                  </a:lnTo>
                  <a:lnTo>
                    <a:pt x="893" y="25"/>
                  </a:lnTo>
                  <a:lnTo>
                    <a:pt x="959" y="46"/>
                  </a:lnTo>
                  <a:lnTo>
                    <a:pt x="1025" y="75"/>
                  </a:lnTo>
                  <a:lnTo>
                    <a:pt x="1057" y="93"/>
                  </a:lnTo>
                  <a:lnTo>
                    <a:pt x="1089" y="111"/>
                  </a:lnTo>
                  <a:lnTo>
                    <a:pt x="1147" y="153"/>
                  </a:lnTo>
                  <a:lnTo>
                    <a:pt x="1200" y="199"/>
                  </a:lnTo>
                  <a:lnTo>
                    <a:pt x="1248" y="250"/>
                  </a:lnTo>
                  <a:lnTo>
                    <a:pt x="1290" y="304"/>
                  </a:lnTo>
                  <a:lnTo>
                    <a:pt x="1326" y="362"/>
                  </a:lnTo>
                  <a:lnTo>
                    <a:pt x="1356" y="423"/>
                  </a:lnTo>
                  <a:lnTo>
                    <a:pt x="1380" y="487"/>
                  </a:lnTo>
                  <a:lnTo>
                    <a:pt x="1398" y="553"/>
                  </a:lnTo>
                  <a:lnTo>
                    <a:pt x="1410" y="619"/>
                  </a:lnTo>
                  <a:lnTo>
                    <a:pt x="1415" y="687"/>
                  </a:lnTo>
                  <a:lnTo>
                    <a:pt x="1414" y="755"/>
                  </a:lnTo>
                  <a:lnTo>
                    <a:pt x="1406" y="824"/>
                  </a:lnTo>
                  <a:lnTo>
                    <a:pt x="1392" y="892"/>
                  </a:lnTo>
                  <a:lnTo>
                    <a:pt x="1370" y="959"/>
                  </a:lnTo>
                  <a:lnTo>
                    <a:pt x="1341" y="1024"/>
                  </a:lnTo>
                  <a:lnTo>
                    <a:pt x="1324" y="1057"/>
                  </a:lnTo>
                  <a:lnTo>
                    <a:pt x="1306" y="1088"/>
                  </a:lnTo>
                  <a:lnTo>
                    <a:pt x="1264" y="1147"/>
                  </a:lnTo>
                  <a:lnTo>
                    <a:pt x="1217" y="1199"/>
                  </a:lnTo>
                  <a:lnTo>
                    <a:pt x="1167" y="1248"/>
                  </a:lnTo>
                  <a:lnTo>
                    <a:pt x="1112" y="1290"/>
                  </a:lnTo>
                  <a:lnTo>
                    <a:pt x="1053" y="1326"/>
                  </a:lnTo>
                  <a:lnTo>
                    <a:pt x="993" y="1356"/>
                  </a:lnTo>
                  <a:lnTo>
                    <a:pt x="929" y="1381"/>
                  </a:lnTo>
                  <a:lnTo>
                    <a:pt x="864" y="1398"/>
                  </a:lnTo>
                  <a:lnTo>
                    <a:pt x="797" y="1410"/>
                  </a:lnTo>
                  <a:lnTo>
                    <a:pt x="729" y="1415"/>
                  </a:lnTo>
                  <a:lnTo>
                    <a:pt x="660" y="1415"/>
                  </a:lnTo>
                  <a:lnTo>
                    <a:pt x="592" y="1406"/>
                  </a:lnTo>
                  <a:lnTo>
                    <a:pt x="524" y="1391"/>
                  </a:lnTo>
                  <a:lnTo>
                    <a:pt x="456" y="1369"/>
                  </a:lnTo>
                  <a:lnTo>
                    <a:pt x="391" y="1341"/>
                  </a:lnTo>
                  <a:lnTo>
                    <a:pt x="360" y="1324"/>
                  </a:lnTo>
                  <a:lnTo>
                    <a:pt x="328" y="1305"/>
                  </a:lnTo>
                  <a:lnTo>
                    <a:pt x="270" y="1263"/>
                  </a:lnTo>
                  <a:lnTo>
                    <a:pt x="216" y="1218"/>
                  </a:lnTo>
                  <a:lnTo>
                    <a:pt x="169" y="1167"/>
                  </a:lnTo>
                  <a:lnTo>
                    <a:pt x="127" y="1112"/>
                  </a:lnTo>
                  <a:lnTo>
                    <a:pt x="91" y="1053"/>
                  </a:lnTo>
                  <a:lnTo>
                    <a:pt x="60" y="993"/>
                  </a:lnTo>
                  <a:lnTo>
                    <a:pt x="36" y="929"/>
                  </a:lnTo>
                  <a:lnTo>
                    <a:pt x="17" y="864"/>
                  </a:lnTo>
                  <a:lnTo>
                    <a:pt x="6" y="797"/>
                  </a:lnTo>
                  <a:lnTo>
                    <a:pt x="0" y="729"/>
                  </a:lnTo>
                  <a:lnTo>
                    <a:pt x="2" y="660"/>
                  </a:lnTo>
                  <a:lnTo>
                    <a:pt x="10" y="592"/>
                  </a:lnTo>
                  <a:lnTo>
                    <a:pt x="25" y="524"/>
                  </a:lnTo>
                  <a:lnTo>
                    <a:pt x="46" y="457"/>
                  </a:lnTo>
                  <a:lnTo>
                    <a:pt x="75" y="391"/>
                  </a:lnTo>
                  <a:lnTo>
                    <a:pt x="93" y="3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F7A7DF07-7BCB-47D0-867F-2C2F04154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050" y="2844800"/>
              <a:ext cx="887413" cy="885825"/>
            </a:xfrm>
            <a:custGeom>
              <a:avLst/>
              <a:gdLst>
                <a:gd name="T0" fmla="*/ 89 w 1676"/>
                <a:gd name="T1" fmla="*/ 462 h 1675"/>
                <a:gd name="T2" fmla="*/ 28 w 1676"/>
                <a:gd name="T3" fmla="*/ 619 h 1675"/>
                <a:gd name="T4" fmla="*/ 2 w 1676"/>
                <a:gd name="T5" fmla="*/ 781 h 1675"/>
                <a:gd name="T6" fmla="*/ 6 w 1676"/>
                <a:gd name="T7" fmla="*/ 942 h 1675"/>
                <a:gd name="T8" fmla="*/ 42 w 1676"/>
                <a:gd name="T9" fmla="*/ 1098 h 1675"/>
                <a:gd name="T10" fmla="*/ 107 w 1676"/>
                <a:gd name="T11" fmla="*/ 1246 h 1675"/>
                <a:gd name="T12" fmla="*/ 200 w 1676"/>
                <a:gd name="T13" fmla="*/ 1379 h 1675"/>
                <a:gd name="T14" fmla="*/ 319 w 1676"/>
                <a:gd name="T15" fmla="*/ 1494 h 1675"/>
                <a:gd name="T16" fmla="*/ 426 w 1676"/>
                <a:gd name="T17" fmla="*/ 1566 h 1675"/>
                <a:gd name="T18" fmla="*/ 541 w 1676"/>
                <a:gd name="T19" fmla="*/ 1621 h 1675"/>
                <a:gd name="T20" fmla="*/ 701 w 1676"/>
                <a:gd name="T21" fmla="*/ 1664 h 1675"/>
                <a:gd name="T22" fmla="*/ 863 w 1676"/>
                <a:gd name="T23" fmla="*/ 1675 h 1675"/>
                <a:gd name="T24" fmla="*/ 1023 w 1676"/>
                <a:gd name="T25" fmla="*/ 1655 h 1675"/>
                <a:gd name="T26" fmla="*/ 1176 w 1676"/>
                <a:gd name="T27" fmla="*/ 1604 h 1675"/>
                <a:gd name="T28" fmla="*/ 1317 w 1676"/>
                <a:gd name="T29" fmla="*/ 1526 h 1675"/>
                <a:gd name="T30" fmla="*/ 1441 w 1676"/>
                <a:gd name="T31" fmla="*/ 1420 h 1675"/>
                <a:gd name="T32" fmla="*/ 1545 w 1676"/>
                <a:gd name="T33" fmla="*/ 1288 h 1675"/>
                <a:gd name="T34" fmla="*/ 1587 w 1676"/>
                <a:gd name="T35" fmla="*/ 1212 h 1675"/>
                <a:gd name="T36" fmla="*/ 1647 w 1676"/>
                <a:gd name="T37" fmla="*/ 1055 h 1675"/>
                <a:gd name="T38" fmla="*/ 1675 w 1676"/>
                <a:gd name="T39" fmla="*/ 893 h 1675"/>
                <a:gd name="T40" fmla="*/ 1669 w 1676"/>
                <a:gd name="T41" fmla="*/ 731 h 1675"/>
                <a:gd name="T42" fmla="*/ 1634 w 1676"/>
                <a:gd name="T43" fmla="*/ 575 h 1675"/>
                <a:gd name="T44" fmla="*/ 1570 w 1676"/>
                <a:gd name="T45" fmla="*/ 428 h 1675"/>
                <a:gd name="T46" fmla="*/ 1477 w 1676"/>
                <a:gd name="T47" fmla="*/ 294 h 1675"/>
                <a:gd name="T48" fmla="*/ 1357 w 1676"/>
                <a:gd name="T49" fmla="*/ 179 h 1675"/>
                <a:gd name="T50" fmla="*/ 1251 w 1676"/>
                <a:gd name="T51" fmla="*/ 108 h 1675"/>
                <a:gd name="T52" fmla="*/ 1135 w 1676"/>
                <a:gd name="T53" fmla="*/ 53 h 1675"/>
                <a:gd name="T54" fmla="*/ 976 w 1676"/>
                <a:gd name="T55" fmla="*/ 10 h 1675"/>
                <a:gd name="T56" fmla="*/ 814 w 1676"/>
                <a:gd name="T57" fmla="*/ 0 h 1675"/>
                <a:gd name="T58" fmla="*/ 654 w 1676"/>
                <a:gd name="T59" fmla="*/ 19 h 1675"/>
                <a:gd name="T60" fmla="*/ 501 w 1676"/>
                <a:gd name="T61" fmla="*/ 69 h 1675"/>
                <a:gd name="T62" fmla="*/ 360 w 1676"/>
                <a:gd name="T63" fmla="*/ 149 h 1675"/>
                <a:gd name="T64" fmla="*/ 235 w 1676"/>
                <a:gd name="T65" fmla="*/ 255 h 1675"/>
                <a:gd name="T66" fmla="*/ 132 w 1676"/>
                <a:gd name="T67" fmla="*/ 386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6" h="1675">
                  <a:moveTo>
                    <a:pt x="109" y="424"/>
                  </a:moveTo>
                  <a:lnTo>
                    <a:pt x="89" y="462"/>
                  </a:lnTo>
                  <a:lnTo>
                    <a:pt x="55" y="539"/>
                  </a:lnTo>
                  <a:lnTo>
                    <a:pt x="28" y="619"/>
                  </a:lnTo>
                  <a:lnTo>
                    <a:pt x="11" y="700"/>
                  </a:lnTo>
                  <a:lnTo>
                    <a:pt x="2" y="781"/>
                  </a:lnTo>
                  <a:lnTo>
                    <a:pt x="0" y="862"/>
                  </a:lnTo>
                  <a:lnTo>
                    <a:pt x="6" y="942"/>
                  </a:lnTo>
                  <a:lnTo>
                    <a:pt x="21" y="1021"/>
                  </a:lnTo>
                  <a:lnTo>
                    <a:pt x="42" y="1098"/>
                  </a:lnTo>
                  <a:lnTo>
                    <a:pt x="70" y="1174"/>
                  </a:lnTo>
                  <a:lnTo>
                    <a:pt x="107" y="1246"/>
                  </a:lnTo>
                  <a:lnTo>
                    <a:pt x="150" y="1315"/>
                  </a:lnTo>
                  <a:lnTo>
                    <a:pt x="200" y="1379"/>
                  </a:lnTo>
                  <a:lnTo>
                    <a:pt x="256" y="1439"/>
                  </a:lnTo>
                  <a:lnTo>
                    <a:pt x="319" y="1494"/>
                  </a:lnTo>
                  <a:lnTo>
                    <a:pt x="388" y="1544"/>
                  </a:lnTo>
                  <a:lnTo>
                    <a:pt x="426" y="1566"/>
                  </a:lnTo>
                  <a:lnTo>
                    <a:pt x="464" y="1587"/>
                  </a:lnTo>
                  <a:lnTo>
                    <a:pt x="541" y="1621"/>
                  </a:lnTo>
                  <a:lnTo>
                    <a:pt x="620" y="1646"/>
                  </a:lnTo>
                  <a:lnTo>
                    <a:pt x="701" y="1664"/>
                  </a:lnTo>
                  <a:lnTo>
                    <a:pt x="782" y="1673"/>
                  </a:lnTo>
                  <a:lnTo>
                    <a:pt x="863" y="1675"/>
                  </a:lnTo>
                  <a:lnTo>
                    <a:pt x="943" y="1668"/>
                  </a:lnTo>
                  <a:lnTo>
                    <a:pt x="1023" y="1655"/>
                  </a:lnTo>
                  <a:lnTo>
                    <a:pt x="1100" y="1633"/>
                  </a:lnTo>
                  <a:lnTo>
                    <a:pt x="1176" y="1604"/>
                  </a:lnTo>
                  <a:lnTo>
                    <a:pt x="1247" y="1569"/>
                  </a:lnTo>
                  <a:lnTo>
                    <a:pt x="1317" y="1526"/>
                  </a:lnTo>
                  <a:lnTo>
                    <a:pt x="1381" y="1476"/>
                  </a:lnTo>
                  <a:lnTo>
                    <a:pt x="1441" y="1420"/>
                  </a:lnTo>
                  <a:lnTo>
                    <a:pt x="1496" y="1357"/>
                  </a:lnTo>
                  <a:lnTo>
                    <a:pt x="1545" y="1288"/>
                  </a:lnTo>
                  <a:lnTo>
                    <a:pt x="1567" y="1250"/>
                  </a:lnTo>
                  <a:lnTo>
                    <a:pt x="1587" y="1212"/>
                  </a:lnTo>
                  <a:lnTo>
                    <a:pt x="1622" y="1135"/>
                  </a:lnTo>
                  <a:lnTo>
                    <a:pt x="1647" y="1055"/>
                  </a:lnTo>
                  <a:lnTo>
                    <a:pt x="1665" y="974"/>
                  </a:lnTo>
                  <a:lnTo>
                    <a:pt x="1675" y="893"/>
                  </a:lnTo>
                  <a:lnTo>
                    <a:pt x="1676" y="812"/>
                  </a:lnTo>
                  <a:lnTo>
                    <a:pt x="1669" y="731"/>
                  </a:lnTo>
                  <a:lnTo>
                    <a:pt x="1656" y="653"/>
                  </a:lnTo>
                  <a:lnTo>
                    <a:pt x="1634" y="575"/>
                  </a:lnTo>
                  <a:lnTo>
                    <a:pt x="1605" y="500"/>
                  </a:lnTo>
                  <a:lnTo>
                    <a:pt x="1570" y="428"/>
                  </a:lnTo>
                  <a:lnTo>
                    <a:pt x="1527" y="359"/>
                  </a:lnTo>
                  <a:lnTo>
                    <a:pt x="1477" y="294"/>
                  </a:lnTo>
                  <a:lnTo>
                    <a:pt x="1421" y="234"/>
                  </a:lnTo>
                  <a:lnTo>
                    <a:pt x="1357" y="179"/>
                  </a:lnTo>
                  <a:lnTo>
                    <a:pt x="1288" y="130"/>
                  </a:lnTo>
                  <a:lnTo>
                    <a:pt x="1251" y="108"/>
                  </a:lnTo>
                  <a:lnTo>
                    <a:pt x="1213" y="87"/>
                  </a:lnTo>
                  <a:lnTo>
                    <a:pt x="1135" y="53"/>
                  </a:lnTo>
                  <a:lnTo>
                    <a:pt x="1057" y="27"/>
                  </a:lnTo>
                  <a:lnTo>
                    <a:pt x="976" y="10"/>
                  </a:lnTo>
                  <a:lnTo>
                    <a:pt x="895" y="1"/>
                  </a:lnTo>
                  <a:lnTo>
                    <a:pt x="814" y="0"/>
                  </a:lnTo>
                  <a:lnTo>
                    <a:pt x="733" y="5"/>
                  </a:lnTo>
                  <a:lnTo>
                    <a:pt x="654" y="19"/>
                  </a:lnTo>
                  <a:lnTo>
                    <a:pt x="576" y="40"/>
                  </a:lnTo>
                  <a:lnTo>
                    <a:pt x="501" y="69"/>
                  </a:lnTo>
                  <a:lnTo>
                    <a:pt x="428" y="106"/>
                  </a:lnTo>
                  <a:lnTo>
                    <a:pt x="360" y="149"/>
                  </a:lnTo>
                  <a:lnTo>
                    <a:pt x="295" y="198"/>
                  </a:lnTo>
                  <a:lnTo>
                    <a:pt x="235" y="255"/>
                  </a:lnTo>
                  <a:lnTo>
                    <a:pt x="180" y="317"/>
                  </a:lnTo>
                  <a:lnTo>
                    <a:pt x="132" y="386"/>
                  </a:lnTo>
                  <a:lnTo>
                    <a:pt x="109" y="424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FDC7637E-A708-4BA2-9C4B-E169A82AD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900" y="2913063"/>
              <a:ext cx="747713" cy="749300"/>
            </a:xfrm>
            <a:custGeom>
              <a:avLst/>
              <a:gdLst>
                <a:gd name="T0" fmla="*/ 707 w 1415"/>
                <a:gd name="T1" fmla="*/ 1416 h 1416"/>
                <a:gd name="T2" fmla="*/ 663 w 1415"/>
                <a:gd name="T3" fmla="*/ 1415 h 1416"/>
                <a:gd name="T4" fmla="*/ 574 w 1415"/>
                <a:gd name="T5" fmla="*/ 1403 h 1416"/>
                <a:gd name="T6" fmla="*/ 486 w 1415"/>
                <a:gd name="T7" fmla="*/ 1381 h 1416"/>
                <a:gd name="T8" fmla="*/ 401 w 1415"/>
                <a:gd name="T9" fmla="*/ 1346 h 1416"/>
                <a:gd name="T10" fmla="*/ 360 w 1415"/>
                <a:gd name="T11" fmla="*/ 1324 h 1416"/>
                <a:gd name="T12" fmla="*/ 328 w 1415"/>
                <a:gd name="T13" fmla="*/ 1305 h 1416"/>
                <a:gd name="T14" fmla="*/ 270 w 1415"/>
                <a:gd name="T15" fmla="*/ 1263 h 1416"/>
                <a:gd name="T16" fmla="*/ 216 w 1415"/>
                <a:gd name="T17" fmla="*/ 1218 h 1416"/>
                <a:gd name="T18" fmla="*/ 169 w 1415"/>
                <a:gd name="T19" fmla="*/ 1167 h 1416"/>
                <a:gd name="T20" fmla="*/ 127 w 1415"/>
                <a:gd name="T21" fmla="*/ 1112 h 1416"/>
                <a:gd name="T22" fmla="*/ 91 w 1415"/>
                <a:gd name="T23" fmla="*/ 1053 h 1416"/>
                <a:gd name="T24" fmla="*/ 60 w 1415"/>
                <a:gd name="T25" fmla="*/ 993 h 1416"/>
                <a:gd name="T26" fmla="*/ 36 w 1415"/>
                <a:gd name="T27" fmla="*/ 929 h 1416"/>
                <a:gd name="T28" fmla="*/ 17 w 1415"/>
                <a:gd name="T29" fmla="*/ 864 h 1416"/>
                <a:gd name="T30" fmla="*/ 6 w 1415"/>
                <a:gd name="T31" fmla="*/ 797 h 1416"/>
                <a:gd name="T32" fmla="*/ 0 w 1415"/>
                <a:gd name="T33" fmla="*/ 729 h 1416"/>
                <a:gd name="T34" fmla="*/ 2 w 1415"/>
                <a:gd name="T35" fmla="*/ 660 h 1416"/>
                <a:gd name="T36" fmla="*/ 10 w 1415"/>
                <a:gd name="T37" fmla="*/ 592 h 1416"/>
                <a:gd name="T38" fmla="*/ 25 w 1415"/>
                <a:gd name="T39" fmla="*/ 524 h 1416"/>
                <a:gd name="T40" fmla="*/ 46 w 1415"/>
                <a:gd name="T41" fmla="*/ 457 h 1416"/>
                <a:gd name="T42" fmla="*/ 75 w 1415"/>
                <a:gd name="T43" fmla="*/ 391 h 1416"/>
                <a:gd name="T44" fmla="*/ 93 w 1415"/>
                <a:gd name="T45" fmla="*/ 359 h 1416"/>
                <a:gd name="T46" fmla="*/ 118 w 1415"/>
                <a:gd name="T47" fmla="*/ 316 h 1416"/>
                <a:gd name="T48" fmla="*/ 177 w 1415"/>
                <a:gd name="T49" fmla="*/ 240 h 1416"/>
                <a:gd name="T50" fmla="*/ 243 w 1415"/>
                <a:gd name="T51" fmla="*/ 174 h 1416"/>
                <a:gd name="T52" fmla="*/ 318 w 1415"/>
                <a:gd name="T53" fmla="*/ 118 h 1416"/>
                <a:gd name="T54" fmla="*/ 398 w 1415"/>
                <a:gd name="T55" fmla="*/ 72 h 1416"/>
                <a:gd name="T56" fmla="*/ 482 w 1415"/>
                <a:gd name="T57" fmla="*/ 37 h 1416"/>
                <a:gd name="T58" fmla="*/ 571 w 1415"/>
                <a:gd name="T59" fmla="*/ 13 h 1416"/>
                <a:gd name="T60" fmla="*/ 663 w 1415"/>
                <a:gd name="T61" fmla="*/ 1 h 1416"/>
                <a:gd name="T62" fmla="*/ 708 w 1415"/>
                <a:gd name="T63" fmla="*/ 0 h 1416"/>
                <a:gd name="T64" fmla="*/ 753 w 1415"/>
                <a:gd name="T65" fmla="*/ 1 h 1416"/>
                <a:gd name="T66" fmla="*/ 842 w 1415"/>
                <a:gd name="T67" fmla="*/ 13 h 1416"/>
                <a:gd name="T68" fmla="*/ 929 w 1415"/>
                <a:gd name="T69" fmla="*/ 35 h 1416"/>
                <a:gd name="T70" fmla="*/ 1015 w 1415"/>
                <a:gd name="T71" fmla="*/ 71 h 1416"/>
                <a:gd name="T72" fmla="*/ 1057 w 1415"/>
                <a:gd name="T73" fmla="*/ 93 h 1416"/>
                <a:gd name="T74" fmla="*/ 1089 w 1415"/>
                <a:gd name="T75" fmla="*/ 111 h 1416"/>
                <a:gd name="T76" fmla="*/ 1147 w 1415"/>
                <a:gd name="T77" fmla="*/ 153 h 1416"/>
                <a:gd name="T78" fmla="*/ 1200 w 1415"/>
                <a:gd name="T79" fmla="*/ 199 h 1416"/>
                <a:gd name="T80" fmla="*/ 1248 w 1415"/>
                <a:gd name="T81" fmla="*/ 250 h 1416"/>
                <a:gd name="T82" fmla="*/ 1290 w 1415"/>
                <a:gd name="T83" fmla="*/ 304 h 1416"/>
                <a:gd name="T84" fmla="*/ 1326 w 1415"/>
                <a:gd name="T85" fmla="*/ 362 h 1416"/>
                <a:gd name="T86" fmla="*/ 1356 w 1415"/>
                <a:gd name="T87" fmla="*/ 423 h 1416"/>
                <a:gd name="T88" fmla="*/ 1380 w 1415"/>
                <a:gd name="T89" fmla="*/ 487 h 1416"/>
                <a:gd name="T90" fmla="*/ 1398 w 1415"/>
                <a:gd name="T91" fmla="*/ 553 h 1416"/>
                <a:gd name="T92" fmla="*/ 1410 w 1415"/>
                <a:gd name="T93" fmla="*/ 619 h 1416"/>
                <a:gd name="T94" fmla="*/ 1415 w 1415"/>
                <a:gd name="T95" fmla="*/ 687 h 1416"/>
                <a:gd name="T96" fmla="*/ 1414 w 1415"/>
                <a:gd name="T97" fmla="*/ 755 h 1416"/>
                <a:gd name="T98" fmla="*/ 1406 w 1415"/>
                <a:gd name="T99" fmla="*/ 824 h 1416"/>
                <a:gd name="T100" fmla="*/ 1392 w 1415"/>
                <a:gd name="T101" fmla="*/ 892 h 1416"/>
                <a:gd name="T102" fmla="*/ 1370 w 1415"/>
                <a:gd name="T103" fmla="*/ 959 h 1416"/>
                <a:gd name="T104" fmla="*/ 1341 w 1415"/>
                <a:gd name="T105" fmla="*/ 1024 h 1416"/>
                <a:gd name="T106" fmla="*/ 1324 w 1415"/>
                <a:gd name="T107" fmla="*/ 1057 h 1416"/>
                <a:gd name="T108" fmla="*/ 1299 w 1415"/>
                <a:gd name="T109" fmla="*/ 1099 h 1416"/>
                <a:gd name="T110" fmla="*/ 1240 w 1415"/>
                <a:gd name="T111" fmla="*/ 1176 h 1416"/>
                <a:gd name="T112" fmla="*/ 1174 w 1415"/>
                <a:gd name="T113" fmla="*/ 1243 h 1416"/>
                <a:gd name="T114" fmla="*/ 1099 w 1415"/>
                <a:gd name="T115" fmla="*/ 1299 h 1416"/>
                <a:gd name="T116" fmla="*/ 1018 w 1415"/>
                <a:gd name="T117" fmla="*/ 1344 h 1416"/>
                <a:gd name="T118" fmla="*/ 933 w 1415"/>
                <a:gd name="T119" fmla="*/ 1380 h 1416"/>
                <a:gd name="T120" fmla="*/ 844 w 1415"/>
                <a:gd name="T121" fmla="*/ 1403 h 1416"/>
                <a:gd name="T122" fmla="*/ 754 w 1415"/>
                <a:gd name="T123" fmla="*/ 1415 h 1416"/>
                <a:gd name="T124" fmla="*/ 707 w 1415"/>
                <a:gd name="T125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15" h="1416">
                  <a:moveTo>
                    <a:pt x="707" y="1416"/>
                  </a:moveTo>
                  <a:lnTo>
                    <a:pt x="663" y="1415"/>
                  </a:lnTo>
                  <a:lnTo>
                    <a:pt x="574" y="1403"/>
                  </a:lnTo>
                  <a:lnTo>
                    <a:pt x="486" y="1381"/>
                  </a:lnTo>
                  <a:lnTo>
                    <a:pt x="401" y="1346"/>
                  </a:lnTo>
                  <a:lnTo>
                    <a:pt x="360" y="1324"/>
                  </a:lnTo>
                  <a:lnTo>
                    <a:pt x="328" y="1305"/>
                  </a:lnTo>
                  <a:lnTo>
                    <a:pt x="270" y="1263"/>
                  </a:lnTo>
                  <a:lnTo>
                    <a:pt x="216" y="1218"/>
                  </a:lnTo>
                  <a:lnTo>
                    <a:pt x="169" y="1167"/>
                  </a:lnTo>
                  <a:lnTo>
                    <a:pt x="127" y="1112"/>
                  </a:lnTo>
                  <a:lnTo>
                    <a:pt x="91" y="1053"/>
                  </a:lnTo>
                  <a:lnTo>
                    <a:pt x="60" y="993"/>
                  </a:lnTo>
                  <a:lnTo>
                    <a:pt x="36" y="929"/>
                  </a:lnTo>
                  <a:lnTo>
                    <a:pt x="17" y="864"/>
                  </a:lnTo>
                  <a:lnTo>
                    <a:pt x="6" y="797"/>
                  </a:lnTo>
                  <a:lnTo>
                    <a:pt x="0" y="729"/>
                  </a:lnTo>
                  <a:lnTo>
                    <a:pt x="2" y="660"/>
                  </a:lnTo>
                  <a:lnTo>
                    <a:pt x="10" y="592"/>
                  </a:lnTo>
                  <a:lnTo>
                    <a:pt x="25" y="524"/>
                  </a:lnTo>
                  <a:lnTo>
                    <a:pt x="46" y="457"/>
                  </a:lnTo>
                  <a:lnTo>
                    <a:pt x="75" y="391"/>
                  </a:lnTo>
                  <a:lnTo>
                    <a:pt x="93" y="359"/>
                  </a:lnTo>
                  <a:lnTo>
                    <a:pt x="118" y="316"/>
                  </a:lnTo>
                  <a:lnTo>
                    <a:pt x="177" y="240"/>
                  </a:lnTo>
                  <a:lnTo>
                    <a:pt x="243" y="174"/>
                  </a:lnTo>
                  <a:lnTo>
                    <a:pt x="318" y="118"/>
                  </a:lnTo>
                  <a:lnTo>
                    <a:pt x="398" y="72"/>
                  </a:lnTo>
                  <a:lnTo>
                    <a:pt x="482" y="37"/>
                  </a:lnTo>
                  <a:lnTo>
                    <a:pt x="571" y="13"/>
                  </a:lnTo>
                  <a:lnTo>
                    <a:pt x="663" y="1"/>
                  </a:lnTo>
                  <a:lnTo>
                    <a:pt x="708" y="0"/>
                  </a:lnTo>
                  <a:lnTo>
                    <a:pt x="753" y="1"/>
                  </a:lnTo>
                  <a:lnTo>
                    <a:pt x="842" y="13"/>
                  </a:lnTo>
                  <a:lnTo>
                    <a:pt x="929" y="35"/>
                  </a:lnTo>
                  <a:lnTo>
                    <a:pt x="1015" y="71"/>
                  </a:lnTo>
                  <a:lnTo>
                    <a:pt x="1057" y="93"/>
                  </a:lnTo>
                  <a:lnTo>
                    <a:pt x="1089" y="111"/>
                  </a:lnTo>
                  <a:lnTo>
                    <a:pt x="1147" y="153"/>
                  </a:lnTo>
                  <a:lnTo>
                    <a:pt x="1200" y="199"/>
                  </a:lnTo>
                  <a:lnTo>
                    <a:pt x="1248" y="250"/>
                  </a:lnTo>
                  <a:lnTo>
                    <a:pt x="1290" y="304"/>
                  </a:lnTo>
                  <a:lnTo>
                    <a:pt x="1326" y="362"/>
                  </a:lnTo>
                  <a:lnTo>
                    <a:pt x="1356" y="423"/>
                  </a:lnTo>
                  <a:lnTo>
                    <a:pt x="1380" y="487"/>
                  </a:lnTo>
                  <a:lnTo>
                    <a:pt x="1398" y="553"/>
                  </a:lnTo>
                  <a:lnTo>
                    <a:pt x="1410" y="619"/>
                  </a:lnTo>
                  <a:lnTo>
                    <a:pt x="1415" y="687"/>
                  </a:lnTo>
                  <a:lnTo>
                    <a:pt x="1414" y="755"/>
                  </a:lnTo>
                  <a:lnTo>
                    <a:pt x="1406" y="824"/>
                  </a:lnTo>
                  <a:lnTo>
                    <a:pt x="1392" y="892"/>
                  </a:lnTo>
                  <a:lnTo>
                    <a:pt x="1370" y="959"/>
                  </a:lnTo>
                  <a:lnTo>
                    <a:pt x="1341" y="1024"/>
                  </a:lnTo>
                  <a:lnTo>
                    <a:pt x="1324" y="1057"/>
                  </a:lnTo>
                  <a:lnTo>
                    <a:pt x="1299" y="1099"/>
                  </a:lnTo>
                  <a:lnTo>
                    <a:pt x="1240" y="1176"/>
                  </a:lnTo>
                  <a:lnTo>
                    <a:pt x="1174" y="1243"/>
                  </a:lnTo>
                  <a:lnTo>
                    <a:pt x="1099" y="1299"/>
                  </a:lnTo>
                  <a:lnTo>
                    <a:pt x="1018" y="1344"/>
                  </a:lnTo>
                  <a:lnTo>
                    <a:pt x="933" y="1380"/>
                  </a:lnTo>
                  <a:lnTo>
                    <a:pt x="844" y="1403"/>
                  </a:lnTo>
                  <a:lnTo>
                    <a:pt x="754" y="1415"/>
                  </a:lnTo>
                  <a:lnTo>
                    <a:pt x="707" y="14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101FAA4F-3DBE-4C75-A768-23D9F46C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5" y="3173413"/>
              <a:ext cx="531813" cy="438150"/>
            </a:xfrm>
            <a:custGeom>
              <a:avLst/>
              <a:gdLst>
                <a:gd name="T0" fmla="*/ 973 w 1005"/>
                <a:gd name="T1" fmla="*/ 0 h 829"/>
                <a:gd name="T2" fmla="*/ 946 w 1005"/>
                <a:gd name="T3" fmla="*/ 35 h 829"/>
                <a:gd name="T4" fmla="*/ 777 w 1005"/>
                <a:gd name="T5" fmla="*/ 223 h 829"/>
                <a:gd name="T6" fmla="*/ 669 w 1005"/>
                <a:gd name="T7" fmla="*/ 326 h 829"/>
                <a:gd name="T8" fmla="*/ 594 w 1005"/>
                <a:gd name="T9" fmla="*/ 390 h 829"/>
                <a:gd name="T10" fmla="*/ 558 w 1005"/>
                <a:gd name="T11" fmla="*/ 418 h 829"/>
                <a:gd name="T12" fmla="*/ 479 w 1005"/>
                <a:gd name="T13" fmla="*/ 470 h 829"/>
                <a:gd name="T14" fmla="*/ 296 w 1005"/>
                <a:gd name="T15" fmla="*/ 571 h 829"/>
                <a:gd name="T16" fmla="*/ 46 w 1005"/>
                <a:gd name="T17" fmla="*/ 687 h 829"/>
                <a:gd name="T18" fmla="*/ 0 w 1005"/>
                <a:gd name="T19" fmla="*/ 705 h 829"/>
                <a:gd name="T20" fmla="*/ 42 w 1005"/>
                <a:gd name="T21" fmla="*/ 734 h 829"/>
                <a:gd name="T22" fmla="*/ 132 w 1005"/>
                <a:gd name="T23" fmla="*/ 781 h 829"/>
                <a:gd name="T24" fmla="*/ 227 w 1005"/>
                <a:gd name="T25" fmla="*/ 812 h 829"/>
                <a:gd name="T26" fmla="*/ 325 w 1005"/>
                <a:gd name="T27" fmla="*/ 828 h 829"/>
                <a:gd name="T28" fmla="*/ 376 w 1005"/>
                <a:gd name="T29" fmla="*/ 829 h 829"/>
                <a:gd name="T30" fmla="*/ 425 w 1005"/>
                <a:gd name="T31" fmla="*/ 828 h 829"/>
                <a:gd name="T32" fmla="*/ 520 w 1005"/>
                <a:gd name="T33" fmla="*/ 814 h 829"/>
                <a:gd name="T34" fmla="*/ 613 w 1005"/>
                <a:gd name="T35" fmla="*/ 783 h 829"/>
                <a:gd name="T36" fmla="*/ 703 w 1005"/>
                <a:gd name="T37" fmla="*/ 739 h 829"/>
                <a:gd name="T38" fmla="*/ 745 w 1005"/>
                <a:gd name="T39" fmla="*/ 709 h 829"/>
                <a:gd name="T40" fmla="*/ 786 w 1005"/>
                <a:gd name="T41" fmla="*/ 678 h 829"/>
                <a:gd name="T42" fmla="*/ 858 w 1005"/>
                <a:gd name="T43" fmla="*/ 605 h 829"/>
                <a:gd name="T44" fmla="*/ 917 w 1005"/>
                <a:gd name="T45" fmla="*/ 524 h 829"/>
                <a:gd name="T46" fmla="*/ 960 w 1005"/>
                <a:gd name="T47" fmla="*/ 435 h 829"/>
                <a:gd name="T48" fmla="*/ 990 w 1005"/>
                <a:gd name="T49" fmla="*/ 341 h 829"/>
                <a:gd name="T50" fmla="*/ 1005 w 1005"/>
                <a:gd name="T51" fmla="*/ 244 h 829"/>
                <a:gd name="T52" fmla="*/ 1003 w 1005"/>
                <a:gd name="T53" fmla="*/ 146 h 829"/>
                <a:gd name="T54" fmla="*/ 988 w 1005"/>
                <a:gd name="T55" fmla="*/ 48 h 829"/>
                <a:gd name="T56" fmla="*/ 973 w 1005"/>
                <a:gd name="T57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5" h="829">
                  <a:moveTo>
                    <a:pt x="973" y="0"/>
                  </a:moveTo>
                  <a:lnTo>
                    <a:pt x="946" y="35"/>
                  </a:lnTo>
                  <a:lnTo>
                    <a:pt x="777" y="223"/>
                  </a:lnTo>
                  <a:lnTo>
                    <a:pt x="669" y="326"/>
                  </a:lnTo>
                  <a:lnTo>
                    <a:pt x="594" y="390"/>
                  </a:lnTo>
                  <a:lnTo>
                    <a:pt x="558" y="418"/>
                  </a:lnTo>
                  <a:lnTo>
                    <a:pt x="479" y="470"/>
                  </a:lnTo>
                  <a:lnTo>
                    <a:pt x="296" y="571"/>
                  </a:lnTo>
                  <a:lnTo>
                    <a:pt x="46" y="687"/>
                  </a:lnTo>
                  <a:lnTo>
                    <a:pt x="0" y="705"/>
                  </a:lnTo>
                  <a:lnTo>
                    <a:pt x="42" y="734"/>
                  </a:lnTo>
                  <a:lnTo>
                    <a:pt x="132" y="781"/>
                  </a:lnTo>
                  <a:lnTo>
                    <a:pt x="227" y="812"/>
                  </a:lnTo>
                  <a:lnTo>
                    <a:pt x="325" y="828"/>
                  </a:lnTo>
                  <a:lnTo>
                    <a:pt x="376" y="829"/>
                  </a:lnTo>
                  <a:lnTo>
                    <a:pt x="425" y="828"/>
                  </a:lnTo>
                  <a:lnTo>
                    <a:pt x="520" y="814"/>
                  </a:lnTo>
                  <a:lnTo>
                    <a:pt x="613" y="783"/>
                  </a:lnTo>
                  <a:lnTo>
                    <a:pt x="703" y="739"/>
                  </a:lnTo>
                  <a:lnTo>
                    <a:pt x="745" y="709"/>
                  </a:lnTo>
                  <a:lnTo>
                    <a:pt x="786" y="678"/>
                  </a:lnTo>
                  <a:lnTo>
                    <a:pt x="858" y="605"/>
                  </a:lnTo>
                  <a:lnTo>
                    <a:pt x="917" y="524"/>
                  </a:lnTo>
                  <a:lnTo>
                    <a:pt x="960" y="435"/>
                  </a:lnTo>
                  <a:lnTo>
                    <a:pt x="990" y="341"/>
                  </a:lnTo>
                  <a:lnTo>
                    <a:pt x="1005" y="244"/>
                  </a:lnTo>
                  <a:lnTo>
                    <a:pt x="1003" y="146"/>
                  </a:lnTo>
                  <a:lnTo>
                    <a:pt x="988" y="48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1EFD1026-30F1-41CD-94D1-77E9915A7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438" y="2895600"/>
              <a:ext cx="784225" cy="784225"/>
            </a:xfrm>
            <a:custGeom>
              <a:avLst/>
              <a:gdLst>
                <a:gd name="T0" fmla="*/ 739 w 1481"/>
                <a:gd name="T1" fmla="*/ 1482 h 1482"/>
                <a:gd name="T2" fmla="*/ 693 w 1481"/>
                <a:gd name="T3" fmla="*/ 1481 h 1482"/>
                <a:gd name="T4" fmla="*/ 601 w 1481"/>
                <a:gd name="T5" fmla="*/ 1469 h 1482"/>
                <a:gd name="T6" fmla="*/ 508 w 1481"/>
                <a:gd name="T7" fmla="*/ 1445 h 1482"/>
                <a:gd name="T8" fmla="*/ 419 w 1481"/>
                <a:gd name="T9" fmla="*/ 1409 h 1482"/>
                <a:gd name="T10" fmla="*/ 375 w 1481"/>
                <a:gd name="T11" fmla="*/ 1385 h 1482"/>
                <a:gd name="T12" fmla="*/ 342 w 1481"/>
                <a:gd name="T13" fmla="*/ 1366 h 1482"/>
                <a:gd name="T14" fmla="*/ 281 w 1481"/>
                <a:gd name="T15" fmla="*/ 1323 h 1482"/>
                <a:gd name="T16" fmla="*/ 226 w 1481"/>
                <a:gd name="T17" fmla="*/ 1274 h 1482"/>
                <a:gd name="T18" fmla="*/ 175 w 1481"/>
                <a:gd name="T19" fmla="*/ 1221 h 1482"/>
                <a:gd name="T20" fmla="*/ 132 w 1481"/>
                <a:gd name="T21" fmla="*/ 1163 h 1482"/>
                <a:gd name="T22" fmla="*/ 94 w 1481"/>
                <a:gd name="T23" fmla="*/ 1103 h 1482"/>
                <a:gd name="T24" fmla="*/ 61 w 1481"/>
                <a:gd name="T25" fmla="*/ 1039 h 1482"/>
                <a:gd name="T26" fmla="*/ 36 w 1481"/>
                <a:gd name="T27" fmla="*/ 972 h 1482"/>
                <a:gd name="T28" fmla="*/ 18 w 1481"/>
                <a:gd name="T29" fmla="*/ 904 h 1482"/>
                <a:gd name="T30" fmla="*/ 5 w 1481"/>
                <a:gd name="T31" fmla="*/ 834 h 1482"/>
                <a:gd name="T32" fmla="*/ 0 w 1481"/>
                <a:gd name="T33" fmla="*/ 763 h 1482"/>
                <a:gd name="T34" fmla="*/ 1 w 1481"/>
                <a:gd name="T35" fmla="*/ 692 h 1482"/>
                <a:gd name="T36" fmla="*/ 9 w 1481"/>
                <a:gd name="T37" fmla="*/ 620 h 1482"/>
                <a:gd name="T38" fmla="*/ 25 w 1481"/>
                <a:gd name="T39" fmla="*/ 548 h 1482"/>
                <a:gd name="T40" fmla="*/ 47 w 1481"/>
                <a:gd name="T41" fmla="*/ 479 h 1482"/>
                <a:gd name="T42" fmla="*/ 78 w 1481"/>
                <a:gd name="T43" fmla="*/ 409 h 1482"/>
                <a:gd name="T44" fmla="*/ 96 w 1481"/>
                <a:gd name="T45" fmla="*/ 375 h 1482"/>
                <a:gd name="T46" fmla="*/ 123 w 1481"/>
                <a:gd name="T47" fmla="*/ 331 h 1482"/>
                <a:gd name="T48" fmla="*/ 184 w 1481"/>
                <a:gd name="T49" fmla="*/ 251 h 1482"/>
                <a:gd name="T50" fmla="*/ 253 w 1481"/>
                <a:gd name="T51" fmla="*/ 182 h 1482"/>
                <a:gd name="T52" fmla="*/ 332 w 1481"/>
                <a:gd name="T53" fmla="*/ 123 h 1482"/>
                <a:gd name="T54" fmla="*/ 415 w 1481"/>
                <a:gd name="T55" fmla="*/ 75 h 1482"/>
                <a:gd name="T56" fmla="*/ 504 w 1481"/>
                <a:gd name="T57" fmla="*/ 38 h 1482"/>
                <a:gd name="T58" fmla="*/ 597 w 1481"/>
                <a:gd name="T59" fmla="*/ 13 h 1482"/>
                <a:gd name="T60" fmla="*/ 692 w 1481"/>
                <a:gd name="T61" fmla="*/ 2 h 1482"/>
                <a:gd name="T62" fmla="*/ 740 w 1481"/>
                <a:gd name="T63" fmla="*/ 0 h 1482"/>
                <a:gd name="T64" fmla="*/ 788 w 1481"/>
                <a:gd name="T65" fmla="*/ 2 h 1482"/>
                <a:gd name="T66" fmla="*/ 880 w 1481"/>
                <a:gd name="T67" fmla="*/ 13 h 1482"/>
                <a:gd name="T68" fmla="*/ 972 w 1481"/>
                <a:gd name="T69" fmla="*/ 37 h 1482"/>
                <a:gd name="T70" fmla="*/ 1062 w 1481"/>
                <a:gd name="T71" fmla="*/ 74 h 1482"/>
                <a:gd name="T72" fmla="*/ 1105 w 1481"/>
                <a:gd name="T73" fmla="*/ 97 h 1482"/>
                <a:gd name="T74" fmla="*/ 1139 w 1481"/>
                <a:gd name="T75" fmla="*/ 117 h 1482"/>
                <a:gd name="T76" fmla="*/ 1199 w 1481"/>
                <a:gd name="T77" fmla="*/ 160 h 1482"/>
                <a:gd name="T78" fmla="*/ 1255 w 1481"/>
                <a:gd name="T79" fmla="*/ 208 h 1482"/>
                <a:gd name="T80" fmla="*/ 1305 w 1481"/>
                <a:gd name="T81" fmla="*/ 262 h 1482"/>
                <a:gd name="T82" fmla="*/ 1349 w 1481"/>
                <a:gd name="T83" fmla="*/ 318 h 1482"/>
                <a:gd name="T84" fmla="*/ 1387 w 1481"/>
                <a:gd name="T85" fmla="*/ 379 h 1482"/>
                <a:gd name="T86" fmla="*/ 1419 w 1481"/>
                <a:gd name="T87" fmla="*/ 443 h 1482"/>
                <a:gd name="T88" fmla="*/ 1445 w 1481"/>
                <a:gd name="T89" fmla="*/ 510 h 1482"/>
                <a:gd name="T90" fmla="*/ 1463 w 1481"/>
                <a:gd name="T91" fmla="*/ 578 h 1482"/>
                <a:gd name="T92" fmla="*/ 1475 w 1481"/>
                <a:gd name="T93" fmla="*/ 648 h 1482"/>
                <a:gd name="T94" fmla="*/ 1481 w 1481"/>
                <a:gd name="T95" fmla="*/ 719 h 1482"/>
                <a:gd name="T96" fmla="*/ 1480 w 1481"/>
                <a:gd name="T97" fmla="*/ 791 h 1482"/>
                <a:gd name="T98" fmla="*/ 1471 w 1481"/>
                <a:gd name="T99" fmla="*/ 863 h 1482"/>
                <a:gd name="T100" fmla="*/ 1456 w 1481"/>
                <a:gd name="T101" fmla="*/ 933 h 1482"/>
                <a:gd name="T102" fmla="*/ 1433 w 1481"/>
                <a:gd name="T103" fmla="*/ 1004 h 1482"/>
                <a:gd name="T104" fmla="*/ 1403 w 1481"/>
                <a:gd name="T105" fmla="*/ 1073 h 1482"/>
                <a:gd name="T106" fmla="*/ 1385 w 1481"/>
                <a:gd name="T107" fmla="*/ 1106 h 1482"/>
                <a:gd name="T108" fmla="*/ 1358 w 1481"/>
                <a:gd name="T109" fmla="*/ 1150 h 1482"/>
                <a:gd name="T110" fmla="*/ 1297 w 1481"/>
                <a:gd name="T111" fmla="*/ 1231 h 1482"/>
                <a:gd name="T112" fmla="*/ 1226 w 1481"/>
                <a:gd name="T113" fmla="*/ 1300 h 1482"/>
                <a:gd name="T114" fmla="*/ 1149 w 1481"/>
                <a:gd name="T115" fmla="*/ 1359 h 1482"/>
                <a:gd name="T116" fmla="*/ 1066 w 1481"/>
                <a:gd name="T117" fmla="*/ 1407 h 1482"/>
                <a:gd name="T118" fmla="*/ 976 w 1481"/>
                <a:gd name="T119" fmla="*/ 1444 h 1482"/>
                <a:gd name="T120" fmla="*/ 883 w 1481"/>
                <a:gd name="T121" fmla="*/ 1469 h 1482"/>
                <a:gd name="T122" fmla="*/ 788 w 1481"/>
                <a:gd name="T123" fmla="*/ 1481 h 1482"/>
                <a:gd name="T124" fmla="*/ 739 w 1481"/>
                <a:gd name="T125" fmla="*/ 1482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1" h="1482">
                  <a:moveTo>
                    <a:pt x="739" y="1482"/>
                  </a:moveTo>
                  <a:lnTo>
                    <a:pt x="693" y="1481"/>
                  </a:lnTo>
                  <a:lnTo>
                    <a:pt x="601" y="1469"/>
                  </a:lnTo>
                  <a:lnTo>
                    <a:pt x="508" y="1445"/>
                  </a:lnTo>
                  <a:lnTo>
                    <a:pt x="419" y="1409"/>
                  </a:lnTo>
                  <a:lnTo>
                    <a:pt x="375" y="1385"/>
                  </a:lnTo>
                  <a:lnTo>
                    <a:pt x="342" y="1366"/>
                  </a:lnTo>
                  <a:lnTo>
                    <a:pt x="281" y="1323"/>
                  </a:lnTo>
                  <a:lnTo>
                    <a:pt x="226" y="1274"/>
                  </a:lnTo>
                  <a:lnTo>
                    <a:pt x="175" y="1221"/>
                  </a:lnTo>
                  <a:lnTo>
                    <a:pt x="132" y="1163"/>
                  </a:lnTo>
                  <a:lnTo>
                    <a:pt x="94" y="1103"/>
                  </a:lnTo>
                  <a:lnTo>
                    <a:pt x="61" y="1039"/>
                  </a:lnTo>
                  <a:lnTo>
                    <a:pt x="36" y="972"/>
                  </a:lnTo>
                  <a:lnTo>
                    <a:pt x="18" y="904"/>
                  </a:lnTo>
                  <a:lnTo>
                    <a:pt x="5" y="834"/>
                  </a:lnTo>
                  <a:lnTo>
                    <a:pt x="0" y="763"/>
                  </a:lnTo>
                  <a:lnTo>
                    <a:pt x="1" y="692"/>
                  </a:lnTo>
                  <a:lnTo>
                    <a:pt x="9" y="620"/>
                  </a:lnTo>
                  <a:lnTo>
                    <a:pt x="25" y="548"/>
                  </a:lnTo>
                  <a:lnTo>
                    <a:pt x="47" y="479"/>
                  </a:lnTo>
                  <a:lnTo>
                    <a:pt x="78" y="409"/>
                  </a:lnTo>
                  <a:lnTo>
                    <a:pt x="96" y="375"/>
                  </a:lnTo>
                  <a:lnTo>
                    <a:pt x="123" y="331"/>
                  </a:lnTo>
                  <a:lnTo>
                    <a:pt x="184" y="251"/>
                  </a:lnTo>
                  <a:lnTo>
                    <a:pt x="253" y="182"/>
                  </a:lnTo>
                  <a:lnTo>
                    <a:pt x="332" y="123"/>
                  </a:lnTo>
                  <a:lnTo>
                    <a:pt x="415" y="75"/>
                  </a:lnTo>
                  <a:lnTo>
                    <a:pt x="504" y="38"/>
                  </a:lnTo>
                  <a:lnTo>
                    <a:pt x="597" y="13"/>
                  </a:lnTo>
                  <a:lnTo>
                    <a:pt x="692" y="2"/>
                  </a:lnTo>
                  <a:lnTo>
                    <a:pt x="740" y="0"/>
                  </a:lnTo>
                  <a:lnTo>
                    <a:pt x="788" y="2"/>
                  </a:lnTo>
                  <a:lnTo>
                    <a:pt x="880" y="13"/>
                  </a:lnTo>
                  <a:lnTo>
                    <a:pt x="972" y="37"/>
                  </a:lnTo>
                  <a:lnTo>
                    <a:pt x="1062" y="74"/>
                  </a:lnTo>
                  <a:lnTo>
                    <a:pt x="1105" y="97"/>
                  </a:lnTo>
                  <a:lnTo>
                    <a:pt x="1139" y="117"/>
                  </a:lnTo>
                  <a:lnTo>
                    <a:pt x="1199" y="160"/>
                  </a:lnTo>
                  <a:lnTo>
                    <a:pt x="1255" y="208"/>
                  </a:lnTo>
                  <a:lnTo>
                    <a:pt x="1305" y="262"/>
                  </a:lnTo>
                  <a:lnTo>
                    <a:pt x="1349" y="318"/>
                  </a:lnTo>
                  <a:lnTo>
                    <a:pt x="1387" y="379"/>
                  </a:lnTo>
                  <a:lnTo>
                    <a:pt x="1419" y="443"/>
                  </a:lnTo>
                  <a:lnTo>
                    <a:pt x="1445" y="510"/>
                  </a:lnTo>
                  <a:lnTo>
                    <a:pt x="1463" y="578"/>
                  </a:lnTo>
                  <a:lnTo>
                    <a:pt x="1475" y="648"/>
                  </a:lnTo>
                  <a:lnTo>
                    <a:pt x="1481" y="719"/>
                  </a:lnTo>
                  <a:lnTo>
                    <a:pt x="1480" y="791"/>
                  </a:lnTo>
                  <a:lnTo>
                    <a:pt x="1471" y="863"/>
                  </a:lnTo>
                  <a:lnTo>
                    <a:pt x="1456" y="933"/>
                  </a:lnTo>
                  <a:lnTo>
                    <a:pt x="1433" y="1004"/>
                  </a:lnTo>
                  <a:lnTo>
                    <a:pt x="1403" y="1073"/>
                  </a:lnTo>
                  <a:lnTo>
                    <a:pt x="1385" y="1106"/>
                  </a:lnTo>
                  <a:lnTo>
                    <a:pt x="1358" y="1150"/>
                  </a:lnTo>
                  <a:lnTo>
                    <a:pt x="1297" y="1231"/>
                  </a:lnTo>
                  <a:lnTo>
                    <a:pt x="1226" y="1300"/>
                  </a:lnTo>
                  <a:lnTo>
                    <a:pt x="1149" y="1359"/>
                  </a:lnTo>
                  <a:lnTo>
                    <a:pt x="1066" y="1407"/>
                  </a:lnTo>
                  <a:lnTo>
                    <a:pt x="976" y="1444"/>
                  </a:lnTo>
                  <a:lnTo>
                    <a:pt x="883" y="1469"/>
                  </a:lnTo>
                  <a:lnTo>
                    <a:pt x="788" y="1481"/>
                  </a:lnTo>
                  <a:lnTo>
                    <a:pt x="739" y="1482"/>
                  </a:lnTo>
                  <a:close/>
                </a:path>
              </a:pathLst>
            </a:custGeom>
            <a:solidFill>
              <a:srgbClr val="63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0AE4415-199C-47D1-859D-A5D9753C1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900" y="2913063"/>
              <a:ext cx="747713" cy="749300"/>
            </a:xfrm>
            <a:custGeom>
              <a:avLst/>
              <a:gdLst>
                <a:gd name="T0" fmla="*/ 708 w 1415"/>
                <a:gd name="T1" fmla="*/ 0 h 1416"/>
                <a:gd name="T2" fmla="*/ 663 w 1415"/>
                <a:gd name="T3" fmla="*/ 1 h 1416"/>
                <a:gd name="T4" fmla="*/ 571 w 1415"/>
                <a:gd name="T5" fmla="*/ 13 h 1416"/>
                <a:gd name="T6" fmla="*/ 482 w 1415"/>
                <a:gd name="T7" fmla="*/ 37 h 1416"/>
                <a:gd name="T8" fmla="*/ 398 w 1415"/>
                <a:gd name="T9" fmla="*/ 72 h 1416"/>
                <a:gd name="T10" fmla="*/ 318 w 1415"/>
                <a:gd name="T11" fmla="*/ 118 h 1416"/>
                <a:gd name="T12" fmla="*/ 243 w 1415"/>
                <a:gd name="T13" fmla="*/ 174 h 1416"/>
                <a:gd name="T14" fmla="*/ 177 w 1415"/>
                <a:gd name="T15" fmla="*/ 240 h 1416"/>
                <a:gd name="T16" fmla="*/ 118 w 1415"/>
                <a:gd name="T17" fmla="*/ 316 h 1416"/>
                <a:gd name="T18" fmla="*/ 93 w 1415"/>
                <a:gd name="T19" fmla="*/ 359 h 1416"/>
                <a:gd name="T20" fmla="*/ 75 w 1415"/>
                <a:gd name="T21" fmla="*/ 391 h 1416"/>
                <a:gd name="T22" fmla="*/ 46 w 1415"/>
                <a:gd name="T23" fmla="*/ 457 h 1416"/>
                <a:gd name="T24" fmla="*/ 25 w 1415"/>
                <a:gd name="T25" fmla="*/ 524 h 1416"/>
                <a:gd name="T26" fmla="*/ 10 w 1415"/>
                <a:gd name="T27" fmla="*/ 592 h 1416"/>
                <a:gd name="T28" fmla="*/ 2 w 1415"/>
                <a:gd name="T29" fmla="*/ 660 h 1416"/>
                <a:gd name="T30" fmla="*/ 0 w 1415"/>
                <a:gd name="T31" fmla="*/ 729 h 1416"/>
                <a:gd name="T32" fmla="*/ 6 w 1415"/>
                <a:gd name="T33" fmla="*/ 797 h 1416"/>
                <a:gd name="T34" fmla="*/ 17 w 1415"/>
                <a:gd name="T35" fmla="*/ 864 h 1416"/>
                <a:gd name="T36" fmla="*/ 36 w 1415"/>
                <a:gd name="T37" fmla="*/ 929 h 1416"/>
                <a:gd name="T38" fmla="*/ 60 w 1415"/>
                <a:gd name="T39" fmla="*/ 993 h 1416"/>
                <a:gd name="T40" fmla="*/ 91 w 1415"/>
                <a:gd name="T41" fmla="*/ 1053 h 1416"/>
                <a:gd name="T42" fmla="*/ 127 w 1415"/>
                <a:gd name="T43" fmla="*/ 1112 h 1416"/>
                <a:gd name="T44" fmla="*/ 169 w 1415"/>
                <a:gd name="T45" fmla="*/ 1167 h 1416"/>
                <a:gd name="T46" fmla="*/ 216 w 1415"/>
                <a:gd name="T47" fmla="*/ 1218 h 1416"/>
                <a:gd name="T48" fmla="*/ 270 w 1415"/>
                <a:gd name="T49" fmla="*/ 1263 h 1416"/>
                <a:gd name="T50" fmla="*/ 328 w 1415"/>
                <a:gd name="T51" fmla="*/ 1305 h 1416"/>
                <a:gd name="T52" fmla="*/ 360 w 1415"/>
                <a:gd name="T53" fmla="*/ 1324 h 1416"/>
                <a:gd name="T54" fmla="*/ 401 w 1415"/>
                <a:gd name="T55" fmla="*/ 1346 h 1416"/>
                <a:gd name="T56" fmla="*/ 486 w 1415"/>
                <a:gd name="T57" fmla="*/ 1381 h 1416"/>
                <a:gd name="T58" fmla="*/ 574 w 1415"/>
                <a:gd name="T59" fmla="*/ 1403 h 1416"/>
                <a:gd name="T60" fmla="*/ 663 w 1415"/>
                <a:gd name="T61" fmla="*/ 1415 h 1416"/>
                <a:gd name="T62" fmla="*/ 707 w 1415"/>
                <a:gd name="T63" fmla="*/ 1416 h 1416"/>
                <a:gd name="T64" fmla="*/ 754 w 1415"/>
                <a:gd name="T65" fmla="*/ 1415 h 1416"/>
                <a:gd name="T66" fmla="*/ 844 w 1415"/>
                <a:gd name="T67" fmla="*/ 1403 h 1416"/>
                <a:gd name="T68" fmla="*/ 933 w 1415"/>
                <a:gd name="T69" fmla="*/ 1380 h 1416"/>
                <a:gd name="T70" fmla="*/ 1018 w 1415"/>
                <a:gd name="T71" fmla="*/ 1344 h 1416"/>
                <a:gd name="T72" fmla="*/ 1099 w 1415"/>
                <a:gd name="T73" fmla="*/ 1299 h 1416"/>
                <a:gd name="T74" fmla="*/ 1174 w 1415"/>
                <a:gd name="T75" fmla="*/ 1243 h 1416"/>
                <a:gd name="T76" fmla="*/ 1240 w 1415"/>
                <a:gd name="T77" fmla="*/ 1176 h 1416"/>
                <a:gd name="T78" fmla="*/ 1299 w 1415"/>
                <a:gd name="T79" fmla="*/ 1099 h 1416"/>
                <a:gd name="T80" fmla="*/ 1324 w 1415"/>
                <a:gd name="T81" fmla="*/ 1057 h 1416"/>
                <a:gd name="T82" fmla="*/ 1341 w 1415"/>
                <a:gd name="T83" fmla="*/ 1024 h 1416"/>
                <a:gd name="T84" fmla="*/ 1370 w 1415"/>
                <a:gd name="T85" fmla="*/ 959 h 1416"/>
                <a:gd name="T86" fmla="*/ 1392 w 1415"/>
                <a:gd name="T87" fmla="*/ 892 h 1416"/>
                <a:gd name="T88" fmla="*/ 1406 w 1415"/>
                <a:gd name="T89" fmla="*/ 824 h 1416"/>
                <a:gd name="T90" fmla="*/ 1414 w 1415"/>
                <a:gd name="T91" fmla="*/ 755 h 1416"/>
                <a:gd name="T92" fmla="*/ 1415 w 1415"/>
                <a:gd name="T93" fmla="*/ 687 h 1416"/>
                <a:gd name="T94" fmla="*/ 1410 w 1415"/>
                <a:gd name="T95" fmla="*/ 619 h 1416"/>
                <a:gd name="T96" fmla="*/ 1398 w 1415"/>
                <a:gd name="T97" fmla="*/ 553 h 1416"/>
                <a:gd name="T98" fmla="*/ 1380 w 1415"/>
                <a:gd name="T99" fmla="*/ 487 h 1416"/>
                <a:gd name="T100" fmla="*/ 1356 w 1415"/>
                <a:gd name="T101" fmla="*/ 423 h 1416"/>
                <a:gd name="T102" fmla="*/ 1326 w 1415"/>
                <a:gd name="T103" fmla="*/ 362 h 1416"/>
                <a:gd name="T104" fmla="*/ 1290 w 1415"/>
                <a:gd name="T105" fmla="*/ 304 h 1416"/>
                <a:gd name="T106" fmla="*/ 1248 w 1415"/>
                <a:gd name="T107" fmla="*/ 250 h 1416"/>
                <a:gd name="T108" fmla="*/ 1200 w 1415"/>
                <a:gd name="T109" fmla="*/ 199 h 1416"/>
                <a:gd name="T110" fmla="*/ 1147 w 1415"/>
                <a:gd name="T111" fmla="*/ 153 h 1416"/>
                <a:gd name="T112" fmla="*/ 1089 w 1415"/>
                <a:gd name="T113" fmla="*/ 111 h 1416"/>
                <a:gd name="T114" fmla="*/ 1057 w 1415"/>
                <a:gd name="T115" fmla="*/ 93 h 1416"/>
                <a:gd name="T116" fmla="*/ 1015 w 1415"/>
                <a:gd name="T117" fmla="*/ 71 h 1416"/>
                <a:gd name="T118" fmla="*/ 929 w 1415"/>
                <a:gd name="T119" fmla="*/ 35 h 1416"/>
                <a:gd name="T120" fmla="*/ 842 w 1415"/>
                <a:gd name="T121" fmla="*/ 13 h 1416"/>
                <a:gd name="T122" fmla="*/ 753 w 1415"/>
                <a:gd name="T123" fmla="*/ 1 h 1416"/>
                <a:gd name="T124" fmla="*/ 708 w 1415"/>
                <a:gd name="T125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15" h="1416">
                  <a:moveTo>
                    <a:pt x="708" y="0"/>
                  </a:moveTo>
                  <a:lnTo>
                    <a:pt x="663" y="1"/>
                  </a:lnTo>
                  <a:lnTo>
                    <a:pt x="571" y="13"/>
                  </a:lnTo>
                  <a:lnTo>
                    <a:pt x="482" y="37"/>
                  </a:lnTo>
                  <a:lnTo>
                    <a:pt x="398" y="72"/>
                  </a:lnTo>
                  <a:lnTo>
                    <a:pt x="318" y="118"/>
                  </a:lnTo>
                  <a:lnTo>
                    <a:pt x="243" y="174"/>
                  </a:lnTo>
                  <a:lnTo>
                    <a:pt x="177" y="240"/>
                  </a:lnTo>
                  <a:lnTo>
                    <a:pt x="118" y="316"/>
                  </a:lnTo>
                  <a:lnTo>
                    <a:pt x="93" y="359"/>
                  </a:lnTo>
                  <a:lnTo>
                    <a:pt x="75" y="391"/>
                  </a:lnTo>
                  <a:lnTo>
                    <a:pt x="46" y="457"/>
                  </a:lnTo>
                  <a:lnTo>
                    <a:pt x="25" y="524"/>
                  </a:lnTo>
                  <a:lnTo>
                    <a:pt x="10" y="592"/>
                  </a:lnTo>
                  <a:lnTo>
                    <a:pt x="2" y="660"/>
                  </a:lnTo>
                  <a:lnTo>
                    <a:pt x="0" y="729"/>
                  </a:lnTo>
                  <a:lnTo>
                    <a:pt x="6" y="797"/>
                  </a:lnTo>
                  <a:lnTo>
                    <a:pt x="17" y="864"/>
                  </a:lnTo>
                  <a:lnTo>
                    <a:pt x="36" y="929"/>
                  </a:lnTo>
                  <a:lnTo>
                    <a:pt x="60" y="993"/>
                  </a:lnTo>
                  <a:lnTo>
                    <a:pt x="91" y="1053"/>
                  </a:lnTo>
                  <a:lnTo>
                    <a:pt x="127" y="1112"/>
                  </a:lnTo>
                  <a:lnTo>
                    <a:pt x="169" y="1167"/>
                  </a:lnTo>
                  <a:lnTo>
                    <a:pt x="216" y="1218"/>
                  </a:lnTo>
                  <a:lnTo>
                    <a:pt x="270" y="1263"/>
                  </a:lnTo>
                  <a:lnTo>
                    <a:pt x="328" y="1305"/>
                  </a:lnTo>
                  <a:lnTo>
                    <a:pt x="360" y="1324"/>
                  </a:lnTo>
                  <a:lnTo>
                    <a:pt x="401" y="1346"/>
                  </a:lnTo>
                  <a:lnTo>
                    <a:pt x="486" y="1381"/>
                  </a:lnTo>
                  <a:lnTo>
                    <a:pt x="574" y="1403"/>
                  </a:lnTo>
                  <a:lnTo>
                    <a:pt x="663" y="1415"/>
                  </a:lnTo>
                  <a:lnTo>
                    <a:pt x="707" y="1416"/>
                  </a:lnTo>
                  <a:lnTo>
                    <a:pt x="754" y="1415"/>
                  </a:lnTo>
                  <a:lnTo>
                    <a:pt x="844" y="1403"/>
                  </a:lnTo>
                  <a:lnTo>
                    <a:pt x="933" y="1380"/>
                  </a:lnTo>
                  <a:lnTo>
                    <a:pt x="1018" y="1344"/>
                  </a:lnTo>
                  <a:lnTo>
                    <a:pt x="1099" y="1299"/>
                  </a:lnTo>
                  <a:lnTo>
                    <a:pt x="1174" y="1243"/>
                  </a:lnTo>
                  <a:lnTo>
                    <a:pt x="1240" y="1176"/>
                  </a:lnTo>
                  <a:lnTo>
                    <a:pt x="1299" y="1099"/>
                  </a:lnTo>
                  <a:lnTo>
                    <a:pt x="1324" y="1057"/>
                  </a:lnTo>
                  <a:lnTo>
                    <a:pt x="1341" y="1024"/>
                  </a:lnTo>
                  <a:lnTo>
                    <a:pt x="1370" y="959"/>
                  </a:lnTo>
                  <a:lnTo>
                    <a:pt x="1392" y="892"/>
                  </a:lnTo>
                  <a:lnTo>
                    <a:pt x="1406" y="824"/>
                  </a:lnTo>
                  <a:lnTo>
                    <a:pt x="1414" y="755"/>
                  </a:lnTo>
                  <a:lnTo>
                    <a:pt x="1415" y="687"/>
                  </a:lnTo>
                  <a:lnTo>
                    <a:pt x="1410" y="619"/>
                  </a:lnTo>
                  <a:lnTo>
                    <a:pt x="1398" y="553"/>
                  </a:lnTo>
                  <a:lnTo>
                    <a:pt x="1380" y="487"/>
                  </a:lnTo>
                  <a:lnTo>
                    <a:pt x="1356" y="423"/>
                  </a:lnTo>
                  <a:lnTo>
                    <a:pt x="1326" y="362"/>
                  </a:lnTo>
                  <a:lnTo>
                    <a:pt x="1290" y="304"/>
                  </a:lnTo>
                  <a:lnTo>
                    <a:pt x="1248" y="250"/>
                  </a:lnTo>
                  <a:lnTo>
                    <a:pt x="1200" y="199"/>
                  </a:lnTo>
                  <a:lnTo>
                    <a:pt x="1147" y="153"/>
                  </a:lnTo>
                  <a:lnTo>
                    <a:pt x="1089" y="111"/>
                  </a:lnTo>
                  <a:lnTo>
                    <a:pt x="1057" y="93"/>
                  </a:lnTo>
                  <a:lnTo>
                    <a:pt x="1015" y="71"/>
                  </a:lnTo>
                  <a:lnTo>
                    <a:pt x="929" y="35"/>
                  </a:lnTo>
                  <a:lnTo>
                    <a:pt x="842" y="13"/>
                  </a:lnTo>
                  <a:lnTo>
                    <a:pt x="753" y="1"/>
                  </a:lnTo>
                  <a:lnTo>
                    <a:pt x="7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38B7F85B-9263-45A2-B9AC-DFEA95FED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5" y="3173413"/>
              <a:ext cx="531813" cy="438150"/>
            </a:xfrm>
            <a:custGeom>
              <a:avLst/>
              <a:gdLst>
                <a:gd name="T0" fmla="*/ 376 w 1005"/>
                <a:gd name="T1" fmla="*/ 829 h 829"/>
                <a:gd name="T2" fmla="*/ 325 w 1005"/>
                <a:gd name="T3" fmla="*/ 828 h 829"/>
                <a:gd name="T4" fmla="*/ 227 w 1005"/>
                <a:gd name="T5" fmla="*/ 812 h 829"/>
                <a:gd name="T6" fmla="*/ 132 w 1005"/>
                <a:gd name="T7" fmla="*/ 781 h 829"/>
                <a:gd name="T8" fmla="*/ 42 w 1005"/>
                <a:gd name="T9" fmla="*/ 734 h 829"/>
                <a:gd name="T10" fmla="*/ 0 w 1005"/>
                <a:gd name="T11" fmla="*/ 705 h 829"/>
                <a:gd name="T12" fmla="*/ 46 w 1005"/>
                <a:gd name="T13" fmla="*/ 687 h 829"/>
                <a:gd name="T14" fmla="*/ 296 w 1005"/>
                <a:gd name="T15" fmla="*/ 571 h 829"/>
                <a:gd name="T16" fmla="*/ 479 w 1005"/>
                <a:gd name="T17" fmla="*/ 470 h 829"/>
                <a:gd name="T18" fmla="*/ 558 w 1005"/>
                <a:gd name="T19" fmla="*/ 418 h 829"/>
                <a:gd name="T20" fmla="*/ 594 w 1005"/>
                <a:gd name="T21" fmla="*/ 390 h 829"/>
                <a:gd name="T22" fmla="*/ 669 w 1005"/>
                <a:gd name="T23" fmla="*/ 326 h 829"/>
                <a:gd name="T24" fmla="*/ 777 w 1005"/>
                <a:gd name="T25" fmla="*/ 223 h 829"/>
                <a:gd name="T26" fmla="*/ 946 w 1005"/>
                <a:gd name="T27" fmla="*/ 35 h 829"/>
                <a:gd name="T28" fmla="*/ 973 w 1005"/>
                <a:gd name="T29" fmla="*/ 0 h 829"/>
                <a:gd name="T30" fmla="*/ 988 w 1005"/>
                <a:gd name="T31" fmla="*/ 48 h 829"/>
                <a:gd name="T32" fmla="*/ 1003 w 1005"/>
                <a:gd name="T33" fmla="*/ 146 h 829"/>
                <a:gd name="T34" fmla="*/ 1005 w 1005"/>
                <a:gd name="T35" fmla="*/ 244 h 829"/>
                <a:gd name="T36" fmla="*/ 990 w 1005"/>
                <a:gd name="T37" fmla="*/ 341 h 829"/>
                <a:gd name="T38" fmla="*/ 960 w 1005"/>
                <a:gd name="T39" fmla="*/ 435 h 829"/>
                <a:gd name="T40" fmla="*/ 917 w 1005"/>
                <a:gd name="T41" fmla="*/ 524 h 829"/>
                <a:gd name="T42" fmla="*/ 858 w 1005"/>
                <a:gd name="T43" fmla="*/ 605 h 829"/>
                <a:gd name="T44" fmla="*/ 786 w 1005"/>
                <a:gd name="T45" fmla="*/ 678 h 829"/>
                <a:gd name="T46" fmla="*/ 745 w 1005"/>
                <a:gd name="T47" fmla="*/ 709 h 829"/>
                <a:gd name="T48" fmla="*/ 703 w 1005"/>
                <a:gd name="T49" fmla="*/ 739 h 829"/>
                <a:gd name="T50" fmla="*/ 613 w 1005"/>
                <a:gd name="T51" fmla="*/ 783 h 829"/>
                <a:gd name="T52" fmla="*/ 520 w 1005"/>
                <a:gd name="T53" fmla="*/ 814 h 829"/>
                <a:gd name="T54" fmla="*/ 425 w 1005"/>
                <a:gd name="T55" fmla="*/ 828 h 829"/>
                <a:gd name="T56" fmla="*/ 376 w 1005"/>
                <a:gd name="T5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5" h="829">
                  <a:moveTo>
                    <a:pt x="376" y="829"/>
                  </a:moveTo>
                  <a:lnTo>
                    <a:pt x="325" y="828"/>
                  </a:lnTo>
                  <a:lnTo>
                    <a:pt x="227" y="812"/>
                  </a:lnTo>
                  <a:lnTo>
                    <a:pt x="132" y="781"/>
                  </a:lnTo>
                  <a:lnTo>
                    <a:pt x="42" y="734"/>
                  </a:lnTo>
                  <a:lnTo>
                    <a:pt x="0" y="705"/>
                  </a:lnTo>
                  <a:lnTo>
                    <a:pt x="46" y="687"/>
                  </a:lnTo>
                  <a:lnTo>
                    <a:pt x="296" y="571"/>
                  </a:lnTo>
                  <a:lnTo>
                    <a:pt x="479" y="470"/>
                  </a:lnTo>
                  <a:lnTo>
                    <a:pt x="558" y="418"/>
                  </a:lnTo>
                  <a:lnTo>
                    <a:pt x="594" y="390"/>
                  </a:lnTo>
                  <a:lnTo>
                    <a:pt x="669" y="326"/>
                  </a:lnTo>
                  <a:lnTo>
                    <a:pt x="777" y="223"/>
                  </a:lnTo>
                  <a:lnTo>
                    <a:pt x="946" y="35"/>
                  </a:lnTo>
                  <a:lnTo>
                    <a:pt x="973" y="0"/>
                  </a:lnTo>
                  <a:lnTo>
                    <a:pt x="988" y="48"/>
                  </a:lnTo>
                  <a:lnTo>
                    <a:pt x="1003" y="146"/>
                  </a:lnTo>
                  <a:lnTo>
                    <a:pt x="1005" y="244"/>
                  </a:lnTo>
                  <a:lnTo>
                    <a:pt x="990" y="341"/>
                  </a:lnTo>
                  <a:lnTo>
                    <a:pt x="960" y="435"/>
                  </a:lnTo>
                  <a:lnTo>
                    <a:pt x="917" y="524"/>
                  </a:lnTo>
                  <a:lnTo>
                    <a:pt x="858" y="605"/>
                  </a:lnTo>
                  <a:lnTo>
                    <a:pt x="786" y="678"/>
                  </a:lnTo>
                  <a:lnTo>
                    <a:pt x="745" y="709"/>
                  </a:lnTo>
                  <a:lnTo>
                    <a:pt x="703" y="739"/>
                  </a:lnTo>
                  <a:lnTo>
                    <a:pt x="613" y="783"/>
                  </a:lnTo>
                  <a:lnTo>
                    <a:pt x="520" y="814"/>
                  </a:lnTo>
                  <a:lnTo>
                    <a:pt x="425" y="828"/>
                  </a:lnTo>
                  <a:lnTo>
                    <a:pt x="376" y="829"/>
                  </a:lnTo>
                  <a:close/>
                </a:path>
              </a:pathLst>
            </a:custGeom>
            <a:solidFill>
              <a:srgbClr val="FB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C241A7C-09FD-44A4-8081-D5F32F6053F1}"/>
              </a:ext>
            </a:extLst>
          </p:cNvPr>
          <p:cNvGrpSpPr/>
          <p:nvPr/>
        </p:nvGrpSpPr>
        <p:grpSpPr>
          <a:xfrm>
            <a:off x="7069436" y="1135093"/>
            <a:ext cx="1138409" cy="1375278"/>
            <a:chOff x="5997575" y="2695575"/>
            <a:chExt cx="1258888" cy="1520825"/>
          </a:xfrm>
        </p:grpSpPr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5926C27F-F81D-456B-BB16-9DEF006AF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575" y="2776538"/>
              <a:ext cx="1257300" cy="1235075"/>
            </a:xfrm>
            <a:custGeom>
              <a:avLst/>
              <a:gdLst>
                <a:gd name="T0" fmla="*/ 2375 w 2376"/>
                <a:gd name="T1" fmla="*/ 956 h 2333"/>
                <a:gd name="T2" fmla="*/ 1257 w 2376"/>
                <a:gd name="T3" fmla="*/ 15 h 2333"/>
                <a:gd name="T4" fmla="*/ 1215 w 2376"/>
                <a:gd name="T5" fmla="*/ 0 h 2333"/>
                <a:gd name="T6" fmla="*/ 1165 w 2376"/>
                <a:gd name="T7" fmla="*/ 0 h 2333"/>
                <a:gd name="T8" fmla="*/ 1125 w 2376"/>
                <a:gd name="T9" fmla="*/ 15 h 2333"/>
                <a:gd name="T10" fmla="*/ 4 w 2376"/>
                <a:gd name="T11" fmla="*/ 956 h 2333"/>
                <a:gd name="T12" fmla="*/ 4 w 2376"/>
                <a:gd name="T13" fmla="*/ 956 h 2333"/>
                <a:gd name="T14" fmla="*/ 0 w 2376"/>
                <a:gd name="T15" fmla="*/ 2270 h 2333"/>
                <a:gd name="T16" fmla="*/ 2376 w 2376"/>
                <a:gd name="T17" fmla="*/ 2333 h 2333"/>
                <a:gd name="T18" fmla="*/ 2376 w 2376"/>
                <a:gd name="T19" fmla="*/ 957 h 2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6" h="2333">
                  <a:moveTo>
                    <a:pt x="2375" y="956"/>
                  </a:moveTo>
                  <a:lnTo>
                    <a:pt x="1257" y="15"/>
                  </a:lnTo>
                  <a:lnTo>
                    <a:pt x="1215" y="0"/>
                  </a:lnTo>
                  <a:lnTo>
                    <a:pt x="1165" y="0"/>
                  </a:lnTo>
                  <a:lnTo>
                    <a:pt x="1125" y="15"/>
                  </a:lnTo>
                  <a:lnTo>
                    <a:pt x="4" y="956"/>
                  </a:lnTo>
                  <a:lnTo>
                    <a:pt x="4" y="956"/>
                  </a:lnTo>
                  <a:lnTo>
                    <a:pt x="0" y="2270"/>
                  </a:lnTo>
                  <a:lnTo>
                    <a:pt x="2376" y="2333"/>
                  </a:lnTo>
                  <a:lnTo>
                    <a:pt x="2376" y="9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109F1EA6-3BC0-422F-BD54-F99A96DB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5" y="3282950"/>
              <a:ext cx="0" cy="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1B2070E-F673-4605-972B-6092B1F4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2695575"/>
              <a:ext cx="1016000" cy="1358900"/>
            </a:xfrm>
            <a:custGeom>
              <a:avLst/>
              <a:gdLst>
                <a:gd name="T0" fmla="*/ 0 w 1920"/>
                <a:gd name="T1" fmla="*/ 0 h 2568"/>
                <a:gd name="T2" fmla="*/ 0 w 1920"/>
                <a:gd name="T3" fmla="*/ 2568 h 2568"/>
                <a:gd name="T4" fmla="*/ 1920 w 1920"/>
                <a:gd name="T5" fmla="*/ 2568 h 2568"/>
                <a:gd name="T6" fmla="*/ 1920 w 1920"/>
                <a:gd name="T7" fmla="*/ 422 h 2568"/>
                <a:gd name="T8" fmla="*/ 1498 w 1920"/>
                <a:gd name="T9" fmla="*/ 0 h 2568"/>
                <a:gd name="T10" fmla="*/ 0 w 1920"/>
                <a:gd name="T11" fmla="*/ 0 h 2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2568">
                  <a:moveTo>
                    <a:pt x="0" y="0"/>
                  </a:moveTo>
                  <a:lnTo>
                    <a:pt x="0" y="2568"/>
                  </a:lnTo>
                  <a:lnTo>
                    <a:pt x="1920" y="2568"/>
                  </a:lnTo>
                  <a:lnTo>
                    <a:pt x="1920" y="422"/>
                  </a:lnTo>
                  <a:lnTo>
                    <a:pt x="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0FDDCF35-DBEB-4646-AFE8-D9588B666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2695575"/>
              <a:ext cx="223838" cy="223838"/>
            </a:xfrm>
            <a:custGeom>
              <a:avLst/>
              <a:gdLst>
                <a:gd name="T0" fmla="*/ 422 w 422"/>
                <a:gd name="T1" fmla="*/ 422 h 422"/>
                <a:gd name="T2" fmla="*/ 0 w 422"/>
                <a:gd name="T3" fmla="*/ 0 h 422"/>
                <a:gd name="T4" fmla="*/ 0 w 422"/>
                <a:gd name="T5" fmla="*/ 422 h 422"/>
                <a:gd name="T6" fmla="*/ 422 w 422"/>
                <a:gd name="T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2" h="422">
                  <a:moveTo>
                    <a:pt x="422" y="422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422" y="422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32DBD40A-BE5F-4AD4-A9F1-C4968F2A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079750"/>
              <a:ext cx="706438" cy="60325"/>
            </a:xfrm>
            <a:prstGeom prst="rect">
              <a:avLst/>
            </a:prstGeom>
            <a:solidFill>
              <a:srgbClr val="92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0" name="Rectangle 54">
              <a:extLst>
                <a:ext uri="{FF2B5EF4-FFF2-40B4-BE49-F238E27FC236}">
                  <a16:creationId xmlns:a16="http://schemas.microsoft.com/office/drawing/2014/main" id="{AD060AEC-8E09-4019-92D7-AC208EFA9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192463"/>
              <a:ext cx="706438" cy="6191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1" name="Rectangle 55">
              <a:extLst>
                <a:ext uri="{FF2B5EF4-FFF2-40B4-BE49-F238E27FC236}">
                  <a16:creationId xmlns:a16="http://schemas.microsoft.com/office/drawing/2014/main" id="{79A8FC22-7A11-426D-AFC9-9905C2651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306763"/>
              <a:ext cx="706438" cy="6191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50609DDD-523A-474B-BB47-D354F4B1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8088" y="2887663"/>
              <a:ext cx="420688" cy="61913"/>
            </a:xfrm>
            <a:prstGeom prst="rect">
              <a:avLst/>
            </a:prstGeom>
            <a:solidFill>
              <a:srgbClr val="92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3" name="Rectangle 57">
              <a:extLst>
                <a:ext uri="{FF2B5EF4-FFF2-40B4-BE49-F238E27FC236}">
                  <a16:creationId xmlns:a16="http://schemas.microsoft.com/office/drawing/2014/main" id="{C1E2082D-5D5F-49E9-BEEC-72D5A443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419475"/>
              <a:ext cx="706438" cy="6191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4" name="Rectangle 58">
              <a:extLst>
                <a:ext uri="{FF2B5EF4-FFF2-40B4-BE49-F238E27FC236}">
                  <a16:creationId xmlns:a16="http://schemas.microsoft.com/office/drawing/2014/main" id="{6F06E285-2327-4203-A8FC-5FBB2BCDA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590925"/>
              <a:ext cx="706438" cy="61913"/>
            </a:xfrm>
            <a:prstGeom prst="rect">
              <a:avLst/>
            </a:prstGeom>
            <a:solidFill>
              <a:srgbClr val="92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5" name="Rectangle 59">
              <a:extLst>
                <a:ext uri="{FF2B5EF4-FFF2-40B4-BE49-F238E27FC236}">
                  <a16:creationId xmlns:a16="http://schemas.microsoft.com/office/drawing/2014/main" id="{F06F7757-6EB1-447A-BDB2-EC35743FA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705225"/>
              <a:ext cx="706438" cy="6191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BE6912CC-5B2F-4A42-B66C-B98A00C07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819525"/>
              <a:ext cx="706438" cy="60325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7C78B085-2882-4647-865D-BED7B1BC8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225" y="3282950"/>
              <a:ext cx="501650" cy="931863"/>
            </a:xfrm>
            <a:custGeom>
              <a:avLst/>
              <a:gdLst>
                <a:gd name="T0" fmla="*/ 948 w 948"/>
                <a:gd name="T1" fmla="*/ 1760 h 1760"/>
                <a:gd name="T2" fmla="*/ 948 w 948"/>
                <a:gd name="T3" fmla="*/ 0 h 1760"/>
                <a:gd name="T4" fmla="*/ 0 w 948"/>
                <a:gd name="T5" fmla="*/ 895 h 1760"/>
                <a:gd name="T6" fmla="*/ 948 w 948"/>
                <a:gd name="T7" fmla="*/ 176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8" h="1760">
                  <a:moveTo>
                    <a:pt x="948" y="1760"/>
                  </a:moveTo>
                  <a:lnTo>
                    <a:pt x="948" y="0"/>
                  </a:lnTo>
                  <a:lnTo>
                    <a:pt x="0" y="895"/>
                  </a:lnTo>
                  <a:lnTo>
                    <a:pt x="948" y="1760"/>
                  </a:lnTo>
                  <a:close/>
                </a:path>
              </a:pathLst>
            </a:custGeom>
            <a:solidFill>
              <a:srgbClr val="E8A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54E71496-EC35-43B9-B954-4A722EC72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575" y="3282950"/>
              <a:ext cx="503238" cy="931863"/>
            </a:xfrm>
            <a:custGeom>
              <a:avLst/>
              <a:gdLst>
                <a:gd name="T0" fmla="*/ 4 w 952"/>
                <a:gd name="T1" fmla="*/ 0 h 1761"/>
                <a:gd name="T2" fmla="*/ 0 w 952"/>
                <a:gd name="T3" fmla="*/ 0 h 1761"/>
                <a:gd name="T4" fmla="*/ 0 w 952"/>
                <a:gd name="T5" fmla="*/ 1761 h 1761"/>
                <a:gd name="T6" fmla="*/ 952 w 952"/>
                <a:gd name="T7" fmla="*/ 895 h 1761"/>
                <a:gd name="T8" fmla="*/ 4 w 952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" h="1761">
                  <a:moveTo>
                    <a:pt x="4" y="0"/>
                  </a:moveTo>
                  <a:lnTo>
                    <a:pt x="0" y="0"/>
                  </a:lnTo>
                  <a:lnTo>
                    <a:pt x="0" y="1761"/>
                  </a:lnTo>
                  <a:lnTo>
                    <a:pt x="952" y="89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8A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9" name="Freeform 63">
              <a:extLst>
                <a:ext uri="{FF2B5EF4-FFF2-40B4-BE49-F238E27FC236}">
                  <a16:creationId xmlns:a16="http://schemas.microsoft.com/office/drawing/2014/main" id="{E783C028-2138-4874-A017-BE2478AA0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163" y="3622675"/>
              <a:ext cx="1257300" cy="593725"/>
            </a:xfrm>
            <a:custGeom>
              <a:avLst/>
              <a:gdLst>
                <a:gd name="T0" fmla="*/ 1186 w 2376"/>
                <a:gd name="T1" fmla="*/ 0 h 1121"/>
                <a:gd name="T2" fmla="*/ 0 w 2376"/>
                <a:gd name="T3" fmla="*/ 1121 h 1121"/>
                <a:gd name="T4" fmla="*/ 2376 w 2376"/>
                <a:gd name="T5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6" h="1121">
                  <a:moveTo>
                    <a:pt x="1186" y="0"/>
                  </a:moveTo>
                  <a:lnTo>
                    <a:pt x="0" y="1121"/>
                  </a:lnTo>
                  <a:lnTo>
                    <a:pt x="2376" y="1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77EFFD8-7674-46A4-A5C5-9E0B0D4A1C77}"/>
              </a:ext>
            </a:extLst>
          </p:cNvPr>
          <p:cNvGrpSpPr/>
          <p:nvPr/>
        </p:nvGrpSpPr>
        <p:grpSpPr>
          <a:xfrm>
            <a:off x="2273797" y="3734986"/>
            <a:ext cx="1175735" cy="1263304"/>
            <a:chOff x="5962650" y="4779963"/>
            <a:chExt cx="1300163" cy="1397000"/>
          </a:xfrm>
        </p:grpSpPr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1334E5D3-9B44-40A0-8F7B-42DEF010C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75" y="4779963"/>
              <a:ext cx="388938" cy="388938"/>
            </a:xfrm>
            <a:custGeom>
              <a:avLst/>
              <a:gdLst>
                <a:gd name="T0" fmla="*/ 456 w 735"/>
                <a:gd name="T1" fmla="*/ 713 h 734"/>
                <a:gd name="T2" fmla="*/ 445 w 735"/>
                <a:gd name="T3" fmla="*/ 724 h 734"/>
                <a:gd name="T4" fmla="*/ 419 w 735"/>
                <a:gd name="T5" fmla="*/ 734 h 734"/>
                <a:gd name="T6" fmla="*/ 390 w 735"/>
                <a:gd name="T7" fmla="*/ 734 h 734"/>
                <a:gd name="T8" fmla="*/ 364 w 735"/>
                <a:gd name="T9" fmla="*/ 724 h 734"/>
                <a:gd name="T10" fmla="*/ 352 w 735"/>
                <a:gd name="T11" fmla="*/ 713 h 734"/>
                <a:gd name="T12" fmla="*/ 21 w 735"/>
                <a:gd name="T13" fmla="*/ 383 h 734"/>
                <a:gd name="T14" fmla="*/ 11 w 735"/>
                <a:gd name="T15" fmla="*/ 371 h 734"/>
                <a:gd name="T16" fmla="*/ 0 w 735"/>
                <a:gd name="T17" fmla="*/ 345 h 734"/>
                <a:gd name="T18" fmla="*/ 0 w 735"/>
                <a:gd name="T19" fmla="*/ 316 h 734"/>
                <a:gd name="T20" fmla="*/ 11 w 735"/>
                <a:gd name="T21" fmla="*/ 290 h 734"/>
                <a:gd name="T22" fmla="*/ 21 w 735"/>
                <a:gd name="T23" fmla="*/ 278 h 734"/>
                <a:gd name="T24" fmla="*/ 279 w 735"/>
                <a:gd name="T25" fmla="*/ 21 h 734"/>
                <a:gd name="T26" fmla="*/ 289 w 735"/>
                <a:gd name="T27" fmla="*/ 10 h 734"/>
                <a:gd name="T28" fmla="*/ 317 w 735"/>
                <a:gd name="T29" fmla="*/ 0 h 734"/>
                <a:gd name="T30" fmla="*/ 344 w 735"/>
                <a:gd name="T31" fmla="*/ 0 h 734"/>
                <a:gd name="T32" fmla="*/ 372 w 735"/>
                <a:gd name="T33" fmla="*/ 10 h 734"/>
                <a:gd name="T34" fmla="*/ 383 w 735"/>
                <a:gd name="T35" fmla="*/ 21 h 734"/>
                <a:gd name="T36" fmla="*/ 714 w 735"/>
                <a:gd name="T37" fmla="*/ 351 h 734"/>
                <a:gd name="T38" fmla="*/ 724 w 735"/>
                <a:gd name="T39" fmla="*/ 363 h 734"/>
                <a:gd name="T40" fmla="*/ 735 w 735"/>
                <a:gd name="T41" fmla="*/ 389 h 734"/>
                <a:gd name="T42" fmla="*/ 735 w 735"/>
                <a:gd name="T43" fmla="*/ 418 h 734"/>
                <a:gd name="T44" fmla="*/ 723 w 735"/>
                <a:gd name="T45" fmla="*/ 444 h 734"/>
                <a:gd name="T46" fmla="*/ 714 w 735"/>
                <a:gd name="T47" fmla="*/ 456 h 734"/>
                <a:gd name="T48" fmla="*/ 456 w 735"/>
                <a:gd name="T49" fmla="*/ 71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5" h="734">
                  <a:moveTo>
                    <a:pt x="456" y="713"/>
                  </a:moveTo>
                  <a:lnTo>
                    <a:pt x="445" y="724"/>
                  </a:lnTo>
                  <a:lnTo>
                    <a:pt x="419" y="734"/>
                  </a:lnTo>
                  <a:lnTo>
                    <a:pt x="390" y="734"/>
                  </a:lnTo>
                  <a:lnTo>
                    <a:pt x="364" y="724"/>
                  </a:lnTo>
                  <a:lnTo>
                    <a:pt x="352" y="713"/>
                  </a:lnTo>
                  <a:lnTo>
                    <a:pt x="21" y="383"/>
                  </a:lnTo>
                  <a:lnTo>
                    <a:pt x="11" y="371"/>
                  </a:lnTo>
                  <a:lnTo>
                    <a:pt x="0" y="345"/>
                  </a:lnTo>
                  <a:lnTo>
                    <a:pt x="0" y="316"/>
                  </a:lnTo>
                  <a:lnTo>
                    <a:pt x="11" y="290"/>
                  </a:lnTo>
                  <a:lnTo>
                    <a:pt x="21" y="278"/>
                  </a:lnTo>
                  <a:lnTo>
                    <a:pt x="279" y="21"/>
                  </a:lnTo>
                  <a:lnTo>
                    <a:pt x="289" y="10"/>
                  </a:lnTo>
                  <a:lnTo>
                    <a:pt x="317" y="0"/>
                  </a:lnTo>
                  <a:lnTo>
                    <a:pt x="344" y="0"/>
                  </a:lnTo>
                  <a:lnTo>
                    <a:pt x="372" y="10"/>
                  </a:lnTo>
                  <a:lnTo>
                    <a:pt x="383" y="21"/>
                  </a:lnTo>
                  <a:lnTo>
                    <a:pt x="714" y="351"/>
                  </a:lnTo>
                  <a:lnTo>
                    <a:pt x="724" y="363"/>
                  </a:lnTo>
                  <a:lnTo>
                    <a:pt x="735" y="389"/>
                  </a:lnTo>
                  <a:lnTo>
                    <a:pt x="735" y="418"/>
                  </a:lnTo>
                  <a:lnTo>
                    <a:pt x="723" y="444"/>
                  </a:lnTo>
                  <a:lnTo>
                    <a:pt x="714" y="456"/>
                  </a:lnTo>
                  <a:lnTo>
                    <a:pt x="456" y="713"/>
                  </a:lnTo>
                  <a:close/>
                </a:path>
              </a:pathLst>
            </a:custGeom>
            <a:solidFill>
              <a:srgbClr val="DD4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4" name="Freeform 68">
              <a:extLst>
                <a:ext uri="{FF2B5EF4-FFF2-40B4-BE49-F238E27FC236}">
                  <a16:creationId xmlns:a16="http://schemas.microsoft.com/office/drawing/2014/main" id="{9B2BA4B4-F40F-46E8-9D06-BBD0B256F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5645150"/>
              <a:ext cx="387350" cy="398463"/>
            </a:xfrm>
            <a:custGeom>
              <a:avLst/>
              <a:gdLst>
                <a:gd name="T0" fmla="*/ 294 w 733"/>
                <a:gd name="T1" fmla="*/ 0 h 752"/>
                <a:gd name="T2" fmla="*/ 0 w 733"/>
                <a:gd name="T3" fmla="*/ 752 h 752"/>
                <a:gd name="T4" fmla="*/ 733 w 733"/>
                <a:gd name="T5" fmla="*/ 439 h 752"/>
                <a:gd name="T6" fmla="*/ 294 w 733"/>
                <a:gd name="T7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3" h="752">
                  <a:moveTo>
                    <a:pt x="294" y="0"/>
                  </a:moveTo>
                  <a:lnTo>
                    <a:pt x="0" y="752"/>
                  </a:lnTo>
                  <a:lnTo>
                    <a:pt x="733" y="439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7C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5" name="Freeform 69">
              <a:extLst>
                <a:ext uri="{FF2B5EF4-FFF2-40B4-BE49-F238E27FC236}">
                  <a16:creationId xmlns:a16="http://schemas.microsoft.com/office/drawing/2014/main" id="{69EC25F8-12D9-4701-A48D-DB253408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5903913"/>
              <a:ext cx="134938" cy="139700"/>
            </a:xfrm>
            <a:custGeom>
              <a:avLst/>
              <a:gdLst>
                <a:gd name="T0" fmla="*/ 103 w 256"/>
                <a:gd name="T1" fmla="*/ 0 h 263"/>
                <a:gd name="T2" fmla="*/ 0 w 256"/>
                <a:gd name="T3" fmla="*/ 263 h 263"/>
                <a:gd name="T4" fmla="*/ 256 w 256"/>
                <a:gd name="T5" fmla="*/ 154 h 263"/>
                <a:gd name="T6" fmla="*/ 103 w 256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263">
                  <a:moveTo>
                    <a:pt x="103" y="0"/>
                  </a:moveTo>
                  <a:lnTo>
                    <a:pt x="0" y="263"/>
                  </a:lnTo>
                  <a:lnTo>
                    <a:pt x="256" y="15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58FABDDC-D007-44E6-ABCF-CFBF68B12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7438" y="4924425"/>
              <a:ext cx="954088" cy="952500"/>
            </a:xfrm>
            <a:custGeom>
              <a:avLst/>
              <a:gdLst>
                <a:gd name="T0" fmla="*/ 439 w 1803"/>
                <a:gd name="T1" fmla="*/ 1802 h 1802"/>
                <a:gd name="T2" fmla="*/ 0 w 1803"/>
                <a:gd name="T3" fmla="*/ 1363 h 1802"/>
                <a:gd name="T4" fmla="*/ 1363 w 1803"/>
                <a:gd name="T5" fmla="*/ 0 h 1802"/>
                <a:gd name="T6" fmla="*/ 1803 w 1803"/>
                <a:gd name="T7" fmla="*/ 440 h 1802"/>
                <a:gd name="T8" fmla="*/ 439 w 1803"/>
                <a:gd name="T9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3" h="1802">
                  <a:moveTo>
                    <a:pt x="439" y="1802"/>
                  </a:moveTo>
                  <a:lnTo>
                    <a:pt x="0" y="1363"/>
                  </a:lnTo>
                  <a:lnTo>
                    <a:pt x="1363" y="0"/>
                  </a:lnTo>
                  <a:lnTo>
                    <a:pt x="1803" y="440"/>
                  </a:lnTo>
                  <a:lnTo>
                    <a:pt x="439" y="1802"/>
                  </a:lnTo>
                  <a:close/>
                </a:path>
              </a:pathLst>
            </a:custGeom>
            <a:solidFill>
              <a:srgbClr val="F9C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A8C3C509-8009-4BCB-B143-6AFADFE01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163" y="4864100"/>
              <a:ext cx="292100" cy="292100"/>
            </a:xfrm>
            <a:custGeom>
              <a:avLst/>
              <a:gdLst>
                <a:gd name="T0" fmla="*/ 440 w 552"/>
                <a:gd name="T1" fmla="*/ 553 h 553"/>
                <a:gd name="T2" fmla="*/ 0 w 552"/>
                <a:gd name="T3" fmla="*/ 113 h 553"/>
                <a:gd name="T4" fmla="*/ 113 w 552"/>
                <a:gd name="T5" fmla="*/ 0 h 553"/>
                <a:gd name="T6" fmla="*/ 552 w 552"/>
                <a:gd name="T7" fmla="*/ 439 h 553"/>
                <a:gd name="T8" fmla="*/ 440 w 552"/>
                <a:gd name="T9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553">
                  <a:moveTo>
                    <a:pt x="440" y="553"/>
                  </a:moveTo>
                  <a:lnTo>
                    <a:pt x="0" y="113"/>
                  </a:lnTo>
                  <a:lnTo>
                    <a:pt x="113" y="0"/>
                  </a:lnTo>
                  <a:lnTo>
                    <a:pt x="552" y="439"/>
                  </a:lnTo>
                  <a:lnTo>
                    <a:pt x="440" y="553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8" name="Freeform 72">
              <a:extLst>
                <a:ext uri="{FF2B5EF4-FFF2-40B4-BE49-F238E27FC236}">
                  <a16:creationId xmlns:a16="http://schemas.microsoft.com/office/drawing/2014/main" id="{FC34F024-4789-4298-AD02-BBE9FCD14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5038725"/>
              <a:ext cx="839788" cy="838200"/>
            </a:xfrm>
            <a:custGeom>
              <a:avLst/>
              <a:gdLst>
                <a:gd name="T0" fmla="*/ 222 w 1586"/>
                <a:gd name="T1" fmla="*/ 1584 h 1584"/>
                <a:gd name="T2" fmla="*/ 0 w 1586"/>
                <a:gd name="T3" fmla="*/ 1364 h 1584"/>
                <a:gd name="T4" fmla="*/ 1364 w 1586"/>
                <a:gd name="T5" fmla="*/ 0 h 1584"/>
                <a:gd name="T6" fmla="*/ 1586 w 1586"/>
                <a:gd name="T7" fmla="*/ 222 h 1584"/>
                <a:gd name="T8" fmla="*/ 222 w 1586"/>
                <a:gd name="T9" fmla="*/ 1584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6" h="1584">
                  <a:moveTo>
                    <a:pt x="222" y="1584"/>
                  </a:moveTo>
                  <a:lnTo>
                    <a:pt x="0" y="1364"/>
                  </a:lnTo>
                  <a:lnTo>
                    <a:pt x="1364" y="0"/>
                  </a:lnTo>
                  <a:lnTo>
                    <a:pt x="1586" y="222"/>
                  </a:lnTo>
                  <a:lnTo>
                    <a:pt x="222" y="1584"/>
                  </a:lnTo>
                  <a:close/>
                </a:path>
              </a:pathLst>
            </a:custGeom>
            <a:solidFill>
              <a:srgbClr val="E8A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9" name="Freeform 73">
              <a:extLst>
                <a:ext uri="{FF2B5EF4-FFF2-40B4-BE49-F238E27FC236}">
                  <a16:creationId xmlns:a16="http://schemas.microsoft.com/office/drawing/2014/main" id="{06C04DDA-20DF-4679-A953-44E5A7D09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5967413"/>
              <a:ext cx="1136650" cy="209550"/>
            </a:xfrm>
            <a:custGeom>
              <a:avLst/>
              <a:gdLst>
                <a:gd name="T0" fmla="*/ 113 w 2147"/>
                <a:gd name="T1" fmla="*/ 299 h 397"/>
                <a:gd name="T2" fmla="*/ 452 w 2147"/>
                <a:gd name="T3" fmla="*/ 362 h 397"/>
                <a:gd name="T4" fmla="*/ 629 w 2147"/>
                <a:gd name="T5" fmla="*/ 387 h 397"/>
                <a:gd name="T6" fmla="*/ 776 w 2147"/>
                <a:gd name="T7" fmla="*/ 397 h 397"/>
                <a:gd name="T8" fmla="*/ 814 w 2147"/>
                <a:gd name="T9" fmla="*/ 396 h 397"/>
                <a:gd name="T10" fmla="*/ 956 w 2147"/>
                <a:gd name="T11" fmla="*/ 363 h 397"/>
                <a:gd name="T12" fmla="*/ 1161 w 2147"/>
                <a:gd name="T13" fmla="*/ 277 h 397"/>
                <a:gd name="T14" fmla="*/ 1394 w 2147"/>
                <a:gd name="T15" fmla="*/ 173 h 397"/>
                <a:gd name="T16" fmla="*/ 1494 w 2147"/>
                <a:gd name="T17" fmla="*/ 136 h 397"/>
                <a:gd name="T18" fmla="*/ 1575 w 2147"/>
                <a:gd name="T19" fmla="*/ 120 h 397"/>
                <a:gd name="T20" fmla="*/ 1586 w 2147"/>
                <a:gd name="T21" fmla="*/ 119 h 397"/>
                <a:gd name="T22" fmla="*/ 1639 w 2147"/>
                <a:gd name="T23" fmla="*/ 124 h 397"/>
                <a:gd name="T24" fmla="*/ 1771 w 2147"/>
                <a:gd name="T25" fmla="*/ 156 h 397"/>
                <a:gd name="T26" fmla="*/ 1972 w 2147"/>
                <a:gd name="T27" fmla="*/ 222 h 397"/>
                <a:gd name="T28" fmla="*/ 2040 w 2147"/>
                <a:gd name="T29" fmla="*/ 247 h 397"/>
                <a:gd name="T30" fmla="*/ 2060 w 2147"/>
                <a:gd name="T31" fmla="*/ 255 h 397"/>
                <a:gd name="T32" fmla="*/ 2065 w 2147"/>
                <a:gd name="T33" fmla="*/ 256 h 397"/>
                <a:gd name="T34" fmla="*/ 2078 w 2147"/>
                <a:gd name="T35" fmla="*/ 260 h 397"/>
                <a:gd name="T36" fmla="*/ 2123 w 2147"/>
                <a:gd name="T37" fmla="*/ 251 h 397"/>
                <a:gd name="T38" fmla="*/ 2143 w 2147"/>
                <a:gd name="T39" fmla="*/ 224 h 397"/>
                <a:gd name="T40" fmla="*/ 2146 w 2147"/>
                <a:gd name="T41" fmla="*/ 190 h 397"/>
                <a:gd name="T42" fmla="*/ 2121 w 2147"/>
                <a:gd name="T43" fmla="*/ 152 h 397"/>
                <a:gd name="T44" fmla="*/ 2064 w 2147"/>
                <a:gd name="T45" fmla="*/ 128 h 397"/>
                <a:gd name="T46" fmla="*/ 1826 w 2147"/>
                <a:gd name="T47" fmla="*/ 47 h 397"/>
                <a:gd name="T48" fmla="*/ 1698 w 2147"/>
                <a:gd name="T49" fmla="*/ 15 h 397"/>
                <a:gd name="T50" fmla="*/ 1621 w 2147"/>
                <a:gd name="T51" fmla="*/ 2 h 397"/>
                <a:gd name="T52" fmla="*/ 1575 w 2147"/>
                <a:gd name="T53" fmla="*/ 0 h 397"/>
                <a:gd name="T54" fmla="*/ 1520 w 2147"/>
                <a:gd name="T55" fmla="*/ 7 h 397"/>
                <a:gd name="T56" fmla="*/ 1373 w 2147"/>
                <a:gd name="T57" fmla="*/ 53 h 397"/>
                <a:gd name="T58" fmla="*/ 1060 w 2147"/>
                <a:gd name="T59" fmla="*/ 191 h 397"/>
                <a:gd name="T60" fmla="*/ 917 w 2147"/>
                <a:gd name="T61" fmla="*/ 250 h 397"/>
                <a:gd name="T62" fmla="*/ 827 w 2147"/>
                <a:gd name="T63" fmla="*/ 275 h 397"/>
                <a:gd name="T64" fmla="*/ 791 w 2147"/>
                <a:gd name="T65" fmla="*/ 279 h 397"/>
                <a:gd name="T66" fmla="*/ 697 w 2147"/>
                <a:gd name="T67" fmla="*/ 276 h 397"/>
                <a:gd name="T68" fmla="*/ 411 w 2147"/>
                <a:gd name="T69" fmla="*/ 235 h 397"/>
                <a:gd name="T70" fmla="*/ 173 w 2147"/>
                <a:gd name="T71" fmla="*/ 190 h 397"/>
                <a:gd name="T72" fmla="*/ 100 w 2147"/>
                <a:gd name="T73" fmla="*/ 175 h 397"/>
                <a:gd name="T74" fmla="*/ 75 w 2147"/>
                <a:gd name="T75" fmla="*/ 170 h 397"/>
                <a:gd name="T76" fmla="*/ 61 w 2147"/>
                <a:gd name="T77" fmla="*/ 168 h 397"/>
                <a:gd name="T78" fmla="*/ 19 w 2147"/>
                <a:gd name="T79" fmla="*/ 185 h 397"/>
                <a:gd name="T80" fmla="*/ 2 w 2147"/>
                <a:gd name="T81" fmla="*/ 215 h 397"/>
                <a:gd name="T82" fmla="*/ 5 w 2147"/>
                <a:gd name="T83" fmla="*/ 250 h 397"/>
                <a:gd name="T84" fmla="*/ 36 w 2147"/>
                <a:gd name="T85" fmla="*/ 282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47" h="397">
                  <a:moveTo>
                    <a:pt x="48" y="285"/>
                  </a:moveTo>
                  <a:lnTo>
                    <a:pt x="113" y="299"/>
                  </a:lnTo>
                  <a:lnTo>
                    <a:pt x="333" y="341"/>
                  </a:lnTo>
                  <a:lnTo>
                    <a:pt x="452" y="362"/>
                  </a:lnTo>
                  <a:lnTo>
                    <a:pt x="572" y="380"/>
                  </a:lnTo>
                  <a:lnTo>
                    <a:pt x="629" y="387"/>
                  </a:lnTo>
                  <a:lnTo>
                    <a:pt x="733" y="397"/>
                  </a:lnTo>
                  <a:lnTo>
                    <a:pt x="776" y="397"/>
                  </a:lnTo>
                  <a:lnTo>
                    <a:pt x="795" y="397"/>
                  </a:lnTo>
                  <a:lnTo>
                    <a:pt x="814" y="396"/>
                  </a:lnTo>
                  <a:lnTo>
                    <a:pt x="859" y="390"/>
                  </a:lnTo>
                  <a:lnTo>
                    <a:pt x="956" y="363"/>
                  </a:lnTo>
                  <a:lnTo>
                    <a:pt x="1006" y="344"/>
                  </a:lnTo>
                  <a:lnTo>
                    <a:pt x="1161" y="277"/>
                  </a:lnTo>
                  <a:lnTo>
                    <a:pt x="1318" y="205"/>
                  </a:lnTo>
                  <a:lnTo>
                    <a:pt x="1394" y="173"/>
                  </a:lnTo>
                  <a:lnTo>
                    <a:pt x="1462" y="147"/>
                  </a:lnTo>
                  <a:lnTo>
                    <a:pt x="1494" y="136"/>
                  </a:lnTo>
                  <a:lnTo>
                    <a:pt x="1552" y="123"/>
                  </a:lnTo>
                  <a:lnTo>
                    <a:pt x="1575" y="120"/>
                  </a:lnTo>
                  <a:lnTo>
                    <a:pt x="1580" y="119"/>
                  </a:lnTo>
                  <a:lnTo>
                    <a:pt x="1586" y="119"/>
                  </a:lnTo>
                  <a:lnTo>
                    <a:pt x="1608" y="120"/>
                  </a:lnTo>
                  <a:lnTo>
                    <a:pt x="1639" y="124"/>
                  </a:lnTo>
                  <a:lnTo>
                    <a:pt x="1701" y="136"/>
                  </a:lnTo>
                  <a:lnTo>
                    <a:pt x="1771" y="156"/>
                  </a:lnTo>
                  <a:lnTo>
                    <a:pt x="1880" y="190"/>
                  </a:lnTo>
                  <a:lnTo>
                    <a:pt x="1972" y="222"/>
                  </a:lnTo>
                  <a:lnTo>
                    <a:pt x="2013" y="237"/>
                  </a:lnTo>
                  <a:lnTo>
                    <a:pt x="2040" y="247"/>
                  </a:lnTo>
                  <a:lnTo>
                    <a:pt x="2052" y="251"/>
                  </a:lnTo>
                  <a:lnTo>
                    <a:pt x="2060" y="255"/>
                  </a:lnTo>
                  <a:lnTo>
                    <a:pt x="2062" y="256"/>
                  </a:lnTo>
                  <a:lnTo>
                    <a:pt x="2065" y="256"/>
                  </a:lnTo>
                  <a:lnTo>
                    <a:pt x="2066" y="258"/>
                  </a:lnTo>
                  <a:lnTo>
                    <a:pt x="2078" y="260"/>
                  </a:lnTo>
                  <a:lnTo>
                    <a:pt x="2102" y="260"/>
                  </a:lnTo>
                  <a:lnTo>
                    <a:pt x="2123" y="251"/>
                  </a:lnTo>
                  <a:lnTo>
                    <a:pt x="2138" y="235"/>
                  </a:lnTo>
                  <a:lnTo>
                    <a:pt x="2143" y="224"/>
                  </a:lnTo>
                  <a:lnTo>
                    <a:pt x="2147" y="212"/>
                  </a:lnTo>
                  <a:lnTo>
                    <a:pt x="2146" y="190"/>
                  </a:lnTo>
                  <a:lnTo>
                    <a:pt x="2138" y="168"/>
                  </a:lnTo>
                  <a:lnTo>
                    <a:pt x="2121" y="152"/>
                  </a:lnTo>
                  <a:lnTo>
                    <a:pt x="2110" y="147"/>
                  </a:lnTo>
                  <a:lnTo>
                    <a:pt x="2064" y="128"/>
                  </a:lnTo>
                  <a:lnTo>
                    <a:pt x="1910" y="75"/>
                  </a:lnTo>
                  <a:lnTo>
                    <a:pt x="1826" y="47"/>
                  </a:lnTo>
                  <a:lnTo>
                    <a:pt x="1740" y="25"/>
                  </a:lnTo>
                  <a:lnTo>
                    <a:pt x="1698" y="15"/>
                  </a:lnTo>
                  <a:lnTo>
                    <a:pt x="1659" y="8"/>
                  </a:lnTo>
                  <a:lnTo>
                    <a:pt x="1621" y="2"/>
                  </a:lnTo>
                  <a:lnTo>
                    <a:pt x="1586" y="0"/>
                  </a:lnTo>
                  <a:lnTo>
                    <a:pt x="1575" y="0"/>
                  </a:lnTo>
                  <a:lnTo>
                    <a:pt x="1566" y="2"/>
                  </a:lnTo>
                  <a:lnTo>
                    <a:pt x="1520" y="7"/>
                  </a:lnTo>
                  <a:lnTo>
                    <a:pt x="1424" y="34"/>
                  </a:lnTo>
                  <a:lnTo>
                    <a:pt x="1373" y="53"/>
                  </a:lnTo>
                  <a:lnTo>
                    <a:pt x="1217" y="119"/>
                  </a:lnTo>
                  <a:lnTo>
                    <a:pt x="1060" y="191"/>
                  </a:lnTo>
                  <a:lnTo>
                    <a:pt x="986" y="225"/>
                  </a:lnTo>
                  <a:lnTo>
                    <a:pt x="917" y="250"/>
                  </a:lnTo>
                  <a:lnTo>
                    <a:pt x="884" y="260"/>
                  </a:lnTo>
                  <a:lnTo>
                    <a:pt x="827" y="275"/>
                  </a:lnTo>
                  <a:lnTo>
                    <a:pt x="803" y="277"/>
                  </a:lnTo>
                  <a:lnTo>
                    <a:pt x="791" y="279"/>
                  </a:lnTo>
                  <a:lnTo>
                    <a:pt x="776" y="279"/>
                  </a:lnTo>
                  <a:lnTo>
                    <a:pt x="697" y="276"/>
                  </a:lnTo>
                  <a:lnTo>
                    <a:pt x="587" y="262"/>
                  </a:lnTo>
                  <a:lnTo>
                    <a:pt x="411" y="235"/>
                  </a:lnTo>
                  <a:lnTo>
                    <a:pt x="245" y="204"/>
                  </a:lnTo>
                  <a:lnTo>
                    <a:pt x="173" y="190"/>
                  </a:lnTo>
                  <a:lnTo>
                    <a:pt x="121" y="179"/>
                  </a:lnTo>
                  <a:lnTo>
                    <a:pt x="100" y="175"/>
                  </a:lnTo>
                  <a:lnTo>
                    <a:pt x="86" y="171"/>
                  </a:lnTo>
                  <a:lnTo>
                    <a:pt x="75" y="170"/>
                  </a:lnTo>
                  <a:lnTo>
                    <a:pt x="73" y="169"/>
                  </a:lnTo>
                  <a:lnTo>
                    <a:pt x="61" y="168"/>
                  </a:lnTo>
                  <a:lnTo>
                    <a:pt x="37" y="171"/>
                  </a:lnTo>
                  <a:lnTo>
                    <a:pt x="19" y="185"/>
                  </a:lnTo>
                  <a:lnTo>
                    <a:pt x="5" y="203"/>
                  </a:lnTo>
                  <a:lnTo>
                    <a:pt x="2" y="215"/>
                  </a:lnTo>
                  <a:lnTo>
                    <a:pt x="0" y="226"/>
                  </a:lnTo>
                  <a:lnTo>
                    <a:pt x="5" y="250"/>
                  </a:lnTo>
                  <a:lnTo>
                    <a:pt x="17" y="269"/>
                  </a:lnTo>
                  <a:lnTo>
                    <a:pt x="36" y="282"/>
                  </a:lnTo>
                  <a:lnTo>
                    <a:pt x="48" y="285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EDAA6C1-EFF0-4C40-B2B4-C40C1CAE6426}"/>
              </a:ext>
            </a:extLst>
          </p:cNvPr>
          <p:cNvGrpSpPr/>
          <p:nvPr/>
        </p:nvGrpSpPr>
        <p:grpSpPr>
          <a:xfrm>
            <a:off x="4304535" y="3988567"/>
            <a:ext cx="1383892" cy="951785"/>
            <a:chOff x="3779838" y="4926013"/>
            <a:chExt cx="1530350" cy="1052513"/>
          </a:xfrm>
        </p:grpSpPr>
        <p:sp>
          <p:nvSpPr>
            <p:cNvPr id="80" name="Rectangle 74">
              <a:extLst>
                <a:ext uri="{FF2B5EF4-FFF2-40B4-BE49-F238E27FC236}">
                  <a16:creationId xmlns:a16="http://schemas.microsoft.com/office/drawing/2014/main" id="{877899FA-44B0-4F92-9829-2BE89641C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838" y="5926138"/>
              <a:ext cx="1530350" cy="52388"/>
            </a:xfrm>
            <a:prstGeom prst="rect">
              <a:avLst/>
            </a:pr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1" name="Rectangle 75">
              <a:extLst>
                <a:ext uri="{FF2B5EF4-FFF2-40B4-BE49-F238E27FC236}">
                  <a16:creationId xmlns:a16="http://schemas.microsoft.com/office/drawing/2014/main" id="{322BB98B-0428-441F-BA14-C019FC9C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575" y="5313363"/>
              <a:ext cx="244475" cy="542925"/>
            </a:xfrm>
            <a:prstGeom prst="rect">
              <a:avLst/>
            </a:prstGeom>
            <a:solidFill>
              <a:srgbClr val="DD4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2" name="Rectangle 76">
              <a:extLst>
                <a:ext uri="{FF2B5EF4-FFF2-40B4-BE49-F238E27FC236}">
                  <a16:creationId xmlns:a16="http://schemas.microsoft.com/office/drawing/2014/main" id="{8C8917B5-4743-4D24-8FB6-1A484A8E4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5313363"/>
              <a:ext cx="122238" cy="542925"/>
            </a:xfrm>
            <a:prstGeom prst="rect">
              <a:avLst/>
            </a:prstGeom>
            <a:solidFill>
              <a:srgbClr val="C1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3" name="Rectangle 77">
              <a:extLst>
                <a:ext uri="{FF2B5EF4-FFF2-40B4-BE49-F238E27FC236}">
                  <a16:creationId xmlns:a16="http://schemas.microsoft.com/office/drawing/2014/main" id="{F35E1530-82E3-4DA5-B010-1E892C9CF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5111750"/>
              <a:ext cx="242888" cy="744538"/>
            </a:xfrm>
            <a:prstGeom prst="rect">
              <a:avLst/>
            </a:prstGeom>
            <a:solidFill>
              <a:srgbClr val="3B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4" name="Rectangle 78">
              <a:extLst>
                <a:ext uri="{FF2B5EF4-FFF2-40B4-BE49-F238E27FC236}">
                  <a16:creationId xmlns:a16="http://schemas.microsoft.com/office/drawing/2014/main" id="{A53F8B33-FDE9-4FBC-B9E1-E3119992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5111750"/>
              <a:ext cx="120650" cy="744538"/>
            </a:xfrm>
            <a:prstGeom prst="rect">
              <a:avLst/>
            </a:prstGeom>
            <a:solidFill>
              <a:srgbClr val="269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5" name="Rectangle 79">
              <a:extLst>
                <a:ext uri="{FF2B5EF4-FFF2-40B4-BE49-F238E27FC236}">
                  <a16:creationId xmlns:a16="http://schemas.microsoft.com/office/drawing/2014/main" id="{80F20001-154A-4FB5-BE01-D15E21AD8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513" y="5184775"/>
              <a:ext cx="244475" cy="671513"/>
            </a:xfrm>
            <a:prstGeom prst="rect">
              <a:avLst/>
            </a:prstGeom>
            <a:solidFill>
              <a:srgbClr val="DD4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6" name="Rectangle 80">
              <a:extLst>
                <a:ext uri="{FF2B5EF4-FFF2-40B4-BE49-F238E27FC236}">
                  <a16:creationId xmlns:a16="http://schemas.microsoft.com/office/drawing/2014/main" id="{74E09B30-FCB3-46EA-8600-F0584452D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750" y="5184775"/>
              <a:ext cx="122238" cy="671513"/>
            </a:xfrm>
            <a:prstGeom prst="rect">
              <a:avLst/>
            </a:prstGeom>
            <a:solidFill>
              <a:srgbClr val="C1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7" name="Rectangle 81">
              <a:extLst>
                <a:ext uri="{FF2B5EF4-FFF2-40B4-BE49-F238E27FC236}">
                  <a16:creationId xmlns:a16="http://schemas.microsoft.com/office/drawing/2014/main" id="{8C587413-65ED-4D88-82D7-3F80E864D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688" y="4926013"/>
              <a:ext cx="244475" cy="930275"/>
            </a:xfrm>
            <a:prstGeom prst="rect">
              <a:avLst/>
            </a:prstGeom>
            <a:solidFill>
              <a:srgbClr val="3B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8" name="Rectangle 82">
              <a:extLst>
                <a:ext uri="{FF2B5EF4-FFF2-40B4-BE49-F238E27FC236}">
                  <a16:creationId xmlns:a16="http://schemas.microsoft.com/office/drawing/2014/main" id="{76E7C1DB-BBD0-4CB3-A2DA-CEA7B8328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925" y="4926013"/>
              <a:ext cx="122238" cy="930275"/>
            </a:xfrm>
            <a:prstGeom prst="rect">
              <a:avLst/>
            </a:prstGeom>
            <a:solidFill>
              <a:srgbClr val="269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36B47C2D-3CED-4DC0-A524-1DD51EA31F08}"/>
              </a:ext>
            </a:extLst>
          </p:cNvPr>
          <p:cNvSpPr txBox="1"/>
          <p:nvPr/>
        </p:nvSpPr>
        <p:spPr>
          <a:xfrm>
            <a:off x="3742547" y="2847247"/>
            <a:ext cx="1362435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기능 가능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1122C7-6201-4595-9D2F-C4D3D5F3590A}"/>
              </a:ext>
            </a:extLst>
          </p:cNvPr>
          <p:cNvSpPr txBox="1"/>
          <p:nvPr/>
        </p:nvSpPr>
        <p:spPr>
          <a:xfrm>
            <a:off x="6571966" y="2852968"/>
            <a:ext cx="2147704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책 별로 사진  추가 가능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FA0D989-AFB1-4681-B99B-024BD21AEB43}"/>
              </a:ext>
            </a:extLst>
          </p:cNvPr>
          <p:cNvSpPr txBox="1"/>
          <p:nvPr/>
        </p:nvSpPr>
        <p:spPr>
          <a:xfrm>
            <a:off x="8580372" y="5312077"/>
            <a:ext cx="1790139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기능 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연동 불가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6333EA-9C0F-44CD-90FE-8AB932BF8570}"/>
              </a:ext>
            </a:extLst>
          </p:cNvPr>
          <p:cNvSpPr txBox="1"/>
          <p:nvPr/>
        </p:nvSpPr>
        <p:spPr>
          <a:xfrm>
            <a:off x="1967061" y="5346150"/>
            <a:ext cx="1558925" cy="400110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메모불가능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55DC96-7CDF-4FF7-9CAB-1B440F960AFE}"/>
              </a:ext>
            </a:extLst>
          </p:cNvPr>
          <p:cNvSpPr txBox="1"/>
          <p:nvPr/>
        </p:nvSpPr>
        <p:spPr>
          <a:xfrm>
            <a:off x="4146505" y="5344845"/>
            <a:ext cx="1654169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기능 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 존재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B5229B5-A39E-407C-84A6-9F08DCBF1A9F}"/>
              </a:ext>
            </a:extLst>
          </p:cNvPr>
          <p:cNvSpPr txBox="1"/>
          <p:nvPr/>
        </p:nvSpPr>
        <p:spPr>
          <a:xfrm>
            <a:off x="6324100" y="5312077"/>
            <a:ext cx="1882309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시간별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 별 정렬 불가능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0DD9FC-9CE4-4A90-B700-8EE2DF66A837}"/>
              </a:ext>
            </a:extLst>
          </p:cNvPr>
          <p:cNvSpPr txBox="1"/>
          <p:nvPr/>
        </p:nvSpPr>
        <p:spPr>
          <a:xfrm>
            <a:off x="1529932" y="-32788"/>
            <a:ext cx="9242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03</a:t>
            </a:r>
            <a:endParaRPr lang="ko-KR" altLang="en-US" sz="54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31A507-AF16-41AD-9B37-6057BE3950FC}"/>
              </a:ext>
            </a:extLst>
          </p:cNvPr>
          <p:cNvSpPr txBox="1"/>
          <p:nvPr/>
        </p:nvSpPr>
        <p:spPr>
          <a:xfrm>
            <a:off x="1440247" y="74934"/>
            <a:ext cx="4464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나만의 책장</a:t>
            </a:r>
          </a:p>
        </p:txBody>
      </p:sp>
    </p:spTree>
    <p:extLst>
      <p:ext uri="{BB962C8B-B14F-4D97-AF65-F5344CB8AC3E}">
        <p14:creationId xmlns:p14="http://schemas.microsoft.com/office/powerpoint/2010/main" val="366315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>
            <a:extLst>
              <a:ext uri="{FF2B5EF4-FFF2-40B4-BE49-F238E27FC236}">
                <a16:creationId xmlns:a16="http://schemas.microsoft.com/office/drawing/2014/main" id="{422797DF-1FEF-4F51-855D-A1FBBD74B5C7}"/>
              </a:ext>
            </a:extLst>
          </p:cNvPr>
          <p:cNvGrpSpPr/>
          <p:nvPr/>
        </p:nvGrpSpPr>
        <p:grpSpPr>
          <a:xfrm>
            <a:off x="3514844" y="3928991"/>
            <a:ext cx="829762" cy="1297757"/>
            <a:chOff x="2000250" y="690563"/>
            <a:chExt cx="917576" cy="14351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A02178-FF2A-4E2C-AC7F-EB4414D3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250" y="690563"/>
              <a:ext cx="917575" cy="1150938"/>
            </a:xfrm>
            <a:custGeom>
              <a:avLst/>
              <a:gdLst>
                <a:gd name="T0" fmla="*/ 1729 w 1733"/>
                <a:gd name="T1" fmla="*/ 789 h 2175"/>
                <a:gd name="T2" fmla="*/ 1697 w 1733"/>
                <a:gd name="T3" fmla="*/ 623 h 2175"/>
                <a:gd name="T4" fmla="*/ 1637 w 1733"/>
                <a:gd name="T5" fmla="*/ 469 h 2175"/>
                <a:gd name="T6" fmla="*/ 1548 w 1733"/>
                <a:gd name="T7" fmla="*/ 332 h 2175"/>
                <a:gd name="T8" fmla="*/ 1437 w 1733"/>
                <a:gd name="T9" fmla="*/ 214 h 2175"/>
                <a:gd name="T10" fmla="*/ 1307 w 1733"/>
                <a:gd name="T11" fmla="*/ 119 h 2175"/>
                <a:gd name="T12" fmla="*/ 1158 w 1733"/>
                <a:gd name="T13" fmla="*/ 50 h 2175"/>
                <a:gd name="T14" fmla="*/ 996 w 1733"/>
                <a:gd name="T15" fmla="*/ 9 h 2175"/>
                <a:gd name="T16" fmla="*/ 866 w 1733"/>
                <a:gd name="T17" fmla="*/ 0 h 2175"/>
                <a:gd name="T18" fmla="*/ 735 w 1733"/>
                <a:gd name="T19" fmla="*/ 9 h 2175"/>
                <a:gd name="T20" fmla="*/ 569 w 1733"/>
                <a:gd name="T21" fmla="*/ 52 h 2175"/>
                <a:gd name="T22" fmla="*/ 417 w 1733"/>
                <a:gd name="T23" fmla="*/ 124 h 2175"/>
                <a:gd name="T24" fmla="*/ 284 w 1733"/>
                <a:gd name="T25" fmla="*/ 224 h 2175"/>
                <a:gd name="T26" fmla="*/ 173 w 1733"/>
                <a:gd name="T27" fmla="*/ 348 h 2175"/>
                <a:gd name="T28" fmla="*/ 87 w 1733"/>
                <a:gd name="T29" fmla="*/ 490 h 2175"/>
                <a:gd name="T30" fmla="*/ 28 w 1733"/>
                <a:gd name="T31" fmla="*/ 648 h 2175"/>
                <a:gd name="T32" fmla="*/ 2 w 1733"/>
                <a:gd name="T33" fmla="*/ 821 h 2175"/>
                <a:gd name="T34" fmla="*/ 20 w 1733"/>
                <a:gd name="T35" fmla="*/ 963 h 2175"/>
                <a:gd name="T36" fmla="*/ 130 w 1733"/>
                <a:gd name="T37" fmla="*/ 1262 h 2175"/>
                <a:gd name="T38" fmla="*/ 268 w 1733"/>
                <a:gd name="T39" fmla="*/ 1499 h 2175"/>
                <a:gd name="T40" fmla="*/ 408 w 1733"/>
                <a:gd name="T41" fmla="*/ 1763 h 2175"/>
                <a:gd name="T42" fmla="*/ 499 w 1733"/>
                <a:gd name="T43" fmla="*/ 2036 h 2175"/>
                <a:gd name="T44" fmla="*/ 644 w 1733"/>
                <a:gd name="T45" fmla="*/ 2127 h 2175"/>
                <a:gd name="T46" fmla="*/ 784 w 1733"/>
                <a:gd name="T47" fmla="*/ 2175 h 2175"/>
                <a:gd name="T48" fmla="*/ 941 w 1733"/>
                <a:gd name="T49" fmla="*/ 2161 h 2175"/>
                <a:gd name="T50" fmla="*/ 1282 w 1733"/>
                <a:gd name="T51" fmla="*/ 2076 h 2175"/>
                <a:gd name="T52" fmla="*/ 1308 w 1733"/>
                <a:gd name="T53" fmla="*/ 1935 h 2175"/>
                <a:gd name="T54" fmla="*/ 1417 w 1733"/>
                <a:gd name="T55" fmla="*/ 1641 h 2175"/>
                <a:gd name="T56" fmla="*/ 1572 w 1733"/>
                <a:gd name="T57" fmla="*/ 1347 h 2175"/>
                <a:gd name="T58" fmla="*/ 1697 w 1733"/>
                <a:gd name="T59" fmla="*/ 1073 h 2175"/>
                <a:gd name="T60" fmla="*/ 1731 w 1733"/>
                <a:gd name="T61" fmla="*/ 900 h 2175"/>
                <a:gd name="T62" fmla="*/ 1733 w 1733"/>
                <a:gd name="T63" fmla="*/ 848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33" h="2175">
                  <a:moveTo>
                    <a:pt x="1731" y="832"/>
                  </a:moveTo>
                  <a:lnTo>
                    <a:pt x="1729" y="789"/>
                  </a:lnTo>
                  <a:lnTo>
                    <a:pt x="1717" y="704"/>
                  </a:lnTo>
                  <a:lnTo>
                    <a:pt x="1697" y="623"/>
                  </a:lnTo>
                  <a:lnTo>
                    <a:pt x="1671" y="545"/>
                  </a:lnTo>
                  <a:lnTo>
                    <a:pt x="1637" y="469"/>
                  </a:lnTo>
                  <a:lnTo>
                    <a:pt x="1595" y="399"/>
                  </a:lnTo>
                  <a:lnTo>
                    <a:pt x="1548" y="332"/>
                  </a:lnTo>
                  <a:lnTo>
                    <a:pt x="1496" y="271"/>
                  </a:lnTo>
                  <a:lnTo>
                    <a:pt x="1437" y="214"/>
                  </a:lnTo>
                  <a:lnTo>
                    <a:pt x="1375" y="163"/>
                  </a:lnTo>
                  <a:lnTo>
                    <a:pt x="1307" y="119"/>
                  </a:lnTo>
                  <a:lnTo>
                    <a:pt x="1234" y="81"/>
                  </a:lnTo>
                  <a:lnTo>
                    <a:pt x="1158" y="50"/>
                  </a:lnTo>
                  <a:lnTo>
                    <a:pt x="1078" y="25"/>
                  </a:lnTo>
                  <a:lnTo>
                    <a:pt x="996" y="9"/>
                  </a:lnTo>
                  <a:lnTo>
                    <a:pt x="910" y="0"/>
                  </a:lnTo>
                  <a:lnTo>
                    <a:pt x="866" y="0"/>
                  </a:lnTo>
                  <a:lnTo>
                    <a:pt x="822" y="0"/>
                  </a:lnTo>
                  <a:lnTo>
                    <a:pt x="735" y="9"/>
                  </a:lnTo>
                  <a:lnTo>
                    <a:pt x="650" y="26"/>
                  </a:lnTo>
                  <a:lnTo>
                    <a:pt x="569" y="52"/>
                  </a:lnTo>
                  <a:lnTo>
                    <a:pt x="492" y="85"/>
                  </a:lnTo>
                  <a:lnTo>
                    <a:pt x="417" y="124"/>
                  </a:lnTo>
                  <a:lnTo>
                    <a:pt x="348" y="171"/>
                  </a:lnTo>
                  <a:lnTo>
                    <a:pt x="284" y="224"/>
                  </a:lnTo>
                  <a:lnTo>
                    <a:pt x="225" y="282"/>
                  </a:lnTo>
                  <a:lnTo>
                    <a:pt x="173" y="348"/>
                  </a:lnTo>
                  <a:lnTo>
                    <a:pt x="126" y="416"/>
                  </a:lnTo>
                  <a:lnTo>
                    <a:pt x="87" y="490"/>
                  </a:lnTo>
                  <a:lnTo>
                    <a:pt x="53" y="567"/>
                  </a:lnTo>
                  <a:lnTo>
                    <a:pt x="28" y="648"/>
                  </a:lnTo>
                  <a:lnTo>
                    <a:pt x="11" y="733"/>
                  </a:lnTo>
                  <a:lnTo>
                    <a:pt x="2" y="821"/>
                  </a:lnTo>
                  <a:lnTo>
                    <a:pt x="0" y="865"/>
                  </a:lnTo>
                  <a:lnTo>
                    <a:pt x="20" y="963"/>
                  </a:lnTo>
                  <a:lnTo>
                    <a:pt x="70" y="1126"/>
                  </a:lnTo>
                  <a:lnTo>
                    <a:pt x="130" y="1262"/>
                  </a:lnTo>
                  <a:lnTo>
                    <a:pt x="196" y="1384"/>
                  </a:lnTo>
                  <a:lnTo>
                    <a:pt x="268" y="1499"/>
                  </a:lnTo>
                  <a:lnTo>
                    <a:pt x="340" y="1621"/>
                  </a:lnTo>
                  <a:lnTo>
                    <a:pt x="408" y="1763"/>
                  </a:lnTo>
                  <a:lnTo>
                    <a:pt x="471" y="1934"/>
                  </a:lnTo>
                  <a:lnTo>
                    <a:pt x="499" y="2036"/>
                  </a:lnTo>
                  <a:lnTo>
                    <a:pt x="554" y="2072"/>
                  </a:lnTo>
                  <a:lnTo>
                    <a:pt x="644" y="2127"/>
                  </a:lnTo>
                  <a:lnTo>
                    <a:pt x="718" y="2160"/>
                  </a:lnTo>
                  <a:lnTo>
                    <a:pt x="784" y="2175"/>
                  </a:lnTo>
                  <a:lnTo>
                    <a:pt x="856" y="2175"/>
                  </a:lnTo>
                  <a:lnTo>
                    <a:pt x="941" y="2161"/>
                  </a:lnTo>
                  <a:lnTo>
                    <a:pt x="1111" y="2118"/>
                  </a:lnTo>
                  <a:lnTo>
                    <a:pt x="1282" y="2076"/>
                  </a:lnTo>
                  <a:lnTo>
                    <a:pt x="1288" y="2028"/>
                  </a:lnTo>
                  <a:lnTo>
                    <a:pt x="1308" y="1935"/>
                  </a:lnTo>
                  <a:lnTo>
                    <a:pt x="1349" y="1803"/>
                  </a:lnTo>
                  <a:lnTo>
                    <a:pt x="1417" y="1641"/>
                  </a:lnTo>
                  <a:lnTo>
                    <a:pt x="1494" y="1490"/>
                  </a:lnTo>
                  <a:lnTo>
                    <a:pt x="1572" y="1347"/>
                  </a:lnTo>
                  <a:lnTo>
                    <a:pt x="1643" y="1209"/>
                  </a:lnTo>
                  <a:lnTo>
                    <a:pt x="1697" y="1073"/>
                  </a:lnTo>
                  <a:lnTo>
                    <a:pt x="1722" y="970"/>
                  </a:lnTo>
                  <a:lnTo>
                    <a:pt x="1731" y="900"/>
                  </a:lnTo>
                  <a:lnTo>
                    <a:pt x="1731" y="865"/>
                  </a:lnTo>
                  <a:lnTo>
                    <a:pt x="1733" y="848"/>
                  </a:lnTo>
                  <a:lnTo>
                    <a:pt x="1731" y="832"/>
                  </a:lnTo>
                  <a:close/>
                </a:path>
              </a:pathLst>
            </a:custGeom>
            <a:solidFill>
              <a:srgbClr val="F9C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6502862-18A9-4AD1-B8AA-6D81CEC12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738" y="690563"/>
              <a:ext cx="446088" cy="1147763"/>
            </a:xfrm>
            <a:custGeom>
              <a:avLst/>
              <a:gdLst>
                <a:gd name="T0" fmla="*/ 840 w 842"/>
                <a:gd name="T1" fmla="*/ 865 h 2170"/>
                <a:gd name="T2" fmla="*/ 842 w 842"/>
                <a:gd name="T3" fmla="*/ 848 h 2170"/>
                <a:gd name="T4" fmla="*/ 840 w 842"/>
                <a:gd name="T5" fmla="*/ 832 h 2170"/>
                <a:gd name="T6" fmla="*/ 838 w 842"/>
                <a:gd name="T7" fmla="*/ 789 h 2170"/>
                <a:gd name="T8" fmla="*/ 826 w 842"/>
                <a:gd name="T9" fmla="*/ 707 h 2170"/>
                <a:gd name="T10" fmla="*/ 808 w 842"/>
                <a:gd name="T11" fmla="*/ 627 h 2170"/>
                <a:gd name="T12" fmla="*/ 782 w 842"/>
                <a:gd name="T13" fmla="*/ 550 h 2170"/>
                <a:gd name="T14" fmla="*/ 749 w 842"/>
                <a:gd name="T15" fmla="*/ 476 h 2170"/>
                <a:gd name="T16" fmla="*/ 710 w 842"/>
                <a:gd name="T17" fmla="*/ 406 h 2170"/>
                <a:gd name="T18" fmla="*/ 664 w 842"/>
                <a:gd name="T19" fmla="*/ 340 h 2170"/>
                <a:gd name="T20" fmla="*/ 613 w 842"/>
                <a:gd name="T21" fmla="*/ 280 h 2170"/>
                <a:gd name="T22" fmla="*/ 556 w 842"/>
                <a:gd name="T23" fmla="*/ 224 h 2170"/>
                <a:gd name="T24" fmla="*/ 494 w 842"/>
                <a:gd name="T25" fmla="*/ 173 h 2170"/>
                <a:gd name="T26" fmla="*/ 429 w 842"/>
                <a:gd name="T27" fmla="*/ 127 h 2170"/>
                <a:gd name="T28" fmla="*/ 358 w 842"/>
                <a:gd name="T29" fmla="*/ 89 h 2170"/>
                <a:gd name="T30" fmla="*/ 284 w 842"/>
                <a:gd name="T31" fmla="*/ 56 h 2170"/>
                <a:gd name="T32" fmla="*/ 207 w 842"/>
                <a:gd name="T33" fmla="*/ 30 h 2170"/>
                <a:gd name="T34" fmla="*/ 127 w 842"/>
                <a:gd name="T35" fmla="*/ 13 h 2170"/>
                <a:gd name="T36" fmla="*/ 43 w 842"/>
                <a:gd name="T37" fmla="*/ 3 h 2170"/>
                <a:gd name="T38" fmla="*/ 0 w 842"/>
                <a:gd name="T39" fmla="*/ 0 h 2170"/>
                <a:gd name="T40" fmla="*/ 0 w 842"/>
                <a:gd name="T41" fmla="*/ 2170 h 2170"/>
                <a:gd name="T42" fmla="*/ 144 w 842"/>
                <a:gd name="T43" fmla="*/ 2139 h 2170"/>
                <a:gd name="T44" fmla="*/ 391 w 842"/>
                <a:gd name="T45" fmla="*/ 2076 h 2170"/>
                <a:gd name="T46" fmla="*/ 397 w 842"/>
                <a:gd name="T47" fmla="*/ 2028 h 2170"/>
                <a:gd name="T48" fmla="*/ 417 w 842"/>
                <a:gd name="T49" fmla="*/ 1935 h 2170"/>
                <a:gd name="T50" fmla="*/ 458 w 842"/>
                <a:gd name="T51" fmla="*/ 1803 h 2170"/>
                <a:gd name="T52" fmla="*/ 526 w 842"/>
                <a:gd name="T53" fmla="*/ 1641 h 2170"/>
                <a:gd name="T54" fmla="*/ 603 w 842"/>
                <a:gd name="T55" fmla="*/ 1490 h 2170"/>
                <a:gd name="T56" fmla="*/ 681 w 842"/>
                <a:gd name="T57" fmla="*/ 1347 h 2170"/>
                <a:gd name="T58" fmla="*/ 752 w 842"/>
                <a:gd name="T59" fmla="*/ 1209 h 2170"/>
                <a:gd name="T60" fmla="*/ 806 w 842"/>
                <a:gd name="T61" fmla="*/ 1073 h 2170"/>
                <a:gd name="T62" fmla="*/ 831 w 842"/>
                <a:gd name="T63" fmla="*/ 970 h 2170"/>
                <a:gd name="T64" fmla="*/ 840 w 842"/>
                <a:gd name="T65" fmla="*/ 900 h 2170"/>
                <a:gd name="T66" fmla="*/ 840 w 842"/>
                <a:gd name="T67" fmla="*/ 865 h 2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42" h="2170">
                  <a:moveTo>
                    <a:pt x="840" y="865"/>
                  </a:moveTo>
                  <a:lnTo>
                    <a:pt x="842" y="848"/>
                  </a:lnTo>
                  <a:lnTo>
                    <a:pt x="840" y="832"/>
                  </a:lnTo>
                  <a:lnTo>
                    <a:pt x="838" y="789"/>
                  </a:lnTo>
                  <a:lnTo>
                    <a:pt x="826" y="707"/>
                  </a:lnTo>
                  <a:lnTo>
                    <a:pt x="808" y="627"/>
                  </a:lnTo>
                  <a:lnTo>
                    <a:pt x="782" y="550"/>
                  </a:lnTo>
                  <a:lnTo>
                    <a:pt x="749" y="476"/>
                  </a:lnTo>
                  <a:lnTo>
                    <a:pt x="710" y="406"/>
                  </a:lnTo>
                  <a:lnTo>
                    <a:pt x="664" y="340"/>
                  </a:lnTo>
                  <a:lnTo>
                    <a:pt x="613" y="280"/>
                  </a:lnTo>
                  <a:lnTo>
                    <a:pt x="556" y="224"/>
                  </a:lnTo>
                  <a:lnTo>
                    <a:pt x="494" y="173"/>
                  </a:lnTo>
                  <a:lnTo>
                    <a:pt x="429" y="127"/>
                  </a:lnTo>
                  <a:lnTo>
                    <a:pt x="358" y="89"/>
                  </a:lnTo>
                  <a:lnTo>
                    <a:pt x="284" y="56"/>
                  </a:lnTo>
                  <a:lnTo>
                    <a:pt x="207" y="30"/>
                  </a:lnTo>
                  <a:lnTo>
                    <a:pt x="127" y="13"/>
                  </a:lnTo>
                  <a:lnTo>
                    <a:pt x="43" y="3"/>
                  </a:lnTo>
                  <a:lnTo>
                    <a:pt x="0" y="0"/>
                  </a:lnTo>
                  <a:lnTo>
                    <a:pt x="0" y="2170"/>
                  </a:lnTo>
                  <a:lnTo>
                    <a:pt x="144" y="2139"/>
                  </a:lnTo>
                  <a:lnTo>
                    <a:pt x="391" y="2076"/>
                  </a:lnTo>
                  <a:lnTo>
                    <a:pt x="397" y="2028"/>
                  </a:lnTo>
                  <a:lnTo>
                    <a:pt x="417" y="1935"/>
                  </a:lnTo>
                  <a:lnTo>
                    <a:pt x="458" y="1803"/>
                  </a:lnTo>
                  <a:lnTo>
                    <a:pt x="526" y="1641"/>
                  </a:lnTo>
                  <a:lnTo>
                    <a:pt x="603" y="1490"/>
                  </a:lnTo>
                  <a:lnTo>
                    <a:pt x="681" y="1347"/>
                  </a:lnTo>
                  <a:lnTo>
                    <a:pt x="752" y="1209"/>
                  </a:lnTo>
                  <a:lnTo>
                    <a:pt x="806" y="1073"/>
                  </a:lnTo>
                  <a:lnTo>
                    <a:pt x="831" y="970"/>
                  </a:lnTo>
                  <a:lnTo>
                    <a:pt x="840" y="900"/>
                  </a:lnTo>
                  <a:lnTo>
                    <a:pt x="840" y="865"/>
                  </a:lnTo>
                  <a:close/>
                </a:path>
              </a:pathLst>
            </a:custGeom>
            <a:solidFill>
              <a:srgbClr val="E8A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113DC5-C59B-441D-9D18-EBCC668EE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5" y="1906588"/>
              <a:ext cx="314325" cy="219075"/>
            </a:xfrm>
            <a:custGeom>
              <a:avLst/>
              <a:gdLst>
                <a:gd name="T0" fmla="*/ 0 w 596"/>
                <a:gd name="T1" fmla="*/ 0 h 415"/>
                <a:gd name="T2" fmla="*/ 0 w 596"/>
                <a:gd name="T3" fmla="*/ 266 h 415"/>
                <a:gd name="T4" fmla="*/ 3 w 596"/>
                <a:gd name="T5" fmla="*/ 296 h 415"/>
                <a:gd name="T6" fmla="*/ 21 w 596"/>
                <a:gd name="T7" fmla="*/ 350 h 415"/>
                <a:gd name="T8" fmla="*/ 52 w 596"/>
                <a:gd name="T9" fmla="*/ 391 h 415"/>
                <a:gd name="T10" fmla="*/ 96 w 596"/>
                <a:gd name="T11" fmla="*/ 413 h 415"/>
                <a:gd name="T12" fmla="*/ 120 w 596"/>
                <a:gd name="T13" fmla="*/ 415 h 415"/>
                <a:gd name="T14" fmla="*/ 477 w 596"/>
                <a:gd name="T15" fmla="*/ 415 h 415"/>
                <a:gd name="T16" fmla="*/ 501 w 596"/>
                <a:gd name="T17" fmla="*/ 413 h 415"/>
                <a:gd name="T18" fmla="*/ 544 w 596"/>
                <a:gd name="T19" fmla="*/ 391 h 415"/>
                <a:gd name="T20" fmla="*/ 576 w 596"/>
                <a:gd name="T21" fmla="*/ 350 h 415"/>
                <a:gd name="T22" fmla="*/ 595 w 596"/>
                <a:gd name="T23" fmla="*/ 296 h 415"/>
                <a:gd name="T24" fmla="*/ 596 w 596"/>
                <a:gd name="T25" fmla="*/ 266 h 415"/>
                <a:gd name="T26" fmla="*/ 596 w 596"/>
                <a:gd name="T27" fmla="*/ 0 h 415"/>
                <a:gd name="T28" fmla="*/ 0 w 596"/>
                <a:gd name="T29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6" h="415">
                  <a:moveTo>
                    <a:pt x="0" y="0"/>
                  </a:moveTo>
                  <a:lnTo>
                    <a:pt x="0" y="266"/>
                  </a:lnTo>
                  <a:lnTo>
                    <a:pt x="3" y="296"/>
                  </a:lnTo>
                  <a:lnTo>
                    <a:pt x="21" y="350"/>
                  </a:lnTo>
                  <a:lnTo>
                    <a:pt x="52" y="391"/>
                  </a:lnTo>
                  <a:lnTo>
                    <a:pt x="96" y="413"/>
                  </a:lnTo>
                  <a:lnTo>
                    <a:pt x="120" y="415"/>
                  </a:lnTo>
                  <a:lnTo>
                    <a:pt x="477" y="415"/>
                  </a:lnTo>
                  <a:lnTo>
                    <a:pt x="501" y="413"/>
                  </a:lnTo>
                  <a:lnTo>
                    <a:pt x="544" y="391"/>
                  </a:lnTo>
                  <a:lnTo>
                    <a:pt x="576" y="350"/>
                  </a:lnTo>
                  <a:lnTo>
                    <a:pt x="595" y="296"/>
                  </a:lnTo>
                  <a:lnTo>
                    <a:pt x="596" y="266"/>
                  </a:lnTo>
                  <a:lnTo>
                    <a:pt x="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62B131B-8888-4266-BF1A-2D17C4B82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5" y="1906588"/>
              <a:ext cx="157163" cy="219075"/>
            </a:xfrm>
            <a:custGeom>
              <a:avLst/>
              <a:gdLst>
                <a:gd name="T0" fmla="*/ 0 w 297"/>
                <a:gd name="T1" fmla="*/ 0 h 415"/>
                <a:gd name="T2" fmla="*/ 0 w 297"/>
                <a:gd name="T3" fmla="*/ 266 h 415"/>
                <a:gd name="T4" fmla="*/ 3 w 297"/>
                <a:gd name="T5" fmla="*/ 296 h 415"/>
                <a:gd name="T6" fmla="*/ 21 w 297"/>
                <a:gd name="T7" fmla="*/ 350 h 415"/>
                <a:gd name="T8" fmla="*/ 52 w 297"/>
                <a:gd name="T9" fmla="*/ 391 h 415"/>
                <a:gd name="T10" fmla="*/ 96 w 297"/>
                <a:gd name="T11" fmla="*/ 413 h 415"/>
                <a:gd name="T12" fmla="*/ 120 w 297"/>
                <a:gd name="T13" fmla="*/ 415 h 415"/>
                <a:gd name="T14" fmla="*/ 297 w 297"/>
                <a:gd name="T15" fmla="*/ 415 h 415"/>
                <a:gd name="T16" fmla="*/ 297 w 297"/>
                <a:gd name="T17" fmla="*/ 0 h 415"/>
                <a:gd name="T18" fmla="*/ 0 w 297"/>
                <a:gd name="T19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415">
                  <a:moveTo>
                    <a:pt x="0" y="0"/>
                  </a:moveTo>
                  <a:lnTo>
                    <a:pt x="0" y="266"/>
                  </a:lnTo>
                  <a:lnTo>
                    <a:pt x="3" y="296"/>
                  </a:lnTo>
                  <a:lnTo>
                    <a:pt x="21" y="350"/>
                  </a:lnTo>
                  <a:lnTo>
                    <a:pt x="52" y="391"/>
                  </a:lnTo>
                  <a:lnTo>
                    <a:pt x="96" y="413"/>
                  </a:lnTo>
                  <a:lnTo>
                    <a:pt x="120" y="415"/>
                  </a:lnTo>
                  <a:lnTo>
                    <a:pt x="297" y="415"/>
                  </a:lnTo>
                  <a:lnTo>
                    <a:pt x="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CC56214-5008-403A-AF7C-74FAAD209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738" y="1906588"/>
              <a:ext cx="157163" cy="219075"/>
            </a:xfrm>
            <a:custGeom>
              <a:avLst/>
              <a:gdLst>
                <a:gd name="T0" fmla="*/ 299 w 299"/>
                <a:gd name="T1" fmla="*/ 266 h 415"/>
                <a:gd name="T2" fmla="*/ 299 w 299"/>
                <a:gd name="T3" fmla="*/ 0 h 415"/>
                <a:gd name="T4" fmla="*/ 0 w 299"/>
                <a:gd name="T5" fmla="*/ 0 h 415"/>
                <a:gd name="T6" fmla="*/ 0 w 299"/>
                <a:gd name="T7" fmla="*/ 415 h 415"/>
                <a:gd name="T8" fmla="*/ 180 w 299"/>
                <a:gd name="T9" fmla="*/ 415 h 415"/>
                <a:gd name="T10" fmla="*/ 204 w 299"/>
                <a:gd name="T11" fmla="*/ 413 h 415"/>
                <a:gd name="T12" fmla="*/ 247 w 299"/>
                <a:gd name="T13" fmla="*/ 391 h 415"/>
                <a:gd name="T14" fmla="*/ 279 w 299"/>
                <a:gd name="T15" fmla="*/ 350 h 415"/>
                <a:gd name="T16" fmla="*/ 298 w 299"/>
                <a:gd name="T17" fmla="*/ 296 h 415"/>
                <a:gd name="T18" fmla="*/ 299 w 299"/>
                <a:gd name="T19" fmla="*/ 26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415">
                  <a:moveTo>
                    <a:pt x="299" y="266"/>
                  </a:moveTo>
                  <a:lnTo>
                    <a:pt x="299" y="0"/>
                  </a:lnTo>
                  <a:lnTo>
                    <a:pt x="0" y="0"/>
                  </a:lnTo>
                  <a:lnTo>
                    <a:pt x="0" y="415"/>
                  </a:lnTo>
                  <a:lnTo>
                    <a:pt x="180" y="415"/>
                  </a:lnTo>
                  <a:lnTo>
                    <a:pt x="204" y="413"/>
                  </a:lnTo>
                  <a:lnTo>
                    <a:pt x="247" y="391"/>
                  </a:lnTo>
                  <a:lnTo>
                    <a:pt x="279" y="350"/>
                  </a:lnTo>
                  <a:lnTo>
                    <a:pt x="298" y="296"/>
                  </a:lnTo>
                  <a:lnTo>
                    <a:pt x="299" y="266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552782F-6A50-4671-8F5C-F268AD38F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3" y="1222375"/>
              <a:ext cx="165100" cy="549275"/>
            </a:xfrm>
            <a:custGeom>
              <a:avLst/>
              <a:gdLst>
                <a:gd name="T0" fmla="*/ 3 w 312"/>
                <a:gd name="T1" fmla="*/ 34 h 1037"/>
                <a:gd name="T2" fmla="*/ 8 w 312"/>
                <a:gd name="T3" fmla="*/ 46 h 1037"/>
                <a:gd name="T4" fmla="*/ 29 w 312"/>
                <a:gd name="T5" fmla="*/ 95 h 1037"/>
                <a:gd name="T6" fmla="*/ 72 w 312"/>
                <a:gd name="T7" fmla="*/ 194 h 1037"/>
                <a:gd name="T8" fmla="*/ 127 w 312"/>
                <a:gd name="T9" fmla="*/ 325 h 1037"/>
                <a:gd name="T10" fmla="*/ 180 w 312"/>
                <a:gd name="T11" fmla="*/ 454 h 1037"/>
                <a:gd name="T12" fmla="*/ 216 w 312"/>
                <a:gd name="T13" fmla="*/ 549 h 1037"/>
                <a:gd name="T14" fmla="*/ 216 w 312"/>
                <a:gd name="T15" fmla="*/ 549 h 1037"/>
                <a:gd name="T16" fmla="*/ 216 w 312"/>
                <a:gd name="T17" fmla="*/ 549 h 1037"/>
                <a:gd name="T18" fmla="*/ 223 w 312"/>
                <a:gd name="T19" fmla="*/ 575 h 1037"/>
                <a:gd name="T20" fmla="*/ 238 w 312"/>
                <a:gd name="T21" fmla="*/ 640 h 1037"/>
                <a:gd name="T22" fmla="*/ 243 w 312"/>
                <a:gd name="T23" fmla="*/ 677 h 1037"/>
                <a:gd name="T24" fmla="*/ 256 w 312"/>
                <a:gd name="T25" fmla="*/ 794 h 1037"/>
                <a:gd name="T26" fmla="*/ 263 w 312"/>
                <a:gd name="T27" fmla="*/ 903 h 1037"/>
                <a:gd name="T28" fmla="*/ 264 w 312"/>
                <a:gd name="T29" fmla="*/ 950 h 1037"/>
                <a:gd name="T30" fmla="*/ 265 w 312"/>
                <a:gd name="T31" fmla="*/ 982 h 1037"/>
                <a:gd name="T32" fmla="*/ 265 w 312"/>
                <a:gd name="T33" fmla="*/ 997 h 1037"/>
                <a:gd name="T34" fmla="*/ 265 w 312"/>
                <a:gd name="T35" fmla="*/ 1006 h 1037"/>
                <a:gd name="T36" fmla="*/ 265 w 312"/>
                <a:gd name="T37" fmla="*/ 1012 h 1037"/>
                <a:gd name="T38" fmla="*/ 265 w 312"/>
                <a:gd name="T39" fmla="*/ 1014 h 1037"/>
                <a:gd name="T40" fmla="*/ 267 w 312"/>
                <a:gd name="T41" fmla="*/ 1024 h 1037"/>
                <a:gd name="T42" fmla="*/ 280 w 312"/>
                <a:gd name="T43" fmla="*/ 1036 h 1037"/>
                <a:gd name="T44" fmla="*/ 289 w 312"/>
                <a:gd name="T45" fmla="*/ 1037 h 1037"/>
                <a:gd name="T46" fmla="*/ 298 w 312"/>
                <a:gd name="T47" fmla="*/ 1036 h 1037"/>
                <a:gd name="T48" fmla="*/ 311 w 312"/>
                <a:gd name="T49" fmla="*/ 1024 h 1037"/>
                <a:gd name="T50" fmla="*/ 312 w 312"/>
                <a:gd name="T51" fmla="*/ 1014 h 1037"/>
                <a:gd name="T52" fmla="*/ 312 w 312"/>
                <a:gd name="T53" fmla="*/ 972 h 1037"/>
                <a:gd name="T54" fmla="*/ 306 w 312"/>
                <a:gd name="T55" fmla="*/ 828 h 1037"/>
                <a:gd name="T56" fmla="*/ 299 w 312"/>
                <a:gd name="T57" fmla="*/ 750 h 1037"/>
                <a:gd name="T58" fmla="*/ 290 w 312"/>
                <a:gd name="T59" fmla="*/ 670 h 1037"/>
                <a:gd name="T60" fmla="*/ 285 w 312"/>
                <a:gd name="T61" fmla="*/ 632 h 1037"/>
                <a:gd name="T62" fmla="*/ 269 w 312"/>
                <a:gd name="T63" fmla="*/ 563 h 1037"/>
                <a:gd name="T64" fmla="*/ 260 w 312"/>
                <a:gd name="T65" fmla="*/ 533 h 1037"/>
                <a:gd name="T66" fmla="*/ 260 w 312"/>
                <a:gd name="T67" fmla="*/ 533 h 1037"/>
                <a:gd name="T68" fmla="*/ 208 w 312"/>
                <a:gd name="T69" fmla="*/ 397 h 1037"/>
                <a:gd name="T70" fmla="*/ 135 w 312"/>
                <a:gd name="T71" fmla="*/ 221 h 1037"/>
                <a:gd name="T72" fmla="*/ 67 w 312"/>
                <a:gd name="T73" fmla="*/ 63 h 1037"/>
                <a:gd name="T74" fmla="*/ 46 w 312"/>
                <a:gd name="T75" fmla="*/ 15 h 1037"/>
                <a:gd name="T76" fmla="*/ 41 w 312"/>
                <a:gd name="T77" fmla="*/ 6 h 1037"/>
                <a:gd name="T78" fmla="*/ 24 w 312"/>
                <a:gd name="T79" fmla="*/ 0 h 1037"/>
                <a:gd name="T80" fmla="*/ 14 w 312"/>
                <a:gd name="T81" fmla="*/ 2 h 1037"/>
                <a:gd name="T82" fmla="*/ 7 w 312"/>
                <a:gd name="T83" fmla="*/ 8 h 1037"/>
                <a:gd name="T84" fmla="*/ 0 w 312"/>
                <a:gd name="T85" fmla="*/ 25 h 1037"/>
                <a:gd name="T86" fmla="*/ 3 w 312"/>
                <a:gd name="T87" fmla="*/ 34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2" h="1037">
                  <a:moveTo>
                    <a:pt x="3" y="34"/>
                  </a:moveTo>
                  <a:lnTo>
                    <a:pt x="8" y="46"/>
                  </a:lnTo>
                  <a:lnTo>
                    <a:pt x="29" y="95"/>
                  </a:lnTo>
                  <a:lnTo>
                    <a:pt x="72" y="194"/>
                  </a:lnTo>
                  <a:lnTo>
                    <a:pt x="127" y="325"/>
                  </a:lnTo>
                  <a:lnTo>
                    <a:pt x="180" y="454"/>
                  </a:lnTo>
                  <a:lnTo>
                    <a:pt x="216" y="549"/>
                  </a:lnTo>
                  <a:lnTo>
                    <a:pt x="216" y="549"/>
                  </a:lnTo>
                  <a:lnTo>
                    <a:pt x="216" y="549"/>
                  </a:lnTo>
                  <a:lnTo>
                    <a:pt x="223" y="575"/>
                  </a:lnTo>
                  <a:lnTo>
                    <a:pt x="238" y="640"/>
                  </a:lnTo>
                  <a:lnTo>
                    <a:pt x="243" y="677"/>
                  </a:lnTo>
                  <a:lnTo>
                    <a:pt x="256" y="794"/>
                  </a:lnTo>
                  <a:lnTo>
                    <a:pt x="263" y="903"/>
                  </a:lnTo>
                  <a:lnTo>
                    <a:pt x="264" y="950"/>
                  </a:lnTo>
                  <a:lnTo>
                    <a:pt x="265" y="982"/>
                  </a:lnTo>
                  <a:lnTo>
                    <a:pt x="265" y="997"/>
                  </a:lnTo>
                  <a:lnTo>
                    <a:pt x="265" y="1006"/>
                  </a:lnTo>
                  <a:lnTo>
                    <a:pt x="265" y="1012"/>
                  </a:lnTo>
                  <a:lnTo>
                    <a:pt x="265" y="1014"/>
                  </a:lnTo>
                  <a:lnTo>
                    <a:pt x="267" y="1024"/>
                  </a:lnTo>
                  <a:lnTo>
                    <a:pt x="280" y="1036"/>
                  </a:lnTo>
                  <a:lnTo>
                    <a:pt x="289" y="1037"/>
                  </a:lnTo>
                  <a:lnTo>
                    <a:pt x="298" y="1036"/>
                  </a:lnTo>
                  <a:lnTo>
                    <a:pt x="311" y="1024"/>
                  </a:lnTo>
                  <a:lnTo>
                    <a:pt x="312" y="1014"/>
                  </a:lnTo>
                  <a:lnTo>
                    <a:pt x="312" y="972"/>
                  </a:lnTo>
                  <a:lnTo>
                    <a:pt x="306" y="828"/>
                  </a:lnTo>
                  <a:lnTo>
                    <a:pt x="299" y="750"/>
                  </a:lnTo>
                  <a:lnTo>
                    <a:pt x="290" y="670"/>
                  </a:lnTo>
                  <a:lnTo>
                    <a:pt x="285" y="632"/>
                  </a:lnTo>
                  <a:lnTo>
                    <a:pt x="269" y="563"/>
                  </a:lnTo>
                  <a:lnTo>
                    <a:pt x="260" y="533"/>
                  </a:lnTo>
                  <a:lnTo>
                    <a:pt x="260" y="533"/>
                  </a:lnTo>
                  <a:lnTo>
                    <a:pt x="208" y="397"/>
                  </a:lnTo>
                  <a:lnTo>
                    <a:pt x="135" y="221"/>
                  </a:lnTo>
                  <a:lnTo>
                    <a:pt x="67" y="63"/>
                  </a:lnTo>
                  <a:lnTo>
                    <a:pt x="46" y="15"/>
                  </a:lnTo>
                  <a:lnTo>
                    <a:pt x="41" y="6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7" y="8"/>
                  </a:lnTo>
                  <a:lnTo>
                    <a:pt x="0" y="25"/>
                  </a:lnTo>
                  <a:lnTo>
                    <a:pt x="3" y="34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B092DC3-DDEE-42D5-A34B-6E51ACCD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763" y="1222375"/>
              <a:ext cx="166688" cy="549275"/>
            </a:xfrm>
            <a:custGeom>
              <a:avLst/>
              <a:gdLst>
                <a:gd name="T0" fmla="*/ 267 w 314"/>
                <a:gd name="T1" fmla="*/ 15 h 1037"/>
                <a:gd name="T2" fmla="*/ 247 w 314"/>
                <a:gd name="T3" fmla="*/ 63 h 1037"/>
                <a:gd name="T4" fmla="*/ 179 w 314"/>
                <a:gd name="T5" fmla="*/ 221 h 1037"/>
                <a:gd name="T6" fmla="*/ 105 w 314"/>
                <a:gd name="T7" fmla="*/ 397 h 1037"/>
                <a:gd name="T8" fmla="*/ 54 w 314"/>
                <a:gd name="T9" fmla="*/ 533 h 1037"/>
                <a:gd name="T10" fmla="*/ 44 w 314"/>
                <a:gd name="T11" fmla="*/ 563 h 1037"/>
                <a:gd name="T12" fmla="*/ 29 w 314"/>
                <a:gd name="T13" fmla="*/ 632 h 1037"/>
                <a:gd name="T14" fmla="*/ 24 w 314"/>
                <a:gd name="T15" fmla="*/ 670 h 1037"/>
                <a:gd name="T16" fmla="*/ 10 w 314"/>
                <a:gd name="T17" fmla="*/ 790 h 1037"/>
                <a:gd name="T18" fmla="*/ 2 w 314"/>
                <a:gd name="T19" fmla="*/ 990 h 1037"/>
                <a:gd name="T20" fmla="*/ 0 w 314"/>
                <a:gd name="T21" fmla="*/ 1014 h 1037"/>
                <a:gd name="T22" fmla="*/ 2 w 314"/>
                <a:gd name="T23" fmla="*/ 1024 h 1037"/>
                <a:gd name="T24" fmla="*/ 15 w 314"/>
                <a:gd name="T25" fmla="*/ 1036 h 1037"/>
                <a:gd name="T26" fmla="*/ 24 w 314"/>
                <a:gd name="T27" fmla="*/ 1037 h 1037"/>
                <a:gd name="T28" fmla="*/ 34 w 314"/>
                <a:gd name="T29" fmla="*/ 1036 h 1037"/>
                <a:gd name="T30" fmla="*/ 48 w 314"/>
                <a:gd name="T31" fmla="*/ 1024 h 1037"/>
                <a:gd name="T32" fmla="*/ 49 w 314"/>
                <a:gd name="T33" fmla="*/ 1014 h 1037"/>
                <a:gd name="T34" fmla="*/ 49 w 314"/>
                <a:gd name="T35" fmla="*/ 1011 h 1037"/>
                <a:gd name="T36" fmla="*/ 49 w 314"/>
                <a:gd name="T37" fmla="*/ 999 h 1037"/>
                <a:gd name="T38" fmla="*/ 50 w 314"/>
                <a:gd name="T39" fmla="*/ 925 h 1037"/>
                <a:gd name="T40" fmla="*/ 58 w 314"/>
                <a:gd name="T41" fmla="*/ 793 h 1037"/>
                <a:gd name="T42" fmla="*/ 65 w 314"/>
                <a:gd name="T43" fmla="*/ 725 h 1037"/>
                <a:gd name="T44" fmla="*/ 74 w 314"/>
                <a:gd name="T45" fmla="*/ 658 h 1037"/>
                <a:gd name="T46" fmla="*/ 84 w 314"/>
                <a:gd name="T47" fmla="*/ 597 h 1037"/>
                <a:gd name="T48" fmla="*/ 98 w 314"/>
                <a:gd name="T49" fmla="*/ 549 h 1037"/>
                <a:gd name="T50" fmla="*/ 149 w 314"/>
                <a:gd name="T51" fmla="*/ 415 h 1037"/>
                <a:gd name="T52" fmla="*/ 223 w 314"/>
                <a:gd name="T53" fmla="*/ 239 h 1037"/>
                <a:gd name="T54" fmla="*/ 258 w 314"/>
                <a:gd name="T55" fmla="*/ 158 h 1037"/>
                <a:gd name="T56" fmla="*/ 285 w 314"/>
                <a:gd name="T57" fmla="*/ 95 h 1037"/>
                <a:gd name="T58" fmla="*/ 306 w 314"/>
                <a:gd name="T59" fmla="*/ 46 h 1037"/>
                <a:gd name="T60" fmla="*/ 311 w 314"/>
                <a:gd name="T61" fmla="*/ 34 h 1037"/>
                <a:gd name="T62" fmla="*/ 314 w 314"/>
                <a:gd name="T63" fmla="*/ 25 h 1037"/>
                <a:gd name="T64" fmla="*/ 308 w 314"/>
                <a:gd name="T65" fmla="*/ 8 h 1037"/>
                <a:gd name="T66" fmla="*/ 298 w 314"/>
                <a:gd name="T67" fmla="*/ 2 h 1037"/>
                <a:gd name="T68" fmla="*/ 289 w 314"/>
                <a:gd name="T69" fmla="*/ 0 h 1037"/>
                <a:gd name="T70" fmla="*/ 272 w 314"/>
                <a:gd name="T71" fmla="*/ 6 h 1037"/>
                <a:gd name="T72" fmla="*/ 267 w 314"/>
                <a:gd name="T73" fmla="*/ 15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4" h="1037">
                  <a:moveTo>
                    <a:pt x="267" y="15"/>
                  </a:moveTo>
                  <a:lnTo>
                    <a:pt x="247" y="63"/>
                  </a:lnTo>
                  <a:lnTo>
                    <a:pt x="179" y="221"/>
                  </a:lnTo>
                  <a:lnTo>
                    <a:pt x="105" y="397"/>
                  </a:lnTo>
                  <a:lnTo>
                    <a:pt x="54" y="533"/>
                  </a:lnTo>
                  <a:lnTo>
                    <a:pt x="44" y="563"/>
                  </a:lnTo>
                  <a:lnTo>
                    <a:pt x="29" y="632"/>
                  </a:lnTo>
                  <a:lnTo>
                    <a:pt x="24" y="670"/>
                  </a:lnTo>
                  <a:lnTo>
                    <a:pt x="10" y="790"/>
                  </a:lnTo>
                  <a:lnTo>
                    <a:pt x="2" y="990"/>
                  </a:lnTo>
                  <a:lnTo>
                    <a:pt x="0" y="1014"/>
                  </a:lnTo>
                  <a:lnTo>
                    <a:pt x="2" y="1024"/>
                  </a:lnTo>
                  <a:lnTo>
                    <a:pt x="15" y="1036"/>
                  </a:lnTo>
                  <a:lnTo>
                    <a:pt x="24" y="1037"/>
                  </a:lnTo>
                  <a:lnTo>
                    <a:pt x="34" y="1036"/>
                  </a:lnTo>
                  <a:lnTo>
                    <a:pt x="48" y="1024"/>
                  </a:lnTo>
                  <a:lnTo>
                    <a:pt x="49" y="1014"/>
                  </a:lnTo>
                  <a:lnTo>
                    <a:pt x="49" y="1011"/>
                  </a:lnTo>
                  <a:lnTo>
                    <a:pt x="49" y="999"/>
                  </a:lnTo>
                  <a:lnTo>
                    <a:pt x="50" y="925"/>
                  </a:lnTo>
                  <a:lnTo>
                    <a:pt x="58" y="793"/>
                  </a:lnTo>
                  <a:lnTo>
                    <a:pt x="65" y="725"/>
                  </a:lnTo>
                  <a:lnTo>
                    <a:pt x="74" y="658"/>
                  </a:lnTo>
                  <a:lnTo>
                    <a:pt x="84" y="597"/>
                  </a:lnTo>
                  <a:lnTo>
                    <a:pt x="98" y="549"/>
                  </a:lnTo>
                  <a:lnTo>
                    <a:pt x="149" y="415"/>
                  </a:lnTo>
                  <a:lnTo>
                    <a:pt x="223" y="239"/>
                  </a:lnTo>
                  <a:lnTo>
                    <a:pt x="258" y="158"/>
                  </a:lnTo>
                  <a:lnTo>
                    <a:pt x="285" y="95"/>
                  </a:lnTo>
                  <a:lnTo>
                    <a:pt x="306" y="46"/>
                  </a:lnTo>
                  <a:lnTo>
                    <a:pt x="311" y="34"/>
                  </a:lnTo>
                  <a:lnTo>
                    <a:pt x="314" y="25"/>
                  </a:lnTo>
                  <a:lnTo>
                    <a:pt x="308" y="8"/>
                  </a:lnTo>
                  <a:lnTo>
                    <a:pt x="298" y="2"/>
                  </a:lnTo>
                  <a:lnTo>
                    <a:pt x="289" y="0"/>
                  </a:lnTo>
                  <a:lnTo>
                    <a:pt x="272" y="6"/>
                  </a:lnTo>
                  <a:lnTo>
                    <a:pt x="267" y="15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8B5B29-6E11-4253-8583-6B1C53DAC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788" y="1731963"/>
              <a:ext cx="471488" cy="307975"/>
            </a:xfrm>
            <a:custGeom>
              <a:avLst/>
              <a:gdLst>
                <a:gd name="T0" fmla="*/ 0 w 891"/>
                <a:gd name="T1" fmla="*/ 0 h 581"/>
                <a:gd name="T2" fmla="*/ 0 w 891"/>
                <a:gd name="T3" fmla="*/ 432 h 581"/>
                <a:gd name="T4" fmla="*/ 2 w 891"/>
                <a:gd name="T5" fmla="*/ 464 h 581"/>
                <a:gd name="T6" fmla="*/ 24 w 891"/>
                <a:gd name="T7" fmla="*/ 517 h 581"/>
                <a:gd name="T8" fmla="*/ 65 w 891"/>
                <a:gd name="T9" fmla="*/ 557 h 581"/>
                <a:gd name="T10" fmla="*/ 118 w 891"/>
                <a:gd name="T11" fmla="*/ 580 h 581"/>
                <a:gd name="T12" fmla="*/ 148 w 891"/>
                <a:gd name="T13" fmla="*/ 581 h 581"/>
                <a:gd name="T14" fmla="*/ 743 w 891"/>
                <a:gd name="T15" fmla="*/ 581 h 581"/>
                <a:gd name="T16" fmla="*/ 773 w 891"/>
                <a:gd name="T17" fmla="*/ 580 h 581"/>
                <a:gd name="T18" fmla="*/ 826 w 891"/>
                <a:gd name="T19" fmla="*/ 557 h 581"/>
                <a:gd name="T20" fmla="*/ 866 w 891"/>
                <a:gd name="T21" fmla="*/ 517 h 581"/>
                <a:gd name="T22" fmla="*/ 889 w 891"/>
                <a:gd name="T23" fmla="*/ 464 h 581"/>
                <a:gd name="T24" fmla="*/ 891 w 891"/>
                <a:gd name="T25" fmla="*/ 432 h 581"/>
                <a:gd name="T26" fmla="*/ 891 w 891"/>
                <a:gd name="T27" fmla="*/ 0 h 581"/>
                <a:gd name="T28" fmla="*/ 0 w 891"/>
                <a:gd name="T29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1" h="581">
                  <a:moveTo>
                    <a:pt x="0" y="0"/>
                  </a:moveTo>
                  <a:lnTo>
                    <a:pt x="0" y="432"/>
                  </a:lnTo>
                  <a:lnTo>
                    <a:pt x="2" y="464"/>
                  </a:lnTo>
                  <a:lnTo>
                    <a:pt x="24" y="517"/>
                  </a:lnTo>
                  <a:lnTo>
                    <a:pt x="65" y="557"/>
                  </a:lnTo>
                  <a:lnTo>
                    <a:pt x="118" y="580"/>
                  </a:lnTo>
                  <a:lnTo>
                    <a:pt x="148" y="581"/>
                  </a:lnTo>
                  <a:lnTo>
                    <a:pt x="743" y="581"/>
                  </a:lnTo>
                  <a:lnTo>
                    <a:pt x="773" y="580"/>
                  </a:lnTo>
                  <a:lnTo>
                    <a:pt x="826" y="557"/>
                  </a:lnTo>
                  <a:lnTo>
                    <a:pt x="866" y="517"/>
                  </a:lnTo>
                  <a:lnTo>
                    <a:pt x="889" y="464"/>
                  </a:lnTo>
                  <a:lnTo>
                    <a:pt x="891" y="432"/>
                  </a:lnTo>
                  <a:lnTo>
                    <a:pt x="8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B7B2C41-4FD8-4CD0-B7BC-083E52145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238" y="1238250"/>
              <a:ext cx="112713" cy="139700"/>
            </a:xfrm>
            <a:custGeom>
              <a:avLst/>
              <a:gdLst>
                <a:gd name="T0" fmla="*/ 193 w 213"/>
                <a:gd name="T1" fmla="*/ 133 h 266"/>
                <a:gd name="T2" fmla="*/ 172 w 213"/>
                <a:gd name="T3" fmla="*/ 133 h 266"/>
                <a:gd name="T4" fmla="*/ 172 w 213"/>
                <a:gd name="T5" fmla="*/ 154 h 266"/>
                <a:gd name="T6" fmla="*/ 160 w 213"/>
                <a:gd name="T7" fmla="*/ 188 h 266"/>
                <a:gd name="T8" fmla="*/ 151 w 213"/>
                <a:gd name="T9" fmla="*/ 201 h 266"/>
                <a:gd name="T10" fmla="*/ 142 w 213"/>
                <a:gd name="T11" fmla="*/ 213 h 266"/>
                <a:gd name="T12" fmla="*/ 119 w 213"/>
                <a:gd name="T13" fmla="*/ 226 h 266"/>
                <a:gd name="T14" fmla="*/ 107 w 213"/>
                <a:gd name="T15" fmla="*/ 227 h 266"/>
                <a:gd name="T16" fmla="*/ 94 w 213"/>
                <a:gd name="T17" fmla="*/ 226 h 266"/>
                <a:gd name="T18" fmla="*/ 72 w 213"/>
                <a:gd name="T19" fmla="*/ 213 h 266"/>
                <a:gd name="T20" fmla="*/ 61 w 213"/>
                <a:gd name="T21" fmla="*/ 201 h 266"/>
                <a:gd name="T22" fmla="*/ 52 w 213"/>
                <a:gd name="T23" fmla="*/ 188 h 266"/>
                <a:gd name="T24" fmla="*/ 40 w 213"/>
                <a:gd name="T25" fmla="*/ 154 h 266"/>
                <a:gd name="T26" fmla="*/ 40 w 213"/>
                <a:gd name="T27" fmla="*/ 133 h 266"/>
                <a:gd name="T28" fmla="*/ 40 w 213"/>
                <a:gd name="T29" fmla="*/ 113 h 266"/>
                <a:gd name="T30" fmla="*/ 52 w 213"/>
                <a:gd name="T31" fmla="*/ 78 h 266"/>
                <a:gd name="T32" fmla="*/ 61 w 213"/>
                <a:gd name="T33" fmla="*/ 65 h 266"/>
                <a:gd name="T34" fmla="*/ 72 w 213"/>
                <a:gd name="T35" fmla="*/ 53 h 266"/>
                <a:gd name="T36" fmla="*/ 94 w 213"/>
                <a:gd name="T37" fmla="*/ 40 h 266"/>
                <a:gd name="T38" fmla="*/ 107 w 213"/>
                <a:gd name="T39" fmla="*/ 40 h 266"/>
                <a:gd name="T40" fmla="*/ 119 w 213"/>
                <a:gd name="T41" fmla="*/ 40 h 266"/>
                <a:gd name="T42" fmla="*/ 142 w 213"/>
                <a:gd name="T43" fmla="*/ 53 h 266"/>
                <a:gd name="T44" fmla="*/ 151 w 213"/>
                <a:gd name="T45" fmla="*/ 65 h 266"/>
                <a:gd name="T46" fmla="*/ 160 w 213"/>
                <a:gd name="T47" fmla="*/ 78 h 266"/>
                <a:gd name="T48" fmla="*/ 172 w 213"/>
                <a:gd name="T49" fmla="*/ 113 h 266"/>
                <a:gd name="T50" fmla="*/ 172 w 213"/>
                <a:gd name="T51" fmla="*/ 133 h 266"/>
                <a:gd name="T52" fmla="*/ 193 w 213"/>
                <a:gd name="T53" fmla="*/ 133 h 266"/>
                <a:gd name="T54" fmla="*/ 213 w 213"/>
                <a:gd name="T55" fmla="*/ 133 h 266"/>
                <a:gd name="T56" fmla="*/ 211 w 213"/>
                <a:gd name="T57" fmla="*/ 107 h 266"/>
                <a:gd name="T58" fmla="*/ 196 w 213"/>
                <a:gd name="T59" fmla="*/ 61 h 266"/>
                <a:gd name="T60" fmla="*/ 183 w 213"/>
                <a:gd name="T61" fmla="*/ 41 h 266"/>
                <a:gd name="T62" fmla="*/ 168 w 213"/>
                <a:gd name="T63" fmla="*/ 24 h 266"/>
                <a:gd name="T64" fmla="*/ 129 w 213"/>
                <a:gd name="T65" fmla="*/ 2 h 266"/>
                <a:gd name="T66" fmla="*/ 107 w 213"/>
                <a:gd name="T67" fmla="*/ 0 h 266"/>
                <a:gd name="T68" fmla="*/ 83 w 213"/>
                <a:gd name="T69" fmla="*/ 2 h 266"/>
                <a:gd name="T70" fmla="*/ 44 w 213"/>
                <a:gd name="T71" fmla="*/ 24 h 266"/>
                <a:gd name="T72" fmla="*/ 30 w 213"/>
                <a:gd name="T73" fmla="*/ 41 h 266"/>
                <a:gd name="T74" fmla="*/ 17 w 213"/>
                <a:gd name="T75" fmla="*/ 61 h 266"/>
                <a:gd name="T76" fmla="*/ 1 w 213"/>
                <a:gd name="T77" fmla="*/ 107 h 266"/>
                <a:gd name="T78" fmla="*/ 0 w 213"/>
                <a:gd name="T79" fmla="*/ 133 h 266"/>
                <a:gd name="T80" fmla="*/ 1 w 213"/>
                <a:gd name="T81" fmla="*/ 159 h 266"/>
                <a:gd name="T82" fmla="*/ 17 w 213"/>
                <a:gd name="T83" fmla="*/ 206 h 266"/>
                <a:gd name="T84" fmla="*/ 30 w 213"/>
                <a:gd name="T85" fmla="*/ 226 h 266"/>
                <a:gd name="T86" fmla="*/ 44 w 213"/>
                <a:gd name="T87" fmla="*/ 243 h 266"/>
                <a:gd name="T88" fmla="*/ 83 w 213"/>
                <a:gd name="T89" fmla="*/ 265 h 266"/>
                <a:gd name="T90" fmla="*/ 107 w 213"/>
                <a:gd name="T91" fmla="*/ 266 h 266"/>
                <a:gd name="T92" fmla="*/ 129 w 213"/>
                <a:gd name="T93" fmla="*/ 265 h 266"/>
                <a:gd name="T94" fmla="*/ 168 w 213"/>
                <a:gd name="T95" fmla="*/ 243 h 266"/>
                <a:gd name="T96" fmla="*/ 183 w 213"/>
                <a:gd name="T97" fmla="*/ 226 h 266"/>
                <a:gd name="T98" fmla="*/ 196 w 213"/>
                <a:gd name="T99" fmla="*/ 206 h 266"/>
                <a:gd name="T100" fmla="*/ 211 w 213"/>
                <a:gd name="T101" fmla="*/ 159 h 266"/>
                <a:gd name="T102" fmla="*/ 213 w 213"/>
                <a:gd name="T103" fmla="*/ 133 h 266"/>
                <a:gd name="T104" fmla="*/ 193 w 213"/>
                <a:gd name="T10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3" h="266">
                  <a:moveTo>
                    <a:pt x="193" y="133"/>
                  </a:moveTo>
                  <a:lnTo>
                    <a:pt x="172" y="133"/>
                  </a:lnTo>
                  <a:lnTo>
                    <a:pt x="172" y="154"/>
                  </a:lnTo>
                  <a:lnTo>
                    <a:pt x="160" y="188"/>
                  </a:lnTo>
                  <a:lnTo>
                    <a:pt x="151" y="201"/>
                  </a:lnTo>
                  <a:lnTo>
                    <a:pt x="142" y="213"/>
                  </a:lnTo>
                  <a:lnTo>
                    <a:pt x="119" y="226"/>
                  </a:lnTo>
                  <a:lnTo>
                    <a:pt x="107" y="227"/>
                  </a:lnTo>
                  <a:lnTo>
                    <a:pt x="94" y="226"/>
                  </a:lnTo>
                  <a:lnTo>
                    <a:pt x="72" y="213"/>
                  </a:lnTo>
                  <a:lnTo>
                    <a:pt x="61" y="201"/>
                  </a:lnTo>
                  <a:lnTo>
                    <a:pt x="52" y="188"/>
                  </a:lnTo>
                  <a:lnTo>
                    <a:pt x="40" y="154"/>
                  </a:lnTo>
                  <a:lnTo>
                    <a:pt x="40" y="133"/>
                  </a:lnTo>
                  <a:lnTo>
                    <a:pt x="40" y="113"/>
                  </a:lnTo>
                  <a:lnTo>
                    <a:pt x="52" y="78"/>
                  </a:lnTo>
                  <a:lnTo>
                    <a:pt x="61" y="65"/>
                  </a:lnTo>
                  <a:lnTo>
                    <a:pt x="72" y="53"/>
                  </a:lnTo>
                  <a:lnTo>
                    <a:pt x="94" y="40"/>
                  </a:lnTo>
                  <a:lnTo>
                    <a:pt x="107" y="40"/>
                  </a:lnTo>
                  <a:lnTo>
                    <a:pt x="119" y="40"/>
                  </a:lnTo>
                  <a:lnTo>
                    <a:pt x="142" y="53"/>
                  </a:lnTo>
                  <a:lnTo>
                    <a:pt x="151" y="65"/>
                  </a:lnTo>
                  <a:lnTo>
                    <a:pt x="160" y="78"/>
                  </a:lnTo>
                  <a:lnTo>
                    <a:pt x="172" y="113"/>
                  </a:lnTo>
                  <a:lnTo>
                    <a:pt x="172" y="133"/>
                  </a:lnTo>
                  <a:lnTo>
                    <a:pt x="193" y="133"/>
                  </a:lnTo>
                  <a:lnTo>
                    <a:pt x="213" y="133"/>
                  </a:lnTo>
                  <a:lnTo>
                    <a:pt x="211" y="107"/>
                  </a:lnTo>
                  <a:lnTo>
                    <a:pt x="196" y="61"/>
                  </a:lnTo>
                  <a:lnTo>
                    <a:pt x="183" y="41"/>
                  </a:lnTo>
                  <a:lnTo>
                    <a:pt x="168" y="24"/>
                  </a:lnTo>
                  <a:lnTo>
                    <a:pt x="129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44" y="24"/>
                  </a:lnTo>
                  <a:lnTo>
                    <a:pt x="30" y="41"/>
                  </a:lnTo>
                  <a:lnTo>
                    <a:pt x="17" y="61"/>
                  </a:lnTo>
                  <a:lnTo>
                    <a:pt x="1" y="107"/>
                  </a:lnTo>
                  <a:lnTo>
                    <a:pt x="0" y="133"/>
                  </a:lnTo>
                  <a:lnTo>
                    <a:pt x="1" y="159"/>
                  </a:lnTo>
                  <a:lnTo>
                    <a:pt x="17" y="206"/>
                  </a:lnTo>
                  <a:lnTo>
                    <a:pt x="30" y="226"/>
                  </a:lnTo>
                  <a:lnTo>
                    <a:pt x="44" y="243"/>
                  </a:lnTo>
                  <a:lnTo>
                    <a:pt x="83" y="265"/>
                  </a:lnTo>
                  <a:lnTo>
                    <a:pt x="107" y="266"/>
                  </a:lnTo>
                  <a:lnTo>
                    <a:pt x="129" y="265"/>
                  </a:lnTo>
                  <a:lnTo>
                    <a:pt x="168" y="243"/>
                  </a:lnTo>
                  <a:lnTo>
                    <a:pt x="183" y="226"/>
                  </a:lnTo>
                  <a:lnTo>
                    <a:pt x="196" y="206"/>
                  </a:lnTo>
                  <a:lnTo>
                    <a:pt x="211" y="159"/>
                  </a:lnTo>
                  <a:lnTo>
                    <a:pt x="213" y="133"/>
                  </a:lnTo>
                  <a:lnTo>
                    <a:pt x="193" y="133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33FD3D7-23FF-4D69-A565-8AEF19E9A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13" y="1238250"/>
              <a:ext cx="112713" cy="139700"/>
            </a:xfrm>
            <a:custGeom>
              <a:avLst/>
              <a:gdLst>
                <a:gd name="T0" fmla="*/ 194 w 213"/>
                <a:gd name="T1" fmla="*/ 133 h 266"/>
                <a:gd name="T2" fmla="*/ 174 w 213"/>
                <a:gd name="T3" fmla="*/ 133 h 266"/>
                <a:gd name="T4" fmla="*/ 173 w 213"/>
                <a:gd name="T5" fmla="*/ 154 h 266"/>
                <a:gd name="T6" fmla="*/ 161 w 213"/>
                <a:gd name="T7" fmla="*/ 188 h 266"/>
                <a:gd name="T8" fmla="*/ 152 w 213"/>
                <a:gd name="T9" fmla="*/ 201 h 266"/>
                <a:gd name="T10" fmla="*/ 143 w 213"/>
                <a:gd name="T11" fmla="*/ 213 h 266"/>
                <a:gd name="T12" fmla="*/ 119 w 213"/>
                <a:gd name="T13" fmla="*/ 226 h 266"/>
                <a:gd name="T14" fmla="*/ 107 w 213"/>
                <a:gd name="T15" fmla="*/ 227 h 266"/>
                <a:gd name="T16" fmla="*/ 94 w 213"/>
                <a:gd name="T17" fmla="*/ 226 h 266"/>
                <a:gd name="T18" fmla="*/ 72 w 213"/>
                <a:gd name="T19" fmla="*/ 213 h 266"/>
                <a:gd name="T20" fmla="*/ 62 w 213"/>
                <a:gd name="T21" fmla="*/ 201 h 266"/>
                <a:gd name="T22" fmla="*/ 52 w 213"/>
                <a:gd name="T23" fmla="*/ 188 h 266"/>
                <a:gd name="T24" fmla="*/ 42 w 213"/>
                <a:gd name="T25" fmla="*/ 154 h 266"/>
                <a:gd name="T26" fmla="*/ 41 w 213"/>
                <a:gd name="T27" fmla="*/ 133 h 266"/>
                <a:gd name="T28" fmla="*/ 42 w 213"/>
                <a:gd name="T29" fmla="*/ 113 h 266"/>
                <a:gd name="T30" fmla="*/ 52 w 213"/>
                <a:gd name="T31" fmla="*/ 78 h 266"/>
                <a:gd name="T32" fmla="*/ 62 w 213"/>
                <a:gd name="T33" fmla="*/ 65 h 266"/>
                <a:gd name="T34" fmla="*/ 72 w 213"/>
                <a:gd name="T35" fmla="*/ 53 h 266"/>
                <a:gd name="T36" fmla="*/ 94 w 213"/>
                <a:gd name="T37" fmla="*/ 40 h 266"/>
                <a:gd name="T38" fmla="*/ 107 w 213"/>
                <a:gd name="T39" fmla="*/ 40 h 266"/>
                <a:gd name="T40" fmla="*/ 119 w 213"/>
                <a:gd name="T41" fmla="*/ 40 h 266"/>
                <a:gd name="T42" fmla="*/ 143 w 213"/>
                <a:gd name="T43" fmla="*/ 53 h 266"/>
                <a:gd name="T44" fmla="*/ 152 w 213"/>
                <a:gd name="T45" fmla="*/ 65 h 266"/>
                <a:gd name="T46" fmla="*/ 161 w 213"/>
                <a:gd name="T47" fmla="*/ 78 h 266"/>
                <a:gd name="T48" fmla="*/ 173 w 213"/>
                <a:gd name="T49" fmla="*/ 113 h 266"/>
                <a:gd name="T50" fmla="*/ 174 w 213"/>
                <a:gd name="T51" fmla="*/ 133 h 266"/>
                <a:gd name="T52" fmla="*/ 194 w 213"/>
                <a:gd name="T53" fmla="*/ 133 h 266"/>
                <a:gd name="T54" fmla="*/ 213 w 213"/>
                <a:gd name="T55" fmla="*/ 133 h 266"/>
                <a:gd name="T56" fmla="*/ 212 w 213"/>
                <a:gd name="T57" fmla="*/ 107 h 266"/>
                <a:gd name="T58" fmla="*/ 196 w 213"/>
                <a:gd name="T59" fmla="*/ 61 h 266"/>
                <a:gd name="T60" fmla="*/ 183 w 213"/>
                <a:gd name="T61" fmla="*/ 41 h 266"/>
                <a:gd name="T62" fmla="*/ 169 w 213"/>
                <a:gd name="T63" fmla="*/ 24 h 266"/>
                <a:gd name="T64" fmla="*/ 130 w 213"/>
                <a:gd name="T65" fmla="*/ 2 h 266"/>
                <a:gd name="T66" fmla="*/ 107 w 213"/>
                <a:gd name="T67" fmla="*/ 0 h 266"/>
                <a:gd name="T68" fmla="*/ 84 w 213"/>
                <a:gd name="T69" fmla="*/ 2 h 266"/>
                <a:gd name="T70" fmla="*/ 45 w 213"/>
                <a:gd name="T71" fmla="*/ 24 h 266"/>
                <a:gd name="T72" fmla="*/ 30 w 213"/>
                <a:gd name="T73" fmla="*/ 41 h 266"/>
                <a:gd name="T74" fmla="*/ 17 w 213"/>
                <a:gd name="T75" fmla="*/ 61 h 266"/>
                <a:gd name="T76" fmla="*/ 3 w 213"/>
                <a:gd name="T77" fmla="*/ 107 h 266"/>
                <a:gd name="T78" fmla="*/ 0 w 213"/>
                <a:gd name="T79" fmla="*/ 133 h 266"/>
                <a:gd name="T80" fmla="*/ 3 w 213"/>
                <a:gd name="T81" fmla="*/ 159 h 266"/>
                <a:gd name="T82" fmla="*/ 17 w 213"/>
                <a:gd name="T83" fmla="*/ 206 h 266"/>
                <a:gd name="T84" fmla="*/ 30 w 213"/>
                <a:gd name="T85" fmla="*/ 226 h 266"/>
                <a:gd name="T86" fmla="*/ 45 w 213"/>
                <a:gd name="T87" fmla="*/ 243 h 266"/>
                <a:gd name="T88" fmla="*/ 84 w 213"/>
                <a:gd name="T89" fmla="*/ 265 h 266"/>
                <a:gd name="T90" fmla="*/ 107 w 213"/>
                <a:gd name="T91" fmla="*/ 266 h 266"/>
                <a:gd name="T92" fmla="*/ 130 w 213"/>
                <a:gd name="T93" fmla="*/ 265 h 266"/>
                <a:gd name="T94" fmla="*/ 169 w 213"/>
                <a:gd name="T95" fmla="*/ 243 h 266"/>
                <a:gd name="T96" fmla="*/ 183 w 213"/>
                <a:gd name="T97" fmla="*/ 226 h 266"/>
                <a:gd name="T98" fmla="*/ 196 w 213"/>
                <a:gd name="T99" fmla="*/ 206 h 266"/>
                <a:gd name="T100" fmla="*/ 212 w 213"/>
                <a:gd name="T101" fmla="*/ 159 h 266"/>
                <a:gd name="T102" fmla="*/ 213 w 213"/>
                <a:gd name="T103" fmla="*/ 133 h 266"/>
                <a:gd name="T104" fmla="*/ 194 w 213"/>
                <a:gd name="T10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3" h="266">
                  <a:moveTo>
                    <a:pt x="194" y="133"/>
                  </a:moveTo>
                  <a:lnTo>
                    <a:pt x="174" y="133"/>
                  </a:lnTo>
                  <a:lnTo>
                    <a:pt x="173" y="154"/>
                  </a:lnTo>
                  <a:lnTo>
                    <a:pt x="161" y="188"/>
                  </a:lnTo>
                  <a:lnTo>
                    <a:pt x="152" y="201"/>
                  </a:lnTo>
                  <a:lnTo>
                    <a:pt x="143" y="213"/>
                  </a:lnTo>
                  <a:lnTo>
                    <a:pt x="119" y="226"/>
                  </a:lnTo>
                  <a:lnTo>
                    <a:pt x="107" y="227"/>
                  </a:lnTo>
                  <a:lnTo>
                    <a:pt x="94" y="226"/>
                  </a:lnTo>
                  <a:lnTo>
                    <a:pt x="72" y="213"/>
                  </a:lnTo>
                  <a:lnTo>
                    <a:pt x="62" y="201"/>
                  </a:lnTo>
                  <a:lnTo>
                    <a:pt x="52" y="188"/>
                  </a:lnTo>
                  <a:lnTo>
                    <a:pt x="42" y="154"/>
                  </a:lnTo>
                  <a:lnTo>
                    <a:pt x="41" y="133"/>
                  </a:lnTo>
                  <a:lnTo>
                    <a:pt x="42" y="113"/>
                  </a:lnTo>
                  <a:lnTo>
                    <a:pt x="52" y="78"/>
                  </a:lnTo>
                  <a:lnTo>
                    <a:pt x="62" y="65"/>
                  </a:lnTo>
                  <a:lnTo>
                    <a:pt x="72" y="53"/>
                  </a:lnTo>
                  <a:lnTo>
                    <a:pt x="94" y="40"/>
                  </a:lnTo>
                  <a:lnTo>
                    <a:pt x="107" y="40"/>
                  </a:lnTo>
                  <a:lnTo>
                    <a:pt x="119" y="40"/>
                  </a:lnTo>
                  <a:lnTo>
                    <a:pt x="143" y="53"/>
                  </a:lnTo>
                  <a:lnTo>
                    <a:pt x="152" y="65"/>
                  </a:lnTo>
                  <a:lnTo>
                    <a:pt x="161" y="78"/>
                  </a:lnTo>
                  <a:lnTo>
                    <a:pt x="173" y="113"/>
                  </a:lnTo>
                  <a:lnTo>
                    <a:pt x="174" y="133"/>
                  </a:lnTo>
                  <a:lnTo>
                    <a:pt x="194" y="133"/>
                  </a:lnTo>
                  <a:lnTo>
                    <a:pt x="213" y="133"/>
                  </a:lnTo>
                  <a:lnTo>
                    <a:pt x="212" y="107"/>
                  </a:lnTo>
                  <a:lnTo>
                    <a:pt x="196" y="61"/>
                  </a:lnTo>
                  <a:lnTo>
                    <a:pt x="183" y="41"/>
                  </a:lnTo>
                  <a:lnTo>
                    <a:pt x="169" y="24"/>
                  </a:lnTo>
                  <a:lnTo>
                    <a:pt x="130" y="2"/>
                  </a:lnTo>
                  <a:lnTo>
                    <a:pt x="107" y="0"/>
                  </a:lnTo>
                  <a:lnTo>
                    <a:pt x="84" y="2"/>
                  </a:lnTo>
                  <a:lnTo>
                    <a:pt x="45" y="24"/>
                  </a:lnTo>
                  <a:lnTo>
                    <a:pt x="30" y="41"/>
                  </a:lnTo>
                  <a:lnTo>
                    <a:pt x="17" y="61"/>
                  </a:lnTo>
                  <a:lnTo>
                    <a:pt x="3" y="107"/>
                  </a:lnTo>
                  <a:lnTo>
                    <a:pt x="0" y="133"/>
                  </a:lnTo>
                  <a:lnTo>
                    <a:pt x="3" y="159"/>
                  </a:lnTo>
                  <a:lnTo>
                    <a:pt x="17" y="206"/>
                  </a:lnTo>
                  <a:lnTo>
                    <a:pt x="30" y="226"/>
                  </a:lnTo>
                  <a:lnTo>
                    <a:pt x="45" y="243"/>
                  </a:lnTo>
                  <a:lnTo>
                    <a:pt x="84" y="265"/>
                  </a:lnTo>
                  <a:lnTo>
                    <a:pt x="107" y="266"/>
                  </a:lnTo>
                  <a:lnTo>
                    <a:pt x="130" y="265"/>
                  </a:lnTo>
                  <a:lnTo>
                    <a:pt x="169" y="243"/>
                  </a:lnTo>
                  <a:lnTo>
                    <a:pt x="183" y="226"/>
                  </a:lnTo>
                  <a:lnTo>
                    <a:pt x="196" y="206"/>
                  </a:lnTo>
                  <a:lnTo>
                    <a:pt x="212" y="159"/>
                  </a:lnTo>
                  <a:lnTo>
                    <a:pt x="213" y="133"/>
                  </a:lnTo>
                  <a:lnTo>
                    <a:pt x="194" y="133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D0D7C5F-1EEE-4168-9982-51DF95C13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388" y="1238250"/>
              <a:ext cx="111125" cy="139700"/>
            </a:xfrm>
            <a:custGeom>
              <a:avLst/>
              <a:gdLst>
                <a:gd name="T0" fmla="*/ 192 w 212"/>
                <a:gd name="T1" fmla="*/ 133 h 266"/>
                <a:gd name="T2" fmla="*/ 172 w 212"/>
                <a:gd name="T3" fmla="*/ 133 h 266"/>
                <a:gd name="T4" fmla="*/ 171 w 212"/>
                <a:gd name="T5" fmla="*/ 154 h 266"/>
                <a:gd name="T6" fmla="*/ 159 w 212"/>
                <a:gd name="T7" fmla="*/ 188 h 266"/>
                <a:gd name="T8" fmla="*/ 151 w 212"/>
                <a:gd name="T9" fmla="*/ 201 h 266"/>
                <a:gd name="T10" fmla="*/ 141 w 212"/>
                <a:gd name="T11" fmla="*/ 213 h 266"/>
                <a:gd name="T12" fmla="*/ 118 w 212"/>
                <a:gd name="T13" fmla="*/ 226 h 266"/>
                <a:gd name="T14" fmla="*/ 106 w 212"/>
                <a:gd name="T15" fmla="*/ 227 h 266"/>
                <a:gd name="T16" fmla="*/ 93 w 212"/>
                <a:gd name="T17" fmla="*/ 226 h 266"/>
                <a:gd name="T18" fmla="*/ 70 w 212"/>
                <a:gd name="T19" fmla="*/ 213 h 266"/>
                <a:gd name="T20" fmla="*/ 60 w 212"/>
                <a:gd name="T21" fmla="*/ 201 h 266"/>
                <a:gd name="T22" fmla="*/ 51 w 212"/>
                <a:gd name="T23" fmla="*/ 188 h 266"/>
                <a:gd name="T24" fmla="*/ 40 w 212"/>
                <a:gd name="T25" fmla="*/ 154 h 266"/>
                <a:gd name="T26" fmla="*/ 39 w 212"/>
                <a:gd name="T27" fmla="*/ 133 h 266"/>
                <a:gd name="T28" fmla="*/ 40 w 212"/>
                <a:gd name="T29" fmla="*/ 113 h 266"/>
                <a:gd name="T30" fmla="*/ 51 w 212"/>
                <a:gd name="T31" fmla="*/ 78 h 266"/>
                <a:gd name="T32" fmla="*/ 60 w 212"/>
                <a:gd name="T33" fmla="*/ 65 h 266"/>
                <a:gd name="T34" fmla="*/ 70 w 212"/>
                <a:gd name="T35" fmla="*/ 53 h 266"/>
                <a:gd name="T36" fmla="*/ 93 w 212"/>
                <a:gd name="T37" fmla="*/ 40 h 266"/>
                <a:gd name="T38" fmla="*/ 106 w 212"/>
                <a:gd name="T39" fmla="*/ 40 h 266"/>
                <a:gd name="T40" fmla="*/ 118 w 212"/>
                <a:gd name="T41" fmla="*/ 40 h 266"/>
                <a:gd name="T42" fmla="*/ 141 w 212"/>
                <a:gd name="T43" fmla="*/ 53 h 266"/>
                <a:gd name="T44" fmla="*/ 151 w 212"/>
                <a:gd name="T45" fmla="*/ 65 h 266"/>
                <a:gd name="T46" fmla="*/ 159 w 212"/>
                <a:gd name="T47" fmla="*/ 78 h 266"/>
                <a:gd name="T48" fmla="*/ 171 w 212"/>
                <a:gd name="T49" fmla="*/ 113 h 266"/>
                <a:gd name="T50" fmla="*/ 172 w 212"/>
                <a:gd name="T51" fmla="*/ 133 h 266"/>
                <a:gd name="T52" fmla="*/ 192 w 212"/>
                <a:gd name="T53" fmla="*/ 133 h 266"/>
                <a:gd name="T54" fmla="*/ 212 w 212"/>
                <a:gd name="T55" fmla="*/ 133 h 266"/>
                <a:gd name="T56" fmla="*/ 210 w 212"/>
                <a:gd name="T57" fmla="*/ 107 h 266"/>
                <a:gd name="T58" fmla="*/ 196 w 212"/>
                <a:gd name="T59" fmla="*/ 61 h 266"/>
                <a:gd name="T60" fmla="*/ 183 w 212"/>
                <a:gd name="T61" fmla="*/ 41 h 266"/>
                <a:gd name="T62" fmla="*/ 167 w 212"/>
                <a:gd name="T63" fmla="*/ 24 h 266"/>
                <a:gd name="T64" fmla="*/ 128 w 212"/>
                <a:gd name="T65" fmla="*/ 2 h 266"/>
                <a:gd name="T66" fmla="*/ 106 w 212"/>
                <a:gd name="T67" fmla="*/ 0 h 266"/>
                <a:gd name="T68" fmla="*/ 82 w 212"/>
                <a:gd name="T69" fmla="*/ 2 h 266"/>
                <a:gd name="T70" fmla="*/ 44 w 212"/>
                <a:gd name="T71" fmla="*/ 24 h 266"/>
                <a:gd name="T72" fmla="*/ 29 w 212"/>
                <a:gd name="T73" fmla="*/ 41 h 266"/>
                <a:gd name="T74" fmla="*/ 16 w 212"/>
                <a:gd name="T75" fmla="*/ 61 h 266"/>
                <a:gd name="T76" fmla="*/ 1 w 212"/>
                <a:gd name="T77" fmla="*/ 107 h 266"/>
                <a:gd name="T78" fmla="*/ 0 w 212"/>
                <a:gd name="T79" fmla="*/ 133 h 266"/>
                <a:gd name="T80" fmla="*/ 1 w 212"/>
                <a:gd name="T81" fmla="*/ 159 h 266"/>
                <a:gd name="T82" fmla="*/ 16 w 212"/>
                <a:gd name="T83" fmla="*/ 206 h 266"/>
                <a:gd name="T84" fmla="*/ 29 w 212"/>
                <a:gd name="T85" fmla="*/ 226 h 266"/>
                <a:gd name="T86" fmla="*/ 44 w 212"/>
                <a:gd name="T87" fmla="*/ 243 h 266"/>
                <a:gd name="T88" fmla="*/ 82 w 212"/>
                <a:gd name="T89" fmla="*/ 265 h 266"/>
                <a:gd name="T90" fmla="*/ 106 w 212"/>
                <a:gd name="T91" fmla="*/ 266 h 266"/>
                <a:gd name="T92" fmla="*/ 128 w 212"/>
                <a:gd name="T93" fmla="*/ 265 h 266"/>
                <a:gd name="T94" fmla="*/ 167 w 212"/>
                <a:gd name="T95" fmla="*/ 243 h 266"/>
                <a:gd name="T96" fmla="*/ 183 w 212"/>
                <a:gd name="T97" fmla="*/ 226 h 266"/>
                <a:gd name="T98" fmla="*/ 196 w 212"/>
                <a:gd name="T99" fmla="*/ 206 h 266"/>
                <a:gd name="T100" fmla="*/ 210 w 212"/>
                <a:gd name="T101" fmla="*/ 159 h 266"/>
                <a:gd name="T102" fmla="*/ 212 w 212"/>
                <a:gd name="T103" fmla="*/ 133 h 266"/>
                <a:gd name="T104" fmla="*/ 192 w 212"/>
                <a:gd name="T10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66">
                  <a:moveTo>
                    <a:pt x="192" y="133"/>
                  </a:moveTo>
                  <a:lnTo>
                    <a:pt x="172" y="133"/>
                  </a:lnTo>
                  <a:lnTo>
                    <a:pt x="171" y="154"/>
                  </a:lnTo>
                  <a:lnTo>
                    <a:pt x="159" y="188"/>
                  </a:lnTo>
                  <a:lnTo>
                    <a:pt x="151" y="201"/>
                  </a:lnTo>
                  <a:lnTo>
                    <a:pt x="141" y="213"/>
                  </a:lnTo>
                  <a:lnTo>
                    <a:pt x="118" y="226"/>
                  </a:lnTo>
                  <a:lnTo>
                    <a:pt x="106" y="227"/>
                  </a:lnTo>
                  <a:lnTo>
                    <a:pt x="93" y="226"/>
                  </a:lnTo>
                  <a:lnTo>
                    <a:pt x="70" y="213"/>
                  </a:lnTo>
                  <a:lnTo>
                    <a:pt x="60" y="201"/>
                  </a:lnTo>
                  <a:lnTo>
                    <a:pt x="51" y="188"/>
                  </a:lnTo>
                  <a:lnTo>
                    <a:pt x="40" y="154"/>
                  </a:lnTo>
                  <a:lnTo>
                    <a:pt x="39" y="133"/>
                  </a:lnTo>
                  <a:lnTo>
                    <a:pt x="40" y="113"/>
                  </a:lnTo>
                  <a:lnTo>
                    <a:pt x="51" y="78"/>
                  </a:lnTo>
                  <a:lnTo>
                    <a:pt x="60" y="65"/>
                  </a:lnTo>
                  <a:lnTo>
                    <a:pt x="70" y="53"/>
                  </a:lnTo>
                  <a:lnTo>
                    <a:pt x="93" y="40"/>
                  </a:lnTo>
                  <a:lnTo>
                    <a:pt x="106" y="40"/>
                  </a:lnTo>
                  <a:lnTo>
                    <a:pt x="118" y="40"/>
                  </a:lnTo>
                  <a:lnTo>
                    <a:pt x="141" y="53"/>
                  </a:lnTo>
                  <a:lnTo>
                    <a:pt x="151" y="65"/>
                  </a:lnTo>
                  <a:lnTo>
                    <a:pt x="159" y="78"/>
                  </a:lnTo>
                  <a:lnTo>
                    <a:pt x="171" y="113"/>
                  </a:lnTo>
                  <a:lnTo>
                    <a:pt x="172" y="133"/>
                  </a:lnTo>
                  <a:lnTo>
                    <a:pt x="192" y="133"/>
                  </a:lnTo>
                  <a:lnTo>
                    <a:pt x="212" y="133"/>
                  </a:lnTo>
                  <a:lnTo>
                    <a:pt x="210" y="107"/>
                  </a:lnTo>
                  <a:lnTo>
                    <a:pt x="196" y="61"/>
                  </a:lnTo>
                  <a:lnTo>
                    <a:pt x="183" y="41"/>
                  </a:lnTo>
                  <a:lnTo>
                    <a:pt x="167" y="24"/>
                  </a:lnTo>
                  <a:lnTo>
                    <a:pt x="128" y="2"/>
                  </a:lnTo>
                  <a:lnTo>
                    <a:pt x="106" y="0"/>
                  </a:lnTo>
                  <a:lnTo>
                    <a:pt x="82" y="2"/>
                  </a:lnTo>
                  <a:lnTo>
                    <a:pt x="44" y="24"/>
                  </a:lnTo>
                  <a:lnTo>
                    <a:pt x="29" y="41"/>
                  </a:lnTo>
                  <a:lnTo>
                    <a:pt x="16" y="61"/>
                  </a:lnTo>
                  <a:lnTo>
                    <a:pt x="1" y="107"/>
                  </a:lnTo>
                  <a:lnTo>
                    <a:pt x="0" y="133"/>
                  </a:lnTo>
                  <a:lnTo>
                    <a:pt x="1" y="159"/>
                  </a:lnTo>
                  <a:lnTo>
                    <a:pt x="16" y="206"/>
                  </a:lnTo>
                  <a:lnTo>
                    <a:pt x="29" y="226"/>
                  </a:lnTo>
                  <a:lnTo>
                    <a:pt x="44" y="243"/>
                  </a:lnTo>
                  <a:lnTo>
                    <a:pt x="82" y="265"/>
                  </a:lnTo>
                  <a:lnTo>
                    <a:pt x="106" y="266"/>
                  </a:lnTo>
                  <a:lnTo>
                    <a:pt x="128" y="265"/>
                  </a:lnTo>
                  <a:lnTo>
                    <a:pt x="167" y="243"/>
                  </a:lnTo>
                  <a:lnTo>
                    <a:pt x="183" y="226"/>
                  </a:lnTo>
                  <a:lnTo>
                    <a:pt x="196" y="206"/>
                  </a:lnTo>
                  <a:lnTo>
                    <a:pt x="210" y="159"/>
                  </a:lnTo>
                  <a:lnTo>
                    <a:pt x="212" y="133"/>
                  </a:lnTo>
                  <a:lnTo>
                    <a:pt x="192" y="133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C1897EF-E775-442A-883A-C45A0B174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875" y="1238250"/>
              <a:ext cx="112713" cy="139700"/>
            </a:xfrm>
            <a:custGeom>
              <a:avLst/>
              <a:gdLst>
                <a:gd name="T0" fmla="*/ 192 w 212"/>
                <a:gd name="T1" fmla="*/ 133 h 266"/>
                <a:gd name="T2" fmla="*/ 173 w 212"/>
                <a:gd name="T3" fmla="*/ 133 h 266"/>
                <a:gd name="T4" fmla="*/ 172 w 212"/>
                <a:gd name="T5" fmla="*/ 154 h 266"/>
                <a:gd name="T6" fmla="*/ 161 w 212"/>
                <a:gd name="T7" fmla="*/ 188 h 266"/>
                <a:gd name="T8" fmla="*/ 152 w 212"/>
                <a:gd name="T9" fmla="*/ 201 h 266"/>
                <a:gd name="T10" fmla="*/ 141 w 212"/>
                <a:gd name="T11" fmla="*/ 213 h 266"/>
                <a:gd name="T12" fmla="*/ 119 w 212"/>
                <a:gd name="T13" fmla="*/ 226 h 266"/>
                <a:gd name="T14" fmla="*/ 106 w 212"/>
                <a:gd name="T15" fmla="*/ 227 h 266"/>
                <a:gd name="T16" fmla="*/ 94 w 212"/>
                <a:gd name="T17" fmla="*/ 226 h 266"/>
                <a:gd name="T18" fmla="*/ 71 w 212"/>
                <a:gd name="T19" fmla="*/ 213 h 266"/>
                <a:gd name="T20" fmla="*/ 60 w 212"/>
                <a:gd name="T21" fmla="*/ 201 h 266"/>
                <a:gd name="T22" fmla="*/ 51 w 212"/>
                <a:gd name="T23" fmla="*/ 188 h 266"/>
                <a:gd name="T24" fmla="*/ 41 w 212"/>
                <a:gd name="T25" fmla="*/ 154 h 266"/>
                <a:gd name="T26" fmla="*/ 40 w 212"/>
                <a:gd name="T27" fmla="*/ 133 h 266"/>
                <a:gd name="T28" fmla="*/ 41 w 212"/>
                <a:gd name="T29" fmla="*/ 113 h 266"/>
                <a:gd name="T30" fmla="*/ 51 w 212"/>
                <a:gd name="T31" fmla="*/ 78 h 266"/>
                <a:gd name="T32" fmla="*/ 60 w 212"/>
                <a:gd name="T33" fmla="*/ 65 h 266"/>
                <a:gd name="T34" fmla="*/ 71 w 212"/>
                <a:gd name="T35" fmla="*/ 53 h 266"/>
                <a:gd name="T36" fmla="*/ 94 w 212"/>
                <a:gd name="T37" fmla="*/ 40 h 266"/>
                <a:gd name="T38" fmla="*/ 106 w 212"/>
                <a:gd name="T39" fmla="*/ 40 h 266"/>
                <a:gd name="T40" fmla="*/ 119 w 212"/>
                <a:gd name="T41" fmla="*/ 40 h 266"/>
                <a:gd name="T42" fmla="*/ 141 w 212"/>
                <a:gd name="T43" fmla="*/ 53 h 266"/>
                <a:gd name="T44" fmla="*/ 152 w 212"/>
                <a:gd name="T45" fmla="*/ 65 h 266"/>
                <a:gd name="T46" fmla="*/ 161 w 212"/>
                <a:gd name="T47" fmla="*/ 78 h 266"/>
                <a:gd name="T48" fmla="*/ 172 w 212"/>
                <a:gd name="T49" fmla="*/ 113 h 266"/>
                <a:gd name="T50" fmla="*/ 173 w 212"/>
                <a:gd name="T51" fmla="*/ 133 h 266"/>
                <a:gd name="T52" fmla="*/ 192 w 212"/>
                <a:gd name="T53" fmla="*/ 133 h 266"/>
                <a:gd name="T54" fmla="*/ 212 w 212"/>
                <a:gd name="T55" fmla="*/ 133 h 266"/>
                <a:gd name="T56" fmla="*/ 211 w 212"/>
                <a:gd name="T57" fmla="*/ 107 h 266"/>
                <a:gd name="T58" fmla="*/ 196 w 212"/>
                <a:gd name="T59" fmla="*/ 61 h 266"/>
                <a:gd name="T60" fmla="*/ 183 w 212"/>
                <a:gd name="T61" fmla="*/ 41 h 266"/>
                <a:gd name="T62" fmla="*/ 168 w 212"/>
                <a:gd name="T63" fmla="*/ 24 h 266"/>
                <a:gd name="T64" fmla="*/ 130 w 212"/>
                <a:gd name="T65" fmla="*/ 2 h 266"/>
                <a:gd name="T66" fmla="*/ 106 w 212"/>
                <a:gd name="T67" fmla="*/ 0 h 266"/>
                <a:gd name="T68" fmla="*/ 84 w 212"/>
                <a:gd name="T69" fmla="*/ 2 h 266"/>
                <a:gd name="T70" fmla="*/ 45 w 212"/>
                <a:gd name="T71" fmla="*/ 24 h 266"/>
                <a:gd name="T72" fmla="*/ 29 w 212"/>
                <a:gd name="T73" fmla="*/ 41 h 266"/>
                <a:gd name="T74" fmla="*/ 16 w 212"/>
                <a:gd name="T75" fmla="*/ 61 h 266"/>
                <a:gd name="T76" fmla="*/ 2 w 212"/>
                <a:gd name="T77" fmla="*/ 107 h 266"/>
                <a:gd name="T78" fmla="*/ 0 w 212"/>
                <a:gd name="T79" fmla="*/ 133 h 266"/>
                <a:gd name="T80" fmla="*/ 2 w 212"/>
                <a:gd name="T81" fmla="*/ 159 h 266"/>
                <a:gd name="T82" fmla="*/ 16 w 212"/>
                <a:gd name="T83" fmla="*/ 206 h 266"/>
                <a:gd name="T84" fmla="*/ 29 w 212"/>
                <a:gd name="T85" fmla="*/ 226 h 266"/>
                <a:gd name="T86" fmla="*/ 45 w 212"/>
                <a:gd name="T87" fmla="*/ 243 h 266"/>
                <a:gd name="T88" fmla="*/ 84 w 212"/>
                <a:gd name="T89" fmla="*/ 265 h 266"/>
                <a:gd name="T90" fmla="*/ 106 w 212"/>
                <a:gd name="T91" fmla="*/ 266 h 266"/>
                <a:gd name="T92" fmla="*/ 130 w 212"/>
                <a:gd name="T93" fmla="*/ 265 h 266"/>
                <a:gd name="T94" fmla="*/ 168 w 212"/>
                <a:gd name="T95" fmla="*/ 243 h 266"/>
                <a:gd name="T96" fmla="*/ 183 w 212"/>
                <a:gd name="T97" fmla="*/ 226 h 266"/>
                <a:gd name="T98" fmla="*/ 196 w 212"/>
                <a:gd name="T99" fmla="*/ 206 h 266"/>
                <a:gd name="T100" fmla="*/ 211 w 212"/>
                <a:gd name="T101" fmla="*/ 159 h 266"/>
                <a:gd name="T102" fmla="*/ 212 w 212"/>
                <a:gd name="T103" fmla="*/ 133 h 266"/>
                <a:gd name="T104" fmla="*/ 192 w 212"/>
                <a:gd name="T10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66">
                  <a:moveTo>
                    <a:pt x="192" y="133"/>
                  </a:moveTo>
                  <a:lnTo>
                    <a:pt x="173" y="133"/>
                  </a:lnTo>
                  <a:lnTo>
                    <a:pt x="172" y="154"/>
                  </a:lnTo>
                  <a:lnTo>
                    <a:pt x="161" y="188"/>
                  </a:lnTo>
                  <a:lnTo>
                    <a:pt x="152" y="201"/>
                  </a:lnTo>
                  <a:lnTo>
                    <a:pt x="141" y="213"/>
                  </a:lnTo>
                  <a:lnTo>
                    <a:pt x="119" y="226"/>
                  </a:lnTo>
                  <a:lnTo>
                    <a:pt x="106" y="227"/>
                  </a:lnTo>
                  <a:lnTo>
                    <a:pt x="94" y="226"/>
                  </a:lnTo>
                  <a:lnTo>
                    <a:pt x="71" y="213"/>
                  </a:lnTo>
                  <a:lnTo>
                    <a:pt x="60" y="201"/>
                  </a:lnTo>
                  <a:lnTo>
                    <a:pt x="51" y="188"/>
                  </a:lnTo>
                  <a:lnTo>
                    <a:pt x="41" y="154"/>
                  </a:lnTo>
                  <a:lnTo>
                    <a:pt x="40" y="133"/>
                  </a:lnTo>
                  <a:lnTo>
                    <a:pt x="41" y="113"/>
                  </a:lnTo>
                  <a:lnTo>
                    <a:pt x="51" y="78"/>
                  </a:lnTo>
                  <a:lnTo>
                    <a:pt x="60" y="65"/>
                  </a:lnTo>
                  <a:lnTo>
                    <a:pt x="71" y="53"/>
                  </a:lnTo>
                  <a:lnTo>
                    <a:pt x="94" y="40"/>
                  </a:lnTo>
                  <a:lnTo>
                    <a:pt x="106" y="40"/>
                  </a:lnTo>
                  <a:lnTo>
                    <a:pt x="119" y="40"/>
                  </a:lnTo>
                  <a:lnTo>
                    <a:pt x="141" y="53"/>
                  </a:lnTo>
                  <a:lnTo>
                    <a:pt x="152" y="65"/>
                  </a:lnTo>
                  <a:lnTo>
                    <a:pt x="161" y="78"/>
                  </a:lnTo>
                  <a:lnTo>
                    <a:pt x="172" y="113"/>
                  </a:lnTo>
                  <a:lnTo>
                    <a:pt x="173" y="133"/>
                  </a:lnTo>
                  <a:lnTo>
                    <a:pt x="192" y="133"/>
                  </a:lnTo>
                  <a:lnTo>
                    <a:pt x="212" y="133"/>
                  </a:lnTo>
                  <a:lnTo>
                    <a:pt x="211" y="107"/>
                  </a:lnTo>
                  <a:lnTo>
                    <a:pt x="196" y="61"/>
                  </a:lnTo>
                  <a:lnTo>
                    <a:pt x="183" y="41"/>
                  </a:lnTo>
                  <a:lnTo>
                    <a:pt x="168" y="24"/>
                  </a:lnTo>
                  <a:lnTo>
                    <a:pt x="130" y="2"/>
                  </a:lnTo>
                  <a:lnTo>
                    <a:pt x="106" y="0"/>
                  </a:lnTo>
                  <a:lnTo>
                    <a:pt x="84" y="2"/>
                  </a:lnTo>
                  <a:lnTo>
                    <a:pt x="45" y="24"/>
                  </a:lnTo>
                  <a:lnTo>
                    <a:pt x="29" y="41"/>
                  </a:lnTo>
                  <a:lnTo>
                    <a:pt x="16" y="61"/>
                  </a:lnTo>
                  <a:lnTo>
                    <a:pt x="2" y="107"/>
                  </a:lnTo>
                  <a:lnTo>
                    <a:pt x="0" y="133"/>
                  </a:lnTo>
                  <a:lnTo>
                    <a:pt x="2" y="159"/>
                  </a:lnTo>
                  <a:lnTo>
                    <a:pt x="16" y="206"/>
                  </a:lnTo>
                  <a:lnTo>
                    <a:pt x="29" y="226"/>
                  </a:lnTo>
                  <a:lnTo>
                    <a:pt x="45" y="243"/>
                  </a:lnTo>
                  <a:lnTo>
                    <a:pt x="84" y="265"/>
                  </a:lnTo>
                  <a:lnTo>
                    <a:pt x="106" y="266"/>
                  </a:lnTo>
                  <a:lnTo>
                    <a:pt x="130" y="265"/>
                  </a:lnTo>
                  <a:lnTo>
                    <a:pt x="168" y="243"/>
                  </a:lnTo>
                  <a:lnTo>
                    <a:pt x="183" y="226"/>
                  </a:lnTo>
                  <a:lnTo>
                    <a:pt x="196" y="206"/>
                  </a:lnTo>
                  <a:lnTo>
                    <a:pt x="211" y="159"/>
                  </a:lnTo>
                  <a:lnTo>
                    <a:pt x="212" y="133"/>
                  </a:lnTo>
                  <a:lnTo>
                    <a:pt x="192" y="133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06D93F7-66EC-465B-AC4A-E72F504C3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1770063"/>
              <a:ext cx="506413" cy="42863"/>
            </a:xfrm>
            <a:custGeom>
              <a:avLst/>
              <a:gdLst>
                <a:gd name="T0" fmla="*/ 955 w 955"/>
                <a:gd name="T1" fmla="*/ 59 h 80"/>
                <a:gd name="T2" fmla="*/ 955 w 955"/>
                <a:gd name="T3" fmla="*/ 66 h 80"/>
                <a:gd name="T4" fmla="*/ 943 w 955"/>
                <a:gd name="T5" fmla="*/ 78 h 80"/>
                <a:gd name="T6" fmla="*/ 935 w 955"/>
                <a:gd name="T7" fmla="*/ 80 h 80"/>
                <a:gd name="T8" fmla="*/ 19 w 955"/>
                <a:gd name="T9" fmla="*/ 80 h 80"/>
                <a:gd name="T10" fmla="*/ 11 w 955"/>
                <a:gd name="T11" fmla="*/ 78 h 80"/>
                <a:gd name="T12" fmla="*/ 0 w 955"/>
                <a:gd name="T13" fmla="*/ 66 h 80"/>
                <a:gd name="T14" fmla="*/ 0 w 955"/>
                <a:gd name="T15" fmla="*/ 59 h 80"/>
                <a:gd name="T16" fmla="*/ 0 w 955"/>
                <a:gd name="T17" fmla="*/ 21 h 80"/>
                <a:gd name="T18" fmla="*/ 0 w 955"/>
                <a:gd name="T19" fmla="*/ 13 h 80"/>
                <a:gd name="T20" fmla="*/ 11 w 955"/>
                <a:gd name="T21" fmla="*/ 1 h 80"/>
                <a:gd name="T22" fmla="*/ 19 w 955"/>
                <a:gd name="T23" fmla="*/ 0 h 80"/>
                <a:gd name="T24" fmla="*/ 935 w 955"/>
                <a:gd name="T25" fmla="*/ 0 h 80"/>
                <a:gd name="T26" fmla="*/ 943 w 955"/>
                <a:gd name="T27" fmla="*/ 1 h 80"/>
                <a:gd name="T28" fmla="*/ 955 w 955"/>
                <a:gd name="T29" fmla="*/ 13 h 80"/>
                <a:gd name="T30" fmla="*/ 955 w 955"/>
                <a:gd name="T31" fmla="*/ 21 h 80"/>
                <a:gd name="T32" fmla="*/ 955 w 955"/>
                <a:gd name="T33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5" h="80">
                  <a:moveTo>
                    <a:pt x="955" y="59"/>
                  </a:moveTo>
                  <a:lnTo>
                    <a:pt x="955" y="66"/>
                  </a:lnTo>
                  <a:lnTo>
                    <a:pt x="943" y="78"/>
                  </a:lnTo>
                  <a:lnTo>
                    <a:pt x="935" y="80"/>
                  </a:lnTo>
                  <a:lnTo>
                    <a:pt x="19" y="80"/>
                  </a:lnTo>
                  <a:lnTo>
                    <a:pt x="11" y="78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11" y="1"/>
                  </a:lnTo>
                  <a:lnTo>
                    <a:pt x="19" y="0"/>
                  </a:lnTo>
                  <a:lnTo>
                    <a:pt x="935" y="0"/>
                  </a:lnTo>
                  <a:lnTo>
                    <a:pt x="943" y="1"/>
                  </a:lnTo>
                  <a:lnTo>
                    <a:pt x="955" y="13"/>
                  </a:lnTo>
                  <a:lnTo>
                    <a:pt x="955" y="21"/>
                  </a:lnTo>
                  <a:lnTo>
                    <a:pt x="955" y="59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6B71B96-1E5F-412A-9E99-F9200A41F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1838325"/>
              <a:ext cx="506413" cy="42863"/>
            </a:xfrm>
            <a:custGeom>
              <a:avLst/>
              <a:gdLst>
                <a:gd name="T0" fmla="*/ 955 w 955"/>
                <a:gd name="T1" fmla="*/ 59 h 80"/>
                <a:gd name="T2" fmla="*/ 955 w 955"/>
                <a:gd name="T3" fmla="*/ 66 h 80"/>
                <a:gd name="T4" fmla="*/ 943 w 955"/>
                <a:gd name="T5" fmla="*/ 78 h 80"/>
                <a:gd name="T6" fmla="*/ 935 w 955"/>
                <a:gd name="T7" fmla="*/ 80 h 80"/>
                <a:gd name="T8" fmla="*/ 19 w 955"/>
                <a:gd name="T9" fmla="*/ 80 h 80"/>
                <a:gd name="T10" fmla="*/ 11 w 955"/>
                <a:gd name="T11" fmla="*/ 78 h 80"/>
                <a:gd name="T12" fmla="*/ 0 w 955"/>
                <a:gd name="T13" fmla="*/ 66 h 80"/>
                <a:gd name="T14" fmla="*/ 0 w 955"/>
                <a:gd name="T15" fmla="*/ 59 h 80"/>
                <a:gd name="T16" fmla="*/ 0 w 955"/>
                <a:gd name="T17" fmla="*/ 21 h 80"/>
                <a:gd name="T18" fmla="*/ 0 w 955"/>
                <a:gd name="T19" fmla="*/ 13 h 80"/>
                <a:gd name="T20" fmla="*/ 11 w 955"/>
                <a:gd name="T21" fmla="*/ 1 h 80"/>
                <a:gd name="T22" fmla="*/ 19 w 955"/>
                <a:gd name="T23" fmla="*/ 0 h 80"/>
                <a:gd name="T24" fmla="*/ 935 w 955"/>
                <a:gd name="T25" fmla="*/ 0 h 80"/>
                <a:gd name="T26" fmla="*/ 943 w 955"/>
                <a:gd name="T27" fmla="*/ 1 h 80"/>
                <a:gd name="T28" fmla="*/ 955 w 955"/>
                <a:gd name="T29" fmla="*/ 13 h 80"/>
                <a:gd name="T30" fmla="*/ 955 w 955"/>
                <a:gd name="T31" fmla="*/ 21 h 80"/>
                <a:gd name="T32" fmla="*/ 955 w 955"/>
                <a:gd name="T33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5" h="80">
                  <a:moveTo>
                    <a:pt x="955" y="59"/>
                  </a:moveTo>
                  <a:lnTo>
                    <a:pt x="955" y="66"/>
                  </a:lnTo>
                  <a:lnTo>
                    <a:pt x="943" y="78"/>
                  </a:lnTo>
                  <a:lnTo>
                    <a:pt x="935" y="80"/>
                  </a:lnTo>
                  <a:lnTo>
                    <a:pt x="19" y="80"/>
                  </a:lnTo>
                  <a:lnTo>
                    <a:pt x="11" y="78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11" y="1"/>
                  </a:lnTo>
                  <a:lnTo>
                    <a:pt x="19" y="0"/>
                  </a:lnTo>
                  <a:lnTo>
                    <a:pt x="935" y="0"/>
                  </a:lnTo>
                  <a:lnTo>
                    <a:pt x="943" y="1"/>
                  </a:lnTo>
                  <a:lnTo>
                    <a:pt x="955" y="13"/>
                  </a:lnTo>
                  <a:lnTo>
                    <a:pt x="955" y="21"/>
                  </a:lnTo>
                  <a:lnTo>
                    <a:pt x="955" y="59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34E6D0F-54C7-4C93-B314-2948D9C3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325" y="1906588"/>
              <a:ext cx="504825" cy="41275"/>
            </a:xfrm>
            <a:custGeom>
              <a:avLst/>
              <a:gdLst>
                <a:gd name="T0" fmla="*/ 956 w 956"/>
                <a:gd name="T1" fmla="*/ 59 h 80"/>
                <a:gd name="T2" fmla="*/ 955 w 956"/>
                <a:gd name="T3" fmla="*/ 67 h 80"/>
                <a:gd name="T4" fmla="*/ 944 w 956"/>
                <a:gd name="T5" fmla="*/ 78 h 80"/>
                <a:gd name="T6" fmla="*/ 935 w 956"/>
                <a:gd name="T7" fmla="*/ 80 h 80"/>
                <a:gd name="T8" fmla="*/ 21 w 956"/>
                <a:gd name="T9" fmla="*/ 80 h 80"/>
                <a:gd name="T10" fmla="*/ 13 w 956"/>
                <a:gd name="T11" fmla="*/ 78 h 80"/>
                <a:gd name="T12" fmla="*/ 1 w 956"/>
                <a:gd name="T13" fmla="*/ 67 h 80"/>
                <a:gd name="T14" fmla="*/ 0 w 956"/>
                <a:gd name="T15" fmla="*/ 59 h 80"/>
                <a:gd name="T16" fmla="*/ 0 w 956"/>
                <a:gd name="T17" fmla="*/ 21 h 80"/>
                <a:gd name="T18" fmla="*/ 1 w 956"/>
                <a:gd name="T19" fmla="*/ 13 h 80"/>
                <a:gd name="T20" fmla="*/ 13 w 956"/>
                <a:gd name="T21" fmla="*/ 1 h 80"/>
                <a:gd name="T22" fmla="*/ 21 w 956"/>
                <a:gd name="T23" fmla="*/ 0 h 80"/>
                <a:gd name="T24" fmla="*/ 935 w 956"/>
                <a:gd name="T25" fmla="*/ 0 h 80"/>
                <a:gd name="T26" fmla="*/ 944 w 956"/>
                <a:gd name="T27" fmla="*/ 1 h 80"/>
                <a:gd name="T28" fmla="*/ 955 w 956"/>
                <a:gd name="T29" fmla="*/ 13 h 80"/>
                <a:gd name="T30" fmla="*/ 956 w 956"/>
                <a:gd name="T31" fmla="*/ 21 h 80"/>
                <a:gd name="T32" fmla="*/ 956 w 956"/>
                <a:gd name="T33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6" h="80">
                  <a:moveTo>
                    <a:pt x="956" y="59"/>
                  </a:moveTo>
                  <a:lnTo>
                    <a:pt x="955" y="67"/>
                  </a:lnTo>
                  <a:lnTo>
                    <a:pt x="944" y="78"/>
                  </a:lnTo>
                  <a:lnTo>
                    <a:pt x="935" y="80"/>
                  </a:lnTo>
                  <a:lnTo>
                    <a:pt x="21" y="80"/>
                  </a:lnTo>
                  <a:lnTo>
                    <a:pt x="13" y="78"/>
                  </a:lnTo>
                  <a:lnTo>
                    <a:pt x="1" y="67"/>
                  </a:lnTo>
                  <a:lnTo>
                    <a:pt x="0" y="59"/>
                  </a:lnTo>
                  <a:lnTo>
                    <a:pt x="0" y="21"/>
                  </a:lnTo>
                  <a:lnTo>
                    <a:pt x="1" y="13"/>
                  </a:lnTo>
                  <a:lnTo>
                    <a:pt x="13" y="1"/>
                  </a:lnTo>
                  <a:lnTo>
                    <a:pt x="21" y="0"/>
                  </a:lnTo>
                  <a:lnTo>
                    <a:pt x="935" y="0"/>
                  </a:lnTo>
                  <a:lnTo>
                    <a:pt x="944" y="1"/>
                  </a:lnTo>
                  <a:lnTo>
                    <a:pt x="955" y="13"/>
                  </a:lnTo>
                  <a:lnTo>
                    <a:pt x="956" y="21"/>
                  </a:lnTo>
                  <a:lnTo>
                    <a:pt x="956" y="59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BB10577-14D9-4FC7-86D3-B75C8B8FE895}"/>
              </a:ext>
            </a:extLst>
          </p:cNvPr>
          <p:cNvGrpSpPr/>
          <p:nvPr/>
        </p:nvGrpSpPr>
        <p:grpSpPr>
          <a:xfrm>
            <a:off x="5384937" y="3892703"/>
            <a:ext cx="1218801" cy="1218801"/>
            <a:chOff x="5911850" y="804863"/>
            <a:chExt cx="1347788" cy="1347788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8BC1B99A-D60F-48B2-8559-F72789D9D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1850" y="804863"/>
              <a:ext cx="1347788" cy="1347788"/>
            </a:xfrm>
            <a:custGeom>
              <a:avLst/>
              <a:gdLst>
                <a:gd name="T0" fmla="*/ 2547 w 2547"/>
                <a:gd name="T1" fmla="*/ 1339 h 2547"/>
                <a:gd name="T2" fmla="*/ 2508 w 2547"/>
                <a:gd name="T3" fmla="*/ 1592 h 2547"/>
                <a:gd name="T4" fmla="*/ 2423 w 2547"/>
                <a:gd name="T5" fmla="*/ 1826 h 2547"/>
                <a:gd name="T6" fmla="*/ 2295 w 2547"/>
                <a:gd name="T7" fmla="*/ 2035 h 2547"/>
                <a:gd name="T8" fmla="*/ 2131 w 2547"/>
                <a:gd name="T9" fmla="*/ 2217 h 2547"/>
                <a:gd name="T10" fmla="*/ 1935 w 2547"/>
                <a:gd name="T11" fmla="*/ 2363 h 2547"/>
                <a:gd name="T12" fmla="*/ 1713 w 2547"/>
                <a:gd name="T13" fmla="*/ 2470 h 2547"/>
                <a:gd name="T14" fmla="*/ 1468 w 2547"/>
                <a:gd name="T15" fmla="*/ 2533 h 2547"/>
                <a:gd name="T16" fmla="*/ 1274 w 2547"/>
                <a:gd name="T17" fmla="*/ 2547 h 2547"/>
                <a:gd name="T18" fmla="*/ 1080 w 2547"/>
                <a:gd name="T19" fmla="*/ 2533 h 2547"/>
                <a:gd name="T20" fmla="*/ 836 w 2547"/>
                <a:gd name="T21" fmla="*/ 2470 h 2547"/>
                <a:gd name="T22" fmla="*/ 614 w 2547"/>
                <a:gd name="T23" fmla="*/ 2363 h 2547"/>
                <a:gd name="T24" fmla="*/ 418 w 2547"/>
                <a:gd name="T25" fmla="*/ 2217 h 2547"/>
                <a:gd name="T26" fmla="*/ 253 w 2547"/>
                <a:gd name="T27" fmla="*/ 2035 h 2547"/>
                <a:gd name="T28" fmla="*/ 125 w 2547"/>
                <a:gd name="T29" fmla="*/ 1826 h 2547"/>
                <a:gd name="T30" fmla="*/ 40 w 2547"/>
                <a:gd name="T31" fmla="*/ 1592 h 2547"/>
                <a:gd name="T32" fmla="*/ 1 w 2547"/>
                <a:gd name="T33" fmla="*/ 1339 h 2547"/>
                <a:gd name="T34" fmla="*/ 1 w 2547"/>
                <a:gd name="T35" fmla="*/ 1208 h 2547"/>
                <a:gd name="T36" fmla="*/ 40 w 2547"/>
                <a:gd name="T37" fmla="*/ 955 h 2547"/>
                <a:gd name="T38" fmla="*/ 125 w 2547"/>
                <a:gd name="T39" fmla="*/ 721 h 2547"/>
                <a:gd name="T40" fmla="*/ 253 w 2547"/>
                <a:gd name="T41" fmla="*/ 511 h 2547"/>
                <a:gd name="T42" fmla="*/ 418 w 2547"/>
                <a:gd name="T43" fmla="*/ 330 h 2547"/>
                <a:gd name="T44" fmla="*/ 614 w 2547"/>
                <a:gd name="T45" fmla="*/ 184 h 2547"/>
                <a:gd name="T46" fmla="*/ 836 w 2547"/>
                <a:gd name="T47" fmla="*/ 77 h 2547"/>
                <a:gd name="T48" fmla="*/ 1080 w 2547"/>
                <a:gd name="T49" fmla="*/ 14 h 2547"/>
                <a:gd name="T50" fmla="*/ 1274 w 2547"/>
                <a:gd name="T51" fmla="*/ 0 h 2547"/>
                <a:gd name="T52" fmla="*/ 1468 w 2547"/>
                <a:gd name="T53" fmla="*/ 14 h 2547"/>
                <a:gd name="T54" fmla="*/ 1713 w 2547"/>
                <a:gd name="T55" fmla="*/ 77 h 2547"/>
                <a:gd name="T56" fmla="*/ 1935 w 2547"/>
                <a:gd name="T57" fmla="*/ 184 h 2547"/>
                <a:gd name="T58" fmla="*/ 2131 w 2547"/>
                <a:gd name="T59" fmla="*/ 330 h 2547"/>
                <a:gd name="T60" fmla="*/ 2295 w 2547"/>
                <a:gd name="T61" fmla="*/ 511 h 2547"/>
                <a:gd name="T62" fmla="*/ 2423 w 2547"/>
                <a:gd name="T63" fmla="*/ 721 h 2547"/>
                <a:gd name="T64" fmla="*/ 2508 w 2547"/>
                <a:gd name="T65" fmla="*/ 955 h 2547"/>
                <a:gd name="T66" fmla="*/ 2547 w 2547"/>
                <a:gd name="T67" fmla="*/ 1208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47" h="2547">
                  <a:moveTo>
                    <a:pt x="2547" y="1274"/>
                  </a:moveTo>
                  <a:lnTo>
                    <a:pt x="2547" y="1339"/>
                  </a:lnTo>
                  <a:lnTo>
                    <a:pt x="2534" y="1467"/>
                  </a:lnTo>
                  <a:lnTo>
                    <a:pt x="2508" y="1592"/>
                  </a:lnTo>
                  <a:lnTo>
                    <a:pt x="2472" y="1711"/>
                  </a:lnTo>
                  <a:lnTo>
                    <a:pt x="2423" y="1826"/>
                  </a:lnTo>
                  <a:lnTo>
                    <a:pt x="2365" y="1935"/>
                  </a:lnTo>
                  <a:lnTo>
                    <a:pt x="2295" y="2035"/>
                  </a:lnTo>
                  <a:lnTo>
                    <a:pt x="2217" y="2131"/>
                  </a:lnTo>
                  <a:lnTo>
                    <a:pt x="2131" y="2217"/>
                  </a:lnTo>
                  <a:lnTo>
                    <a:pt x="2037" y="2294"/>
                  </a:lnTo>
                  <a:lnTo>
                    <a:pt x="1935" y="2363"/>
                  </a:lnTo>
                  <a:lnTo>
                    <a:pt x="1826" y="2422"/>
                  </a:lnTo>
                  <a:lnTo>
                    <a:pt x="1713" y="2470"/>
                  </a:lnTo>
                  <a:lnTo>
                    <a:pt x="1592" y="2507"/>
                  </a:lnTo>
                  <a:lnTo>
                    <a:pt x="1468" y="2533"/>
                  </a:lnTo>
                  <a:lnTo>
                    <a:pt x="1340" y="2546"/>
                  </a:lnTo>
                  <a:lnTo>
                    <a:pt x="1274" y="2547"/>
                  </a:lnTo>
                  <a:lnTo>
                    <a:pt x="1208" y="2546"/>
                  </a:lnTo>
                  <a:lnTo>
                    <a:pt x="1080" y="2533"/>
                  </a:lnTo>
                  <a:lnTo>
                    <a:pt x="956" y="2507"/>
                  </a:lnTo>
                  <a:lnTo>
                    <a:pt x="836" y="2470"/>
                  </a:lnTo>
                  <a:lnTo>
                    <a:pt x="722" y="2422"/>
                  </a:lnTo>
                  <a:lnTo>
                    <a:pt x="614" y="2363"/>
                  </a:lnTo>
                  <a:lnTo>
                    <a:pt x="512" y="2294"/>
                  </a:lnTo>
                  <a:lnTo>
                    <a:pt x="418" y="2217"/>
                  </a:lnTo>
                  <a:lnTo>
                    <a:pt x="330" y="2131"/>
                  </a:lnTo>
                  <a:lnTo>
                    <a:pt x="253" y="2035"/>
                  </a:lnTo>
                  <a:lnTo>
                    <a:pt x="184" y="1935"/>
                  </a:lnTo>
                  <a:lnTo>
                    <a:pt x="125" y="1826"/>
                  </a:lnTo>
                  <a:lnTo>
                    <a:pt x="77" y="1711"/>
                  </a:lnTo>
                  <a:lnTo>
                    <a:pt x="40" y="1592"/>
                  </a:lnTo>
                  <a:lnTo>
                    <a:pt x="14" y="1467"/>
                  </a:lnTo>
                  <a:lnTo>
                    <a:pt x="1" y="1339"/>
                  </a:lnTo>
                  <a:lnTo>
                    <a:pt x="0" y="1274"/>
                  </a:lnTo>
                  <a:lnTo>
                    <a:pt x="1" y="1208"/>
                  </a:lnTo>
                  <a:lnTo>
                    <a:pt x="14" y="1079"/>
                  </a:lnTo>
                  <a:lnTo>
                    <a:pt x="40" y="955"/>
                  </a:lnTo>
                  <a:lnTo>
                    <a:pt x="77" y="835"/>
                  </a:lnTo>
                  <a:lnTo>
                    <a:pt x="125" y="721"/>
                  </a:lnTo>
                  <a:lnTo>
                    <a:pt x="184" y="612"/>
                  </a:lnTo>
                  <a:lnTo>
                    <a:pt x="253" y="511"/>
                  </a:lnTo>
                  <a:lnTo>
                    <a:pt x="330" y="416"/>
                  </a:lnTo>
                  <a:lnTo>
                    <a:pt x="418" y="330"/>
                  </a:lnTo>
                  <a:lnTo>
                    <a:pt x="512" y="252"/>
                  </a:lnTo>
                  <a:lnTo>
                    <a:pt x="614" y="184"/>
                  </a:lnTo>
                  <a:lnTo>
                    <a:pt x="722" y="125"/>
                  </a:lnTo>
                  <a:lnTo>
                    <a:pt x="836" y="77"/>
                  </a:lnTo>
                  <a:lnTo>
                    <a:pt x="956" y="39"/>
                  </a:lnTo>
                  <a:lnTo>
                    <a:pt x="1080" y="14"/>
                  </a:lnTo>
                  <a:lnTo>
                    <a:pt x="1208" y="1"/>
                  </a:lnTo>
                  <a:lnTo>
                    <a:pt x="1274" y="0"/>
                  </a:lnTo>
                  <a:lnTo>
                    <a:pt x="1340" y="1"/>
                  </a:lnTo>
                  <a:lnTo>
                    <a:pt x="1468" y="14"/>
                  </a:lnTo>
                  <a:lnTo>
                    <a:pt x="1592" y="39"/>
                  </a:lnTo>
                  <a:lnTo>
                    <a:pt x="1713" y="77"/>
                  </a:lnTo>
                  <a:lnTo>
                    <a:pt x="1826" y="125"/>
                  </a:lnTo>
                  <a:lnTo>
                    <a:pt x="1935" y="184"/>
                  </a:lnTo>
                  <a:lnTo>
                    <a:pt x="2037" y="252"/>
                  </a:lnTo>
                  <a:lnTo>
                    <a:pt x="2131" y="330"/>
                  </a:lnTo>
                  <a:lnTo>
                    <a:pt x="2217" y="416"/>
                  </a:lnTo>
                  <a:lnTo>
                    <a:pt x="2295" y="511"/>
                  </a:lnTo>
                  <a:lnTo>
                    <a:pt x="2365" y="612"/>
                  </a:lnTo>
                  <a:lnTo>
                    <a:pt x="2423" y="721"/>
                  </a:lnTo>
                  <a:lnTo>
                    <a:pt x="2472" y="835"/>
                  </a:lnTo>
                  <a:lnTo>
                    <a:pt x="2508" y="955"/>
                  </a:lnTo>
                  <a:lnTo>
                    <a:pt x="2534" y="1079"/>
                  </a:lnTo>
                  <a:lnTo>
                    <a:pt x="2547" y="1208"/>
                  </a:lnTo>
                  <a:lnTo>
                    <a:pt x="2547" y="1274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977F7471-745C-4C8F-B285-DE727DD24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563" y="917575"/>
              <a:ext cx="1123950" cy="1122363"/>
            </a:xfrm>
            <a:custGeom>
              <a:avLst/>
              <a:gdLst>
                <a:gd name="T0" fmla="*/ 2122 w 2123"/>
                <a:gd name="T1" fmla="*/ 1115 h 2121"/>
                <a:gd name="T2" fmla="*/ 2089 w 2123"/>
                <a:gd name="T3" fmla="*/ 1326 h 2121"/>
                <a:gd name="T4" fmla="*/ 2018 w 2123"/>
                <a:gd name="T5" fmla="*/ 1520 h 2121"/>
                <a:gd name="T6" fmla="*/ 1913 w 2123"/>
                <a:gd name="T7" fmla="*/ 1695 h 2121"/>
                <a:gd name="T8" fmla="*/ 1775 w 2123"/>
                <a:gd name="T9" fmla="*/ 1846 h 2121"/>
                <a:gd name="T10" fmla="*/ 1612 w 2123"/>
                <a:gd name="T11" fmla="*/ 1968 h 2121"/>
                <a:gd name="T12" fmla="*/ 1427 w 2123"/>
                <a:gd name="T13" fmla="*/ 2057 h 2121"/>
                <a:gd name="T14" fmla="*/ 1223 w 2123"/>
                <a:gd name="T15" fmla="*/ 2110 h 2121"/>
                <a:gd name="T16" fmla="*/ 1061 w 2123"/>
                <a:gd name="T17" fmla="*/ 2121 h 2121"/>
                <a:gd name="T18" fmla="*/ 900 w 2123"/>
                <a:gd name="T19" fmla="*/ 2110 h 2121"/>
                <a:gd name="T20" fmla="*/ 696 w 2123"/>
                <a:gd name="T21" fmla="*/ 2057 h 2121"/>
                <a:gd name="T22" fmla="*/ 511 w 2123"/>
                <a:gd name="T23" fmla="*/ 1968 h 2121"/>
                <a:gd name="T24" fmla="*/ 347 w 2123"/>
                <a:gd name="T25" fmla="*/ 1846 h 2121"/>
                <a:gd name="T26" fmla="*/ 210 w 2123"/>
                <a:gd name="T27" fmla="*/ 1695 h 2121"/>
                <a:gd name="T28" fmla="*/ 104 w 2123"/>
                <a:gd name="T29" fmla="*/ 1520 h 2121"/>
                <a:gd name="T30" fmla="*/ 34 w 2123"/>
                <a:gd name="T31" fmla="*/ 1326 h 2121"/>
                <a:gd name="T32" fmla="*/ 1 w 2123"/>
                <a:gd name="T33" fmla="*/ 1115 h 2121"/>
                <a:gd name="T34" fmla="*/ 1 w 2123"/>
                <a:gd name="T35" fmla="*/ 1006 h 2121"/>
                <a:gd name="T36" fmla="*/ 34 w 2123"/>
                <a:gd name="T37" fmla="*/ 795 h 2121"/>
                <a:gd name="T38" fmla="*/ 104 w 2123"/>
                <a:gd name="T39" fmla="*/ 601 h 2121"/>
                <a:gd name="T40" fmla="*/ 210 w 2123"/>
                <a:gd name="T41" fmla="*/ 426 h 2121"/>
                <a:gd name="T42" fmla="*/ 347 w 2123"/>
                <a:gd name="T43" fmla="*/ 274 h 2121"/>
                <a:gd name="T44" fmla="*/ 511 w 2123"/>
                <a:gd name="T45" fmla="*/ 153 h 2121"/>
                <a:gd name="T46" fmla="*/ 696 w 2123"/>
                <a:gd name="T47" fmla="*/ 64 h 2121"/>
                <a:gd name="T48" fmla="*/ 900 w 2123"/>
                <a:gd name="T49" fmla="*/ 11 h 2121"/>
                <a:gd name="T50" fmla="*/ 1061 w 2123"/>
                <a:gd name="T51" fmla="*/ 0 h 2121"/>
                <a:gd name="T52" fmla="*/ 1223 w 2123"/>
                <a:gd name="T53" fmla="*/ 11 h 2121"/>
                <a:gd name="T54" fmla="*/ 1427 w 2123"/>
                <a:gd name="T55" fmla="*/ 64 h 2121"/>
                <a:gd name="T56" fmla="*/ 1612 w 2123"/>
                <a:gd name="T57" fmla="*/ 153 h 2121"/>
                <a:gd name="T58" fmla="*/ 1775 w 2123"/>
                <a:gd name="T59" fmla="*/ 274 h 2121"/>
                <a:gd name="T60" fmla="*/ 1913 w 2123"/>
                <a:gd name="T61" fmla="*/ 426 h 2121"/>
                <a:gd name="T62" fmla="*/ 2018 w 2123"/>
                <a:gd name="T63" fmla="*/ 601 h 2121"/>
                <a:gd name="T64" fmla="*/ 2089 w 2123"/>
                <a:gd name="T65" fmla="*/ 795 h 2121"/>
                <a:gd name="T66" fmla="*/ 2122 w 2123"/>
                <a:gd name="T67" fmla="*/ 1006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23" h="2121">
                  <a:moveTo>
                    <a:pt x="2123" y="1061"/>
                  </a:moveTo>
                  <a:lnTo>
                    <a:pt x="2122" y="1115"/>
                  </a:lnTo>
                  <a:lnTo>
                    <a:pt x="2111" y="1223"/>
                  </a:lnTo>
                  <a:lnTo>
                    <a:pt x="2089" y="1326"/>
                  </a:lnTo>
                  <a:lnTo>
                    <a:pt x="2059" y="1425"/>
                  </a:lnTo>
                  <a:lnTo>
                    <a:pt x="2018" y="1520"/>
                  </a:lnTo>
                  <a:lnTo>
                    <a:pt x="1969" y="1611"/>
                  </a:lnTo>
                  <a:lnTo>
                    <a:pt x="1913" y="1695"/>
                  </a:lnTo>
                  <a:lnTo>
                    <a:pt x="1847" y="1774"/>
                  </a:lnTo>
                  <a:lnTo>
                    <a:pt x="1775" y="1846"/>
                  </a:lnTo>
                  <a:lnTo>
                    <a:pt x="1697" y="1911"/>
                  </a:lnTo>
                  <a:lnTo>
                    <a:pt x="1612" y="1968"/>
                  </a:lnTo>
                  <a:lnTo>
                    <a:pt x="1522" y="2017"/>
                  </a:lnTo>
                  <a:lnTo>
                    <a:pt x="1427" y="2057"/>
                  </a:lnTo>
                  <a:lnTo>
                    <a:pt x="1327" y="2089"/>
                  </a:lnTo>
                  <a:lnTo>
                    <a:pt x="1223" y="2110"/>
                  </a:lnTo>
                  <a:lnTo>
                    <a:pt x="1116" y="2120"/>
                  </a:lnTo>
                  <a:lnTo>
                    <a:pt x="1061" y="2121"/>
                  </a:lnTo>
                  <a:lnTo>
                    <a:pt x="1007" y="2120"/>
                  </a:lnTo>
                  <a:lnTo>
                    <a:pt x="900" y="2110"/>
                  </a:lnTo>
                  <a:lnTo>
                    <a:pt x="795" y="2089"/>
                  </a:lnTo>
                  <a:lnTo>
                    <a:pt x="696" y="2057"/>
                  </a:lnTo>
                  <a:lnTo>
                    <a:pt x="601" y="2017"/>
                  </a:lnTo>
                  <a:lnTo>
                    <a:pt x="511" y="1968"/>
                  </a:lnTo>
                  <a:lnTo>
                    <a:pt x="426" y="1911"/>
                  </a:lnTo>
                  <a:lnTo>
                    <a:pt x="347" y="1846"/>
                  </a:lnTo>
                  <a:lnTo>
                    <a:pt x="276" y="1774"/>
                  </a:lnTo>
                  <a:lnTo>
                    <a:pt x="210" y="1695"/>
                  </a:lnTo>
                  <a:lnTo>
                    <a:pt x="154" y="1611"/>
                  </a:lnTo>
                  <a:lnTo>
                    <a:pt x="104" y="1520"/>
                  </a:lnTo>
                  <a:lnTo>
                    <a:pt x="64" y="1425"/>
                  </a:lnTo>
                  <a:lnTo>
                    <a:pt x="34" y="1326"/>
                  </a:lnTo>
                  <a:lnTo>
                    <a:pt x="12" y="1223"/>
                  </a:lnTo>
                  <a:lnTo>
                    <a:pt x="1" y="1115"/>
                  </a:lnTo>
                  <a:lnTo>
                    <a:pt x="0" y="1061"/>
                  </a:lnTo>
                  <a:lnTo>
                    <a:pt x="1" y="1006"/>
                  </a:lnTo>
                  <a:lnTo>
                    <a:pt x="12" y="899"/>
                  </a:lnTo>
                  <a:lnTo>
                    <a:pt x="34" y="795"/>
                  </a:lnTo>
                  <a:lnTo>
                    <a:pt x="64" y="695"/>
                  </a:lnTo>
                  <a:lnTo>
                    <a:pt x="104" y="601"/>
                  </a:lnTo>
                  <a:lnTo>
                    <a:pt x="154" y="509"/>
                  </a:lnTo>
                  <a:lnTo>
                    <a:pt x="210" y="426"/>
                  </a:lnTo>
                  <a:lnTo>
                    <a:pt x="276" y="346"/>
                  </a:lnTo>
                  <a:lnTo>
                    <a:pt x="347" y="274"/>
                  </a:lnTo>
                  <a:lnTo>
                    <a:pt x="426" y="210"/>
                  </a:lnTo>
                  <a:lnTo>
                    <a:pt x="511" y="153"/>
                  </a:lnTo>
                  <a:lnTo>
                    <a:pt x="601" y="103"/>
                  </a:lnTo>
                  <a:lnTo>
                    <a:pt x="696" y="64"/>
                  </a:lnTo>
                  <a:lnTo>
                    <a:pt x="795" y="32"/>
                  </a:lnTo>
                  <a:lnTo>
                    <a:pt x="900" y="11"/>
                  </a:lnTo>
                  <a:lnTo>
                    <a:pt x="1007" y="0"/>
                  </a:lnTo>
                  <a:lnTo>
                    <a:pt x="1061" y="0"/>
                  </a:lnTo>
                  <a:lnTo>
                    <a:pt x="1116" y="0"/>
                  </a:lnTo>
                  <a:lnTo>
                    <a:pt x="1223" y="11"/>
                  </a:lnTo>
                  <a:lnTo>
                    <a:pt x="1327" y="32"/>
                  </a:lnTo>
                  <a:lnTo>
                    <a:pt x="1427" y="64"/>
                  </a:lnTo>
                  <a:lnTo>
                    <a:pt x="1522" y="103"/>
                  </a:lnTo>
                  <a:lnTo>
                    <a:pt x="1612" y="153"/>
                  </a:lnTo>
                  <a:lnTo>
                    <a:pt x="1697" y="210"/>
                  </a:lnTo>
                  <a:lnTo>
                    <a:pt x="1775" y="274"/>
                  </a:lnTo>
                  <a:lnTo>
                    <a:pt x="1847" y="346"/>
                  </a:lnTo>
                  <a:lnTo>
                    <a:pt x="1913" y="426"/>
                  </a:lnTo>
                  <a:lnTo>
                    <a:pt x="1969" y="509"/>
                  </a:lnTo>
                  <a:lnTo>
                    <a:pt x="2018" y="601"/>
                  </a:lnTo>
                  <a:lnTo>
                    <a:pt x="2059" y="695"/>
                  </a:lnTo>
                  <a:lnTo>
                    <a:pt x="2089" y="795"/>
                  </a:lnTo>
                  <a:lnTo>
                    <a:pt x="2111" y="899"/>
                  </a:lnTo>
                  <a:lnTo>
                    <a:pt x="2122" y="1006"/>
                  </a:lnTo>
                  <a:lnTo>
                    <a:pt x="2123" y="106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F11F5004-3798-4067-93B5-7CAA51CCB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1850" y="804863"/>
              <a:ext cx="674688" cy="1347788"/>
            </a:xfrm>
            <a:custGeom>
              <a:avLst/>
              <a:gdLst>
                <a:gd name="T0" fmla="*/ 1220 w 1274"/>
                <a:gd name="T1" fmla="*/ 2333 h 2547"/>
                <a:gd name="T2" fmla="*/ 1008 w 1274"/>
                <a:gd name="T3" fmla="*/ 2302 h 2547"/>
                <a:gd name="T4" fmla="*/ 814 w 1274"/>
                <a:gd name="T5" fmla="*/ 2230 h 2547"/>
                <a:gd name="T6" fmla="*/ 639 w 1274"/>
                <a:gd name="T7" fmla="*/ 2124 h 2547"/>
                <a:gd name="T8" fmla="*/ 489 w 1274"/>
                <a:gd name="T9" fmla="*/ 1987 h 2547"/>
                <a:gd name="T10" fmla="*/ 367 w 1274"/>
                <a:gd name="T11" fmla="*/ 1824 h 2547"/>
                <a:gd name="T12" fmla="*/ 277 w 1274"/>
                <a:gd name="T13" fmla="*/ 1638 h 2547"/>
                <a:gd name="T14" fmla="*/ 225 w 1274"/>
                <a:gd name="T15" fmla="*/ 1436 h 2547"/>
                <a:gd name="T16" fmla="*/ 213 w 1274"/>
                <a:gd name="T17" fmla="*/ 1274 h 2547"/>
                <a:gd name="T18" fmla="*/ 225 w 1274"/>
                <a:gd name="T19" fmla="*/ 1112 h 2547"/>
                <a:gd name="T20" fmla="*/ 277 w 1274"/>
                <a:gd name="T21" fmla="*/ 908 h 2547"/>
                <a:gd name="T22" fmla="*/ 367 w 1274"/>
                <a:gd name="T23" fmla="*/ 722 h 2547"/>
                <a:gd name="T24" fmla="*/ 489 w 1274"/>
                <a:gd name="T25" fmla="*/ 559 h 2547"/>
                <a:gd name="T26" fmla="*/ 639 w 1274"/>
                <a:gd name="T27" fmla="*/ 423 h 2547"/>
                <a:gd name="T28" fmla="*/ 814 w 1274"/>
                <a:gd name="T29" fmla="*/ 316 h 2547"/>
                <a:gd name="T30" fmla="*/ 1008 w 1274"/>
                <a:gd name="T31" fmla="*/ 245 h 2547"/>
                <a:gd name="T32" fmla="*/ 1220 w 1274"/>
                <a:gd name="T33" fmla="*/ 213 h 2547"/>
                <a:gd name="T34" fmla="*/ 1274 w 1274"/>
                <a:gd name="T35" fmla="*/ 213 h 2547"/>
                <a:gd name="T36" fmla="*/ 1274 w 1274"/>
                <a:gd name="T37" fmla="*/ 0 h 2547"/>
                <a:gd name="T38" fmla="*/ 1080 w 1274"/>
                <a:gd name="T39" fmla="*/ 14 h 2547"/>
                <a:gd name="T40" fmla="*/ 836 w 1274"/>
                <a:gd name="T41" fmla="*/ 77 h 2547"/>
                <a:gd name="T42" fmla="*/ 614 w 1274"/>
                <a:gd name="T43" fmla="*/ 184 h 2547"/>
                <a:gd name="T44" fmla="*/ 418 w 1274"/>
                <a:gd name="T45" fmla="*/ 330 h 2547"/>
                <a:gd name="T46" fmla="*/ 253 w 1274"/>
                <a:gd name="T47" fmla="*/ 511 h 2547"/>
                <a:gd name="T48" fmla="*/ 125 w 1274"/>
                <a:gd name="T49" fmla="*/ 721 h 2547"/>
                <a:gd name="T50" fmla="*/ 40 w 1274"/>
                <a:gd name="T51" fmla="*/ 955 h 2547"/>
                <a:gd name="T52" fmla="*/ 1 w 1274"/>
                <a:gd name="T53" fmla="*/ 1208 h 2547"/>
                <a:gd name="T54" fmla="*/ 1 w 1274"/>
                <a:gd name="T55" fmla="*/ 1339 h 2547"/>
                <a:gd name="T56" fmla="*/ 40 w 1274"/>
                <a:gd name="T57" fmla="*/ 1592 h 2547"/>
                <a:gd name="T58" fmla="*/ 125 w 1274"/>
                <a:gd name="T59" fmla="*/ 1826 h 2547"/>
                <a:gd name="T60" fmla="*/ 253 w 1274"/>
                <a:gd name="T61" fmla="*/ 2035 h 2547"/>
                <a:gd name="T62" fmla="*/ 418 w 1274"/>
                <a:gd name="T63" fmla="*/ 2217 h 2547"/>
                <a:gd name="T64" fmla="*/ 614 w 1274"/>
                <a:gd name="T65" fmla="*/ 2363 h 2547"/>
                <a:gd name="T66" fmla="*/ 836 w 1274"/>
                <a:gd name="T67" fmla="*/ 2470 h 2547"/>
                <a:gd name="T68" fmla="*/ 1080 w 1274"/>
                <a:gd name="T69" fmla="*/ 2533 h 2547"/>
                <a:gd name="T70" fmla="*/ 1274 w 1274"/>
                <a:gd name="T71" fmla="*/ 2547 h 2547"/>
                <a:gd name="T72" fmla="*/ 1274 w 1274"/>
                <a:gd name="T73" fmla="*/ 2334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74" h="2547">
                  <a:moveTo>
                    <a:pt x="1274" y="2334"/>
                  </a:moveTo>
                  <a:lnTo>
                    <a:pt x="1220" y="2333"/>
                  </a:lnTo>
                  <a:lnTo>
                    <a:pt x="1113" y="2323"/>
                  </a:lnTo>
                  <a:lnTo>
                    <a:pt x="1008" y="2302"/>
                  </a:lnTo>
                  <a:lnTo>
                    <a:pt x="909" y="2270"/>
                  </a:lnTo>
                  <a:lnTo>
                    <a:pt x="814" y="2230"/>
                  </a:lnTo>
                  <a:lnTo>
                    <a:pt x="724" y="2181"/>
                  </a:lnTo>
                  <a:lnTo>
                    <a:pt x="639" y="2124"/>
                  </a:lnTo>
                  <a:lnTo>
                    <a:pt x="560" y="2059"/>
                  </a:lnTo>
                  <a:lnTo>
                    <a:pt x="489" y="1987"/>
                  </a:lnTo>
                  <a:lnTo>
                    <a:pt x="423" y="1908"/>
                  </a:lnTo>
                  <a:lnTo>
                    <a:pt x="367" y="1824"/>
                  </a:lnTo>
                  <a:lnTo>
                    <a:pt x="317" y="1733"/>
                  </a:lnTo>
                  <a:lnTo>
                    <a:pt x="277" y="1638"/>
                  </a:lnTo>
                  <a:lnTo>
                    <a:pt x="247" y="1539"/>
                  </a:lnTo>
                  <a:lnTo>
                    <a:pt x="225" y="1436"/>
                  </a:lnTo>
                  <a:lnTo>
                    <a:pt x="214" y="1328"/>
                  </a:lnTo>
                  <a:lnTo>
                    <a:pt x="213" y="1274"/>
                  </a:lnTo>
                  <a:lnTo>
                    <a:pt x="214" y="1219"/>
                  </a:lnTo>
                  <a:lnTo>
                    <a:pt x="225" y="1112"/>
                  </a:lnTo>
                  <a:lnTo>
                    <a:pt x="247" y="1008"/>
                  </a:lnTo>
                  <a:lnTo>
                    <a:pt x="277" y="908"/>
                  </a:lnTo>
                  <a:lnTo>
                    <a:pt x="317" y="814"/>
                  </a:lnTo>
                  <a:lnTo>
                    <a:pt x="367" y="722"/>
                  </a:lnTo>
                  <a:lnTo>
                    <a:pt x="423" y="639"/>
                  </a:lnTo>
                  <a:lnTo>
                    <a:pt x="489" y="559"/>
                  </a:lnTo>
                  <a:lnTo>
                    <a:pt x="560" y="487"/>
                  </a:lnTo>
                  <a:lnTo>
                    <a:pt x="639" y="423"/>
                  </a:lnTo>
                  <a:lnTo>
                    <a:pt x="724" y="366"/>
                  </a:lnTo>
                  <a:lnTo>
                    <a:pt x="814" y="316"/>
                  </a:lnTo>
                  <a:lnTo>
                    <a:pt x="909" y="277"/>
                  </a:lnTo>
                  <a:lnTo>
                    <a:pt x="1008" y="245"/>
                  </a:lnTo>
                  <a:lnTo>
                    <a:pt x="1113" y="224"/>
                  </a:lnTo>
                  <a:lnTo>
                    <a:pt x="1220" y="213"/>
                  </a:lnTo>
                  <a:lnTo>
                    <a:pt x="1274" y="213"/>
                  </a:lnTo>
                  <a:lnTo>
                    <a:pt x="1274" y="213"/>
                  </a:lnTo>
                  <a:lnTo>
                    <a:pt x="1274" y="0"/>
                  </a:lnTo>
                  <a:lnTo>
                    <a:pt x="1274" y="0"/>
                  </a:lnTo>
                  <a:lnTo>
                    <a:pt x="1208" y="1"/>
                  </a:lnTo>
                  <a:lnTo>
                    <a:pt x="1080" y="14"/>
                  </a:lnTo>
                  <a:lnTo>
                    <a:pt x="956" y="39"/>
                  </a:lnTo>
                  <a:lnTo>
                    <a:pt x="836" y="77"/>
                  </a:lnTo>
                  <a:lnTo>
                    <a:pt x="722" y="125"/>
                  </a:lnTo>
                  <a:lnTo>
                    <a:pt x="614" y="184"/>
                  </a:lnTo>
                  <a:lnTo>
                    <a:pt x="512" y="252"/>
                  </a:lnTo>
                  <a:lnTo>
                    <a:pt x="418" y="330"/>
                  </a:lnTo>
                  <a:lnTo>
                    <a:pt x="330" y="416"/>
                  </a:lnTo>
                  <a:lnTo>
                    <a:pt x="253" y="511"/>
                  </a:lnTo>
                  <a:lnTo>
                    <a:pt x="184" y="612"/>
                  </a:lnTo>
                  <a:lnTo>
                    <a:pt x="125" y="721"/>
                  </a:lnTo>
                  <a:lnTo>
                    <a:pt x="77" y="835"/>
                  </a:lnTo>
                  <a:lnTo>
                    <a:pt x="40" y="955"/>
                  </a:lnTo>
                  <a:lnTo>
                    <a:pt x="14" y="1079"/>
                  </a:lnTo>
                  <a:lnTo>
                    <a:pt x="1" y="1208"/>
                  </a:lnTo>
                  <a:lnTo>
                    <a:pt x="0" y="1274"/>
                  </a:lnTo>
                  <a:lnTo>
                    <a:pt x="1" y="1339"/>
                  </a:lnTo>
                  <a:lnTo>
                    <a:pt x="14" y="1467"/>
                  </a:lnTo>
                  <a:lnTo>
                    <a:pt x="40" y="1592"/>
                  </a:lnTo>
                  <a:lnTo>
                    <a:pt x="77" y="1711"/>
                  </a:lnTo>
                  <a:lnTo>
                    <a:pt x="125" y="1826"/>
                  </a:lnTo>
                  <a:lnTo>
                    <a:pt x="184" y="1935"/>
                  </a:lnTo>
                  <a:lnTo>
                    <a:pt x="253" y="2035"/>
                  </a:lnTo>
                  <a:lnTo>
                    <a:pt x="330" y="2131"/>
                  </a:lnTo>
                  <a:lnTo>
                    <a:pt x="418" y="2217"/>
                  </a:lnTo>
                  <a:lnTo>
                    <a:pt x="512" y="2294"/>
                  </a:lnTo>
                  <a:lnTo>
                    <a:pt x="614" y="2363"/>
                  </a:lnTo>
                  <a:lnTo>
                    <a:pt x="722" y="2422"/>
                  </a:lnTo>
                  <a:lnTo>
                    <a:pt x="836" y="2470"/>
                  </a:lnTo>
                  <a:lnTo>
                    <a:pt x="956" y="2507"/>
                  </a:lnTo>
                  <a:lnTo>
                    <a:pt x="1080" y="2533"/>
                  </a:lnTo>
                  <a:lnTo>
                    <a:pt x="1208" y="2546"/>
                  </a:lnTo>
                  <a:lnTo>
                    <a:pt x="1274" y="2547"/>
                  </a:lnTo>
                  <a:lnTo>
                    <a:pt x="1274" y="2547"/>
                  </a:lnTo>
                  <a:lnTo>
                    <a:pt x="1274" y="2334"/>
                  </a:lnTo>
                  <a:lnTo>
                    <a:pt x="1274" y="2334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CC802D0A-A603-416E-AC43-EEDBC237E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563" y="917575"/>
              <a:ext cx="561975" cy="1122363"/>
            </a:xfrm>
            <a:custGeom>
              <a:avLst/>
              <a:gdLst>
                <a:gd name="T0" fmla="*/ 0 w 1061"/>
                <a:gd name="T1" fmla="*/ 1061 h 2121"/>
                <a:gd name="T2" fmla="*/ 1 w 1061"/>
                <a:gd name="T3" fmla="*/ 1115 h 2121"/>
                <a:gd name="T4" fmla="*/ 12 w 1061"/>
                <a:gd name="T5" fmla="*/ 1223 h 2121"/>
                <a:gd name="T6" fmla="*/ 34 w 1061"/>
                <a:gd name="T7" fmla="*/ 1326 h 2121"/>
                <a:gd name="T8" fmla="*/ 64 w 1061"/>
                <a:gd name="T9" fmla="*/ 1425 h 2121"/>
                <a:gd name="T10" fmla="*/ 104 w 1061"/>
                <a:gd name="T11" fmla="*/ 1520 h 2121"/>
                <a:gd name="T12" fmla="*/ 154 w 1061"/>
                <a:gd name="T13" fmla="*/ 1611 h 2121"/>
                <a:gd name="T14" fmla="*/ 210 w 1061"/>
                <a:gd name="T15" fmla="*/ 1695 h 2121"/>
                <a:gd name="T16" fmla="*/ 276 w 1061"/>
                <a:gd name="T17" fmla="*/ 1774 h 2121"/>
                <a:gd name="T18" fmla="*/ 347 w 1061"/>
                <a:gd name="T19" fmla="*/ 1846 h 2121"/>
                <a:gd name="T20" fmla="*/ 426 w 1061"/>
                <a:gd name="T21" fmla="*/ 1911 h 2121"/>
                <a:gd name="T22" fmla="*/ 511 w 1061"/>
                <a:gd name="T23" fmla="*/ 1968 h 2121"/>
                <a:gd name="T24" fmla="*/ 601 w 1061"/>
                <a:gd name="T25" fmla="*/ 2017 h 2121"/>
                <a:gd name="T26" fmla="*/ 696 w 1061"/>
                <a:gd name="T27" fmla="*/ 2057 h 2121"/>
                <a:gd name="T28" fmla="*/ 795 w 1061"/>
                <a:gd name="T29" fmla="*/ 2089 h 2121"/>
                <a:gd name="T30" fmla="*/ 900 w 1061"/>
                <a:gd name="T31" fmla="*/ 2110 h 2121"/>
                <a:gd name="T32" fmla="*/ 1007 w 1061"/>
                <a:gd name="T33" fmla="*/ 2120 h 2121"/>
                <a:gd name="T34" fmla="*/ 1061 w 1061"/>
                <a:gd name="T35" fmla="*/ 2121 h 2121"/>
                <a:gd name="T36" fmla="*/ 1061 w 1061"/>
                <a:gd name="T37" fmla="*/ 2121 h 2121"/>
                <a:gd name="T38" fmla="*/ 1061 w 1061"/>
                <a:gd name="T39" fmla="*/ 0 h 2121"/>
                <a:gd name="T40" fmla="*/ 1061 w 1061"/>
                <a:gd name="T41" fmla="*/ 0 h 2121"/>
                <a:gd name="T42" fmla="*/ 1007 w 1061"/>
                <a:gd name="T43" fmla="*/ 0 h 2121"/>
                <a:gd name="T44" fmla="*/ 900 w 1061"/>
                <a:gd name="T45" fmla="*/ 11 h 2121"/>
                <a:gd name="T46" fmla="*/ 795 w 1061"/>
                <a:gd name="T47" fmla="*/ 32 h 2121"/>
                <a:gd name="T48" fmla="*/ 696 w 1061"/>
                <a:gd name="T49" fmla="*/ 64 h 2121"/>
                <a:gd name="T50" fmla="*/ 601 w 1061"/>
                <a:gd name="T51" fmla="*/ 103 h 2121"/>
                <a:gd name="T52" fmla="*/ 511 w 1061"/>
                <a:gd name="T53" fmla="*/ 153 h 2121"/>
                <a:gd name="T54" fmla="*/ 426 w 1061"/>
                <a:gd name="T55" fmla="*/ 210 h 2121"/>
                <a:gd name="T56" fmla="*/ 347 w 1061"/>
                <a:gd name="T57" fmla="*/ 274 h 2121"/>
                <a:gd name="T58" fmla="*/ 276 w 1061"/>
                <a:gd name="T59" fmla="*/ 346 h 2121"/>
                <a:gd name="T60" fmla="*/ 210 w 1061"/>
                <a:gd name="T61" fmla="*/ 426 h 2121"/>
                <a:gd name="T62" fmla="*/ 154 w 1061"/>
                <a:gd name="T63" fmla="*/ 509 h 2121"/>
                <a:gd name="T64" fmla="*/ 104 w 1061"/>
                <a:gd name="T65" fmla="*/ 601 h 2121"/>
                <a:gd name="T66" fmla="*/ 64 w 1061"/>
                <a:gd name="T67" fmla="*/ 695 h 2121"/>
                <a:gd name="T68" fmla="*/ 34 w 1061"/>
                <a:gd name="T69" fmla="*/ 795 h 2121"/>
                <a:gd name="T70" fmla="*/ 12 w 1061"/>
                <a:gd name="T71" fmla="*/ 899 h 2121"/>
                <a:gd name="T72" fmla="*/ 1 w 1061"/>
                <a:gd name="T73" fmla="*/ 1006 h 2121"/>
                <a:gd name="T74" fmla="*/ 0 w 1061"/>
                <a:gd name="T75" fmla="*/ 1061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1" h="2121">
                  <a:moveTo>
                    <a:pt x="0" y="1061"/>
                  </a:moveTo>
                  <a:lnTo>
                    <a:pt x="1" y="1115"/>
                  </a:lnTo>
                  <a:lnTo>
                    <a:pt x="12" y="1223"/>
                  </a:lnTo>
                  <a:lnTo>
                    <a:pt x="34" y="1326"/>
                  </a:lnTo>
                  <a:lnTo>
                    <a:pt x="64" y="1425"/>
                  </a:lnTo>
                  <a:lnTo>
                    <a:pt x="104" y="1520"/>
                  </a:lnTo>
                  <a:lnTo>
                    <a:pt x="154" y="1611"/>
                  </a:lnTo>
                  <a:lnTo>
                    <a:pt x="210" y="1695"/>
                  </a:lnTo>
                  <a:lnTo>
                    <a:pt x="276" y="1774"/>
                  </a:lnTo>
                  <a:lnTo>
                    <a:pt x="347" y="1846"/>
                  </a:lnTo>
                  <a:lnTo>
                    <a:pt x="426" y="1911"/>
                  </a:lnTo>
                  <a:lnTo>
                    <a:pt x="511" y="1968"/>
                  </a:lnTo>
                  <a:lnTo>
                    <a:pt x="601" y="2017"/>
                  </a:lnTo>
                  <a:lnTo>
                    <a:pt x="696" y="2057"/>
                  </a:lnTo>
                  <a:lnTo>
                    <a:pt x="795" y="2089"/>
                  </a:lnTo>
                  <a:lnTo>
                    <a:pt x="900" y="2110"/>
                  </a:lnTo>
                  <a:lnTo>
                    <a:pt x="1007" y="2120"/>
                  </a:lnTo>
                  <a:lnTo>
                    <a:pt x="1061" y="2121"/>
                  </a:lnTo>
                  <a:lnTo>
                    <a:pt x="1061" y="2121"/>
                  </a:lnTo>
                  <a:lnTo>
                    <a:pt x="1061" y="0"/>
                  </a:lnTo>
                  <a:lnTo>
                    <a:pt x="1061" y="0"/>
                  </a:lnTo>
                  <a:lnTo>
                    <a:pt x="1007" y="0"/>
                  </a:lnTo>
                  <a:lnTo>
                    <a:pt x="900" y="11"/>
                  </a:lnTo>
                  <a:lnTo>
                    <a:pt x="795" y="32"/>
                  </a:lnTo>
                  <a:lnTo>
                    <a:pt x="696" y="64"/>
                  </a:lnTo>
                  <a:lnTo>
                    <a:pt x="601" y="103"/>
                  </a:lnTo>
                  <a:lnTo>
                    <a:pt x="511" y="153"/>
                  </a:lnTo>
                  <a:lnTo>
                    <a:pt x="426" y="210"/>
                  </a:lnTo>
                  <a:lnTo>
                    <a:pt x="347" y="274"/>
                  </a:lnTo>
                  <a:lnTo>
                    <a:pt x="276" y="346"/>
                  </a:lnTo>
                  <a:lnTo>
                    <a:pt x="210" y="426"/>
                  </a:lnTo>
                  <a:lnTo>
                    <a:pt x="154" y="509"/>
                  </a:lnTo>
                  <a:lnTo>
                    <a:pt x="104" y="601"/>
                  </a:lnTo>
                  <a:lnTo>
                    <a:pt x="64" y="695"/>
                  </a:lnTo>
                  <a:lnTo>
                    <a:pt x="34" y="795"/>
                  </a:lnTo>
                  <a:lnTo>
                    <a:pt x="12" y="899"/>
                  </a:lnTo>
                  <a:lnTo>
                    <a:pt x="1" y="1006"/>
                  </a:lnTo>
                  <a:lnTo>
                    <a:pt x="0" y="10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3DF9D9A-2F6D-45E4-8DDD-22E37A84F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375" y="876300"/>
              <a:ext cx="60325" cy="155575"/>
            </a:xfrm>
            <a:custGeom>
              <a:avLst/>
              <a:gdLst>
                <a:gd name="T0" fmla="*/ 113 w 113"/>
                <a:gd name="T1" fmla="*/ 245 h 294"/>
                <a:gd name="T2" fmla="*/ 113 w 113"/>
                <a:gd name="T3" fmla="*/ 255 h 294"/>
                <a:gd name="T4" fmla="*/ 105 w 113"/>
                <a:gd name="T5" fmla="*/ 272 h 294"/>
                <a:gd name="T6" fmla="*/ 92 w 113"/>
                <a:gd name="T7" fmla="*/ 286 h 294"/>
                <a:gd name="T8" fmla="*/ 74 w 113"/>
                <a:gd name="T9" fmla="*/ 293 h 294"/>
                <a:gd name="T10" fmla="*/ 64 w 113"/>
                <a:gd name="T11" fmla="*/ 294 h 294"/>
                <a:gd name="T12" fmla="*/ 48 w 113"/>
                <a:gd name="T13" fmla="*/ 294 h 294"/>
                <a:gd name="T14" fmla="*/ 39 w 113"/>
                <a:gd name="T15" fmla="*/ 293 h 294"/>
                <a:gd name="T16" fmla="*/ 20 w 113"/>
                <a:gd name="T17" fmla="*/ 286 h 294"/>
                <a:gd name="T18" fmla="*/ 7 w 113"/>
                <a:gd name="T19" fmla="*/ 272 h 294"/>
                <a:gd name="T20" fmla="*/ 0 w 113"/>
                <a:gd name="T21" fmla="*/ 255 h 294"/>
                <a:gd name="T22" fmla="*/ 0 w 113"/>
                <a:gd name="T23" fmla="*/ 245 h 294"/>
                <a:gd name="T24" fmla="*/ 0 w 113"/>
                <a:gd name="T25" fmla="*/ 49 h 294"/>
                <a:gd name="T26" fmla="*/ 0 w 113"/>
                <a:gd name="T27" fmla="*/ 39 h 294"/>
                <a:gd name="T28" fmla="*/ 7 w 113"/>
                <a:gd name="T29" fmla="*/ 21 h 294"/>
                <a:gd name="T30" fmla="*/ 20 w 113"/>
                <a:gd name="T31" fmla="*/ 8 h 294"/>
                <a:gd name="T32" fmla="*/ 39 w 113"/>
                <a:gd name="T33" fmla="*/ 0 h 294"/>
                <a:gd name="T34" fmla="*/ 48 w 113"/>
                <a:gd name="T35" fmla="*/ 0 h 294"/>
                <a:gd name="T36" fmla="*/ 64 w 113"/>
                <a:gd name="T37" fmla="*/ 0 h 294"/>
                <a:gd name="T38" fmla="*/ 74 w 113"/>
                <a:gd name="T39" fmla="*/ 0 h 294"/>
                <a:gd name="T40" fmla="*/ 92 w 113"/>
                <a:gd name="T41" fmla="*/ 8 h 294"/>
                <a:gd name="T42" fmla="*/ 105 w 113"/>
                <a:gd name="T43" fmla="*/ 21 h 294"/>
                <a:gd name="T44" fmla="*/ 113 w 113"/>
                <a:gd name="T45" fmla="*/ 39 h 294"/>
                <a:gd name="T46" fmla="*/ 113 w 113"/>
                <a:gd name="T47" fmla="*/ 49 h 294"/>
                <a:gd name="T48" fmla="*/ 113 w 113"/>
                <a:gd name="T49" fmla="*/ 24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294">
                  <a:moveTo>
                    <a:pt x="113" y="245"/>
                  </a:moveTo>
                  <a:lnTo>
                    <a:pt x="113" y="255"/>
                  </a:lnTo>
                  <a:lnTo>
                    <a:pt x="105" y="272"/>
                  </a:lnTo>
                  <a:lnTo>
                    <a:pt x="92" y="286"/>
                  </a:lnTo>
                  <a:lnTo>
                    <a:pt x="74" y="293"/>
                  </a:lnTo>
                  <a:lnTo>
                    <a:pt x="64" y="294"/>
                  </a:lnTo>
                  <a:lnTo>
                    <a:pt x="48" y="294"/>
                  </a:lnTo>
                  <a:lnTo>
                    <a:pt x="39" y="293"/>
                  </a:lnTo>
                  <a:lnTo>
                    <a:pt x="20" y="286"/>
                  </a:lnTo>
                  <a:lnTo>
                    <a:pt x="7" y="272"/>
                  </a:lnTo>
                  <a:lnTo>
                    <a:pt x="0" y="255"/>
                  </a:lnTo>
                  <a:lnTo>
                    <a:pt x="0" y="245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7" y="21"/>
                  </a:lnTo>
                  <a:lnTo>
                    <a:pt x="20" y="8"/>
                  </a:lnTo>
                  <a:lnTo>
                    <a:pt x="39" y="0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92" y="8"/>
                  </a:lnTo>
                  <a:lnTo>
                    <a:pt x="105" y="2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245"/>
                  </a:lnTo>
                  <a:close/>
                </a:path>
              </a:pathLst>
            </a:custGeom>
            <a:solidFill>
              <a:srgbClr val="77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5988F071-5F82-41EB-A3E5-806AC76F1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3288" y="1447800"/>
              <a:ext cx="155575" cy="61913"/>
            </a:xfrm>
            <a:custGeom>
              <a:avLst/>
              <a:gdLst>
                <a:gd name="T0" fmla="*/ 246 w 294"/>
                <a:gd name="T1" fmla="*/ 0 h 115"/>
                <a:gd name="T2" fmla="*/ 255 w 294"/>
                <a:gd name="T3" fmla="*/ 1 h 115"/>
                <a:gd name="T4" fmla="*/ 274 w 294"/>
                <a:gd name="T5" fmla="*/ 8 h 115"/>
                <a:gd name="T6" fmla="*/ 287 w 294"/>
                <a:gd name="T7" fmla="*/ 22 h 115"/>
                <a:gd name="T8" fmla="*/ 294 w 294"/>
                <a:gd name="T9" fmla="*/ 39 h 115"/>
                <a:gd name="T10" fmla="*/ 294 w 294"/>
                <a:gd name="T11" fmla="*/ 50 h 115"/>
                <a:gd name="T12" fmla="*/ 294 w 294"/>
                <a:gd name="T13" fmla="*/ 65 h 115"/>
                <a:gd name="T14" fmla="*/ 294 w 294"/>
                <a:gd name="T15" fmla="*/ 74 h 115"/>
                <a:gd name="T16" fmla="*/ 287 w 294"/>
                <a:gd name="T17" fmla="*/ 93 h 115"/>
                <a:gd name="T18" fmla="*/ 274 w 294"/>
                <a:gd name="T19" fmla="*/ 106 h 115"/>
                <a:gd name="T20" fmla="*/ 255 w 294"/>
                <a:gd name="T21" fmla="*/ 114 h 115"/>
                <a:gd name="T22" fmla="*/ 246 w 294"/>
                <a:gd name="T23" fmla="*/ 115 h 115"/>
                <a:gd name="T24" fmla="*/ 50 w 294"/>
                <a:gd name="T25" fmla="*/ 115 h 115"/>
                <a:gd name="T26" fmla="*/ 40 w 294"/>
                <a:gd name="T27" fmla="*/ 114 h 115"/>
                <a:gd name="T28" fmla="*/ 23 w 294"/>
                <a:gd name="T29" fmla="*/ 106 h 115"/>
                <a:gd name="T30" fmla="*/ 10 w 294"/>
                <a:gd name="T31" fmla="*/ 93 h 115"/>
                <a:gd name="T32" fmla="*/ 2 w 294"/>
                <a:gd name="T33" fmla="*/ 74 h 115"/>
                <a:gd name="T34" fmla="*/ 0 w 294"/>
                <a:gd name="T35" fmla="*/ 65 h 115"/>
                <a:gd name="T36" fmla="*/ 0 w 294"/>
                <a:gd name="T37" fmla="*/ 50 h 115"/>
                <a:gd name="T38" fmla="*/ 2 w 294"/>
                <a:gd name="T39" fmla="*/ 39 h 115"/>
                <a:gd name="T40" fmla="*/ 10 w 294"/>
                <a:gd name="T41" fmla="*/ 22 h 115"/>
                <a:gd name="T42" fmla="*/ 23 w 294"/>
                <a:gd name="T43" fmla="*/ 8 h 115"/>
                <a:gd name="T44" fmla="*/ 40 w 294"/>
                <a:gd name="T45" fmla="*/ 1 h 115"/>
                <a:gd name="T46" fmla="*/ 50 w 294"/>
                <a:gd name="T47" fmla="*/ 0 h 115"/>
                <a:gd name="T48" fmla="*/ 246 w 294"/>
                <a:gd name="T4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115">
                  <a:moveTo>
                    <a:pt x="246" y="0"/>
                  </a:moveTo>
                  <a:lnTo>
                    <a:pt x="255" y="1"/>
                  </a:lnTo>
                  <a:lnTo>
                    <a:pt x="274" y="8"/>
                  </a:lnTo>
                  <a:lnTo>
                    <a:pt x="287" y="22"/>
                  </a:lnTo>
                  <a:lnTo>
                    <a:pt x="294" y="39"/>
                  </a:lnTo>
                  <a:lnTo>
                    <a:pt x="294" y="50"/>
                  </a:lnTo>
                  <a:lnTo>
                    <a:pt x="294" y="65"/>
                  </a:lnTo>
                  <a:lnTo>
                    <a:pt x="294" y="74"/>
                  </a:lnTo>
                  <a:lnTo>
                    <a:pt x="287" y="93"/>
                  </a:lnTo>
                  <a:lnTo>
                    <a:pt x="274" y="106"/>
                  </a:lnTo>
                  <a:lnTo>
                    <a:pt x="255" y="114"/>
                  </a:lnTo>
                  <a:lnTo>
                    <a:pt x="246" y="115"/>
                  </a:lnTo>
                  <a:lnTo>
                    <a:pt x="50" y="115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0" y="93"/>
                  </a:lnTo>
                  <a:lnTo>
                    <a:pt x="2" y="74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2" y="39"/>
                  </a:lnTo>
                  <a:lnTo>
                    <a:pt x="10" y="22"/>
                  </a:lnTo>
                  <a:lnTo>
                    <a:pt x="23" y="8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2EF9AC72-89AA-4693-B184-72902B84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625" y="1447800"/>
              <a:ext cx="157163" cy="61913"/>
            </a:xfrm>
            <a:custGeom>
              <a:avLst/>
              <a:gdLst>
                <a:gd name="T0" fmla="*/ 50 w 295"/>
                <a:gd name="T1" fmla="*/ 115 h 115"/>
                <a:gd name="T2" fmla="*/ 39 w 295"/>
                <a:gd name="T3" fmla="*/ 114 h 115"/>
                <a:gd name="T4" fmla="*/ 22 w 295"/>
                <a:gd name="T5" fmla="*/ 106 h 115"/>
                <a:gd name="T6" fmla="*/ 9 w 295"/>
                <a:gd name="T7" fmla="*/ 93 h 115"/>
                <a:gd name="T8" fmla="*/ 1 w 295"/>
                <a:gd name="T9" fmla="*/ 74 h 115"/>
                <a:gd name="T10" fmla="*/ 0 w 295"/>
                <a:gd name="T11" fmla="*/ 65 h 115"/>
                <a:gd name="T12" fmla="*/ 0 w 295"/>
                <a:gd name="T13" fmla="*/ 50 h 115"/>
                <a:gd name="T14" fmla="*/ 1 w 295"/>
                <a:gd name="T15" fmla="*/ 39 h 115"/>
                <a:gd name="T16" fmla="*/ 9 w 295"/>
                <a:gd name="T17" fmla="*/ 22 h 115"/>
                <a:gd name="T18" fmla="*/ 22 w 295"/>
                <a:gd name="T19" fmla="*/ 8 h 115"/>
                <a:gd name="T20" fmla="*/ 39 w 295"/>
                <a:gd name="T21" fmla="*/ 1 h 115"/>
                <a:gd name="T22" fmla="*/ 50 w 295"/>
                <a:gd name="T23" fmla="*/ 0 h 115"/>
                <a:gd name="T24" fmla="*/ 246 w 295"/>
                <a:gd name="T25" fmla="*/ 0 h 115"/>
                <a:gd name="T26" fmla="*/ 256 w 295"/>
                <a:gd name="T27" fmla="*/ 1 h 115"/>
                <a:gd name="T28" fmla="*/ 273 w 295"/>
                <a:gd name="T29" fmla="*/ 8 h 115"/>
                <a:gd name="T30" fmla="*/ 286 w 295"/>
                <a:gd name="T31" fmla="*/ 22 h 115"/>
                <a:gd name="T32" fmla="*/ 294 w 295"/>
                <a:gd name="T33" fmla="*/ 39 h 115"/>
                <a:gd name="T34" fmla="*/ 295 w 295"/>
                <a:gd name="T35" fmla="*/ 50 h 115"/>
                <a:gd name="T36" fmla="*/ 295 w 295"/>
                <a:gd name="T37" fmla="*/ 65 h 115"/>
                <a:gd name="T38" fmla="*/ 294 w 295"/>
                <a:gd name="T39" fmla="*/ 74 h 115"/>
                <a:gd name="T40" fmla="*/ 286 w 295"/>
                <a:gd name="T41" fmla="*/ 93 h 115"/>
                <a:gd name="T42" fmla="*/ 273 w 295"/>
                <a:gd name="T43" fmla="*/ 106 h 115"/>
                <a:gd name="T44" fmla="*/ 256 w 295"/>
                <a:gd name="T45" fmla="*/ 114 h 115"/>
                <a:gd name="T46" fmla="*/ 246 w 295"/>
                <a:gd name="T47" fmla="*/ 115 h 115"/>
                <a:gd name="T48" fmla="*/ 50 w 295"/>
                <a:gd name="T4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115">
                  <a:moveTo>
                    <a:pt x="50" y="115"/>
                  </a:moveTo>
                  <a:lnTo>
                    <a:pt x="39" y="114"/>
                  </a:lnTo>
                  <a:lnTo>
                    <a:pt x="22" y="106"/>
                  </a:lnTo>
                  <a:lnTo>
                    <a:pt x="9" y="93"/>
                  </a:lnTo>
                  <a:lnTo>
                    <a:pt x="1" y="74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1" y="39"/>
                  </a:lnTo>
                  <a:lnTo>
                    <a:pt x="9" y="22"/>
                  </a:lnTo>
                  <a:lnTo>
                    <a:pt x="22" y="8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246" y="0"/>
                  </a:lnTo>
                  <a:lnTo>
                    <a:pt x="256" y="1"/>
                  </a:lnTo>
                  <a:lnTo>
                    <a:pt x="273" y="8"/>
                  </a:lnTo>
                  <a:lnTo>
                    <a:pt x="286" y="22"/>
                  </a:lnTo>
                  <a:lnTo>
                    <a:pt x="294" y="39"/>
                  </a:lnTo>
                  <a:lnTo>
                    <a:pt x="295" y="50"/>
                  </a:lnTo>
                  <a:lnTo>
                    <a:pt x="295" y="65"/>
                  </a:lnTo>
                  <a:lnTo>
                    <a:pt x="294" y="74"/>
                  </a:lnTo>
                  <a:lnTo>
                    <a:pt x="286" y="93"/>
                  </a:lnTo>
                  <a:lnTo>
                    <a:pt x="273" y="106"/>
                  </a:lnTo>
                  <a:lnTo>
                    <a:pt x="256" y="114"/>
                  </a:lnTo>
                  <a:lnTo>
                    <a:pt x="246" y="115"/>
                  </a:lnTo>
                  <a:lnTo>
                    <a:pt x="50" y="115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F3653F0-E2CD-48A1-B2D8-B83FCA454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375" y="876300"/>
              <a:ext cx="60325" cy="155575"/>
            </a:xfrm>
            <a:custGeom>
              <a:avLst/>
              <a:gdLst>
                <a:gd name="T0" fmla="*/ 113 w 113"/>
                <a:gd name="T1" fmla="*/ 245 h 294"/>
                <a:gd name="T2" fmla="*/ 113 w 113"/>
                <a:gd name="T3" fmla="*/ 255 h 294"/>
                <a:gd name="T4" fmla="*/ 105 w 113"/>
                <a:gd name="T5" fmla="*/ 272 h 294"/>
                <a:gd name="T6" fmla="*/ 92 w 113"/>
                <a:gd name="T7" fmla="*/ 286 h 294"/>
                <a:gd name="T8" fmla="*/ 74 w 113"/>
                <a:gd name="T9" fmla="*/ 293 h 294"/>
                <a:gd name="T10" fmla="*/ 64 w 113"/>
                <a:gd name="T11" fmla="*/ 294 h 294"/>
                <a:gd name="T12" fmla="*/ 48 w 113"/>
                <a:gd name="T13" fmla="*/ 294 h 294"/>
                <a:gd name="T14" fmla="*/ 39 w 113"/>
                <a:gd name="T15" fmla="*/ 293 h 294"/>
                <a:gd name="T16" fmla="*/ 20 w 113"/>
                <a:gd name="T17" fmla="*/ 286 h 294"/>
                <a:gd name="T18" fmla="*/ 7 w 113"/>
                <a:gd name="T19" fmla="*/ 272 h 294"/>
                <a:gd name="T20" fmla="*/ 0 w 113"/>
                <a:gd name="T21" fmla="*/ 255 h 294"/>
                <a:gd name="T22" fmla="*/ 0 w 113"/>
                <a:gd name="T23" fmla="*/ 245 h 294"/>
                <a:gd name="T24" fmla="*/ 0 w 113"/>
                <a:gd name="T25" fmla="*/ 49 h 294"/>
                <a:gd name="T26" fmla="*/ 0 w 113"/>
                <a:gd name="T27" fmla="*/ 39 h 294"/>
                <a:gd name="T28" fmla="*/ 7 w 113"/>
                <a:gd name="T29" fmla="*/ 21 h 294"/>
                <a:gd name="T30" fmla="*/ 20 w 113"/>
                <a:gd name="T31" fmla="*/ 8 h 294"/>
                <a:gd name="T32" fmla="*/ 39 w 113"/>
                <a:gd name="T33" fmla="*/ 0 h 294"/>
                <a:gd name="T34" fmla="*/ 48 w 113"/>
                <a:gd name="T35" fmla="*/ 0 h 294"/>
                <a:gd name="T36" fmla="*/ 64 w 113"/>
                <a:gd name="T37" fmla="*/ 0 h 294"/>
                <a:gd name="T38" fmla="*/ 74 w 113"/>
                <a:gd name="T39" fmla="*/ 0 h 294"/>
                <a:gd name="T40" fmla="*/ 92 w 113"/>
                <a:gd name="T41" fmla="*/ 8 h 294"/>
                <a:gd name="T42" fmla="*/ 105 w 113"/>
                <a:gd name="T43" fmla="*/ 21 h 294"/>
                <a:gd name="T44" fmla="*/ 113 w 113"/>
                <a:gd name="T45" fmla="*/ 39 h 294"/>
                <a:gd name="T46" fmla="*/ 113 w 113"/>
                <a:gd name="T47" fmla="*/ 49 h 294"/>
                <a:gd name="T48" fmla="*/ 113 w 113"/>
                <a:gd name="T49" fmla="*/ 24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294">
                  <a:moveTo>
                    <a:pt x="113" y="245"/>
                  </a:moveTo>
                  <a:lnTo>
                    <a:pt x="113" y="255"/>
                  </a:lnTo>
                  <a:lnTo>
                    <a:pt x="105" y="272"/>
                  </a:lnTo>
                  <a:lnTo>
                    <a:pt x="92" y="286"/>
                  </a:lnTo>
                  <a:lnTo>
                    <a:pt x="74" y="293"/>
                  </a:lnTo>
                  <a:lnTo>
                    <a:pt x="64" y="294"/>
                  </a:lnTo>
                  <a:lnTo>
                    <a:pt x="48" y="294"/>
                  </a:lnTo>
                  <a:lnTo>
                    <a:pt x="39" y="293"/>
                  </a:lnTo>
                  <a:lnTo>
                    <a:pt x="20" y="286"/>
                  </a:lnTo>
                  <a:lnTo>
                    <a:pt x="7" y="272"/>
                  </a:lnTo>
                  <a:lnTo>
                    <a:pt x="0" y="255"/>
                  </a:lnTo>
                  <a:lnTo>
                    <a:pt x="0" y="245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7" y="21"/>
                  </a:lnTo>
                  <a:lnTo>
                    <a:pt x="20" y="8"/>
                  </a:lnTo>
                  <a:lnTo>
                    <a:pt x="39" y="0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92" y="8"/>
                  </a:lnTo>
                  <a:lnTo>
                    <a:pt x="105" y="2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245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81AC2F0-3FCD-4B28-884E-170C6BB22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375" y="1925638"/>
              <a:ext cx="60325" cy="155575"/>
            </a:xfrm>
            <a:custGeom>
              <a:avLst/>
              <a:gdLst>
                <a:gd name="T0" fmla="*/ 0 w 113"/>
                <a:gd name="T1" fmla="*/ 49 h 294"/>
                <a:gd name="T2" fmla="*/ 0 w 113"/>
                <a:gd name="T3" fmla="*/ 39 h 294"/>
                <a:gd name="T4" fmla="*/ 7 w 113"/>
                <a:gd name="T5" fmla="*/ 21 h 294"/>
                <a:gd name="T6" fmla="*/ 20 w 113"/>
                <a:gd name="T7" fmla="*/ 8 h 294"/>
                <a:gd name="T8" fmla="*/ 39 w 113"/>
                <a:gd name="T9" fmla="*/ 0 h 294"/>
                <a:gd name="T10" fmla="*/ 48 w 113"/>
                <a:gd name="T11" fmla="*/ 0 h 294"/>
                <a:gd name="T12" fmla="*/ 64 w 113"/>
                <a:gd name="T13" fmla="*/ 0 h 294"/>
                <a:gd name="T14" fmla="*/ 74 w 113"/>
                <a:gd name="T15" fmla="*/ 0 h 294"/>
                <a:gd name="T16" fmla="*/ 92 w 113"/>
                <a:gd name="T17" fmla="*/ 8 h 294"/>
                <a:gd name="T18" fmla="*/ 105 w 113"/>
                <a:gd name="T19" fmla="*/ 21 h 294"/>
                <a:gd name="T20" fmla="*/ 113 w 113"/>
                <a:gd name="T21" fmla="*/ 39 h 294"/>
                <a:gd name="T22" fmla="*/ 113 w 113"/>
                <a:gd name="T23" fmla="*/ 49 h 294"/>
                <a:gd name="T24" fmla="*/ 113 w 113"/>
                <a:gd name="T25" fmla="*/ 244 h 294"/>
                <a:gd name="T26" fmla="*/ 113 w 113"/>
                <a:gd name="T27" fmla="*/ 255 h 294"/>
                <a:gd name="T28" fmla="*/ 105 w 113"/>
                <a:gd name="T29" fmla="*/ 272 h 294"/>
                <a:gd name="T30" fmla="*/ 92 w 113"/>
                <a:gd name="T31" fmla="*/ 286 h 294"/>
                <a:gd name="T32" fmla="*/ 74 w 113"/>
                <a:gd name="T33" fmla="*/ 292 h 294"/>
                <a:gd name="T34" fmla="*/ 64 w 113"/>
                <a:gd name="T35" fmla="*/ 294 h 294"/>
                <a:gd name="T36" fmla="*/ 48 w 113"/>
                <a:gd name="T37" fmla="*/ 294 h 294"/>
                <a:gd name="T38" fmla="*/ 39 w 113"/>
                <a:gd name="T39" fmla="*/ 292 h 294"/>
                <a:gd name="T40" fmla="*/ 20 w 113"/>
                <a:gd name="T41" fmla="*/ 286 h 294"/>
                <a:gd name="T42" fmla="*/ 7 w 113"/>
                <a:gd name="T43" fmla="*/ 272 h 294"/>
                <a:gd name="T44" fmla="*/ 0 w 113"/>
                <a:gd name="T45" fmla="*/ 255 h 294"/>
                <a:gd name="T46" fmla="*/ 0 w 113"/>
                <a:gd name="T47" fmla="*/ 244 h 294"/>
                <a:gd name="T48" fmla="*/ 0 w 113"/>
                <a:gd name="T49" fmla="*/ 4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294">
                  <a:moveTo>
                    <a:pt x="0" y="49"/>
                  </a:moveTo>
                  <a:lnTo>
                    <a:pt x="0" y="39"/>
                  </a:lnTo>
                  <a:lnTo>
                    <a:pt x="7" y="21"/>
                  </a:lnTo>
                  <a:lnTo>
                    <a:pt x="20" y="8"/>
                  </a:lnTo>
                  <a:lnTo>
                    <a:pt x="39" y="0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92" y="8"/>
                  </a:lnTo>
                  <a:lnTo>
                    <a:pt x="105" y="2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244"/>
                  </a:lnTo>
                  <a:lnTo>
                    <a:pt x="113" y="255"/>
                  </a:lnTo>
                  <a:lnTo>
                    <a:pt x="105" y="272"/>
                  </a:lnTo>
                  <a:lnTo>
                    <a:pt x="92" y="286"/>
                  </a:lnTo>
                  <a:lnTo>
                    <a:pt x="74" y="292"/>
                  </a:lnTo>
                  <a:lnTo>
                    <a:pt x="64" y="294"/>
                  </a:lnTo>
                  <a:lnTo>
                    <a:pt x="48" y="294"/>
                  </a:lnTo>
                  <a:lnTo>
                    <a:pt x="39" y="292"/>
                  </a:lnTo>
                  <a:lnTo>
                    <a:pt x="20" y="286"/>
                  </a:lnTo>
                  <a:lnTo>
                    <a:pt x="7" y="272"/>
                  </a:lnTo>
                  <a:lnTo>
                    <a:pt x="0" y="255"/>
                  </a:lnTo>
                  <a:lnTo>
                    <a:pt x="0" y="244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3D6E87F-6801-46E1-BA32-FC80FD05D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1182688"/>
              <a:ext cx="395288" cy="395288"/>
            </a:xfrm>
            <a:custGeom>
              <a:avLst/>
              <a:gdLst>
                <a:gd name="T0" fmla="*/ 734 w 747"/>
                <a:gd name="T1" fmla="*/ 654 h 748"/>
                <a:gd name="T2" fmla="*/ 741 w 747"/>
                <a:gd name="T3" fmla="*/ 660 h 748"/>
                <a:gd name="T4" fmla="*/ 747 w 747"/>
                <a:gd name="T5" fmla="*/ 678 h 748"/>
                <a:gd name="T6" fmla="*/ 747 w 747"/>
                <a:gd name="T7" fmla="*/ 698 h 748"/>
                <a:gd name="T8" fmla="*/ 741 w 747"/>
                <a:gd name="T9" fmla="*/ 715 h 748"/>
                <a:gd name="T10" fmla="*/ 734 w 747"/>
                <a:gd name="T11" fmla="*/ 723 h 748"/>
                <a:gd name="T12" fmla="*/ 722 w 747"/>
                <a:gd name="T13" fmla="*/ 733 h 748"/>
                <a:gd name="T14" fmla="*/ 714 w 747"/>
                <a:gd name="T15" fmla="*/ 740 h 748"/>
                <a:gd name="T16" fmla="*/ 697 w 747"/>
                <a:gd name="T17" fmla="*/ 748 h 748"/>
                <a:gd name="T18" fmla="*/ 678 w 747"/>
                <a:gd name="T19" fmla="*/ 748 h 748"/>
                <a:gd name="T20" fmla="*/ 661 w 747"/>
                <a:gd name="T21" fmla="*/ 740 h 748"/>
                <a:gd name="T22" fmla="*/ 653 w 747"/>
                <a:gd name="T23" fmla="*/ 733 h 748"/>
                <a:gd name="T24" fmla="*/ 13 w 747"/>
                <a:gd name="T25" fmla="*/ 94 h 748"/>
                <a:gd name="T26" fmla="*/ 6 w 747"/>
                <a:gd name="T27" fmla="*/ 87 h 748"/>
                <a:gd name="T28" fmla="*/ 0 w 747"/>
                <a:gd name="T29" fmla="*/ 70 h 748"/>
                <a:gd name="T30" fmla="*/ 0 w 747"/>
                <a:gd name="T31" fmla="*/ 50 h 748"/>
                <a:gd name="T32" fmla="*/ 6 w 747"/>
                <a:gd name="T33" fmla="*/ 32 h 748"/>
                <a:gd name="T34" fmla="*/ 13 w 747"/>
                <a:gd name="T35" fmla="*/ 25 h 748"/>
                <a:gd name="T36" fmla="*/ 25 w 747"/>
                <a:gd name="T37" fmla="*/ 13 h 748"/>
                <a:gd name="T38" fmla="*/ 32 w 747"/>
                <a:gd name="T39" fmla="*/ 7 h 748"/>
                <a:gd name="T40" fmla="*/ 49 w 747"/>
                <a:gd name="T41" fmla="*/ 0 h 748"/>
                <a:gd name="T42" fmla="*/ 69 w 747"/>
                <a:gd name="T43" fmla="*/ 0 h 748"/>
                <a:gd name="T44" fmla="*/ 86 w 747"/>
                <a:gd name="T45" fmla="*/ 7 h 748"/>
                <a:gd name="T46" fmla="*/ 94 w 747"/>
                <a:gd name="T47" fmla="*/ 13 h 748"/>
                <a:gd name="T48" fmla="*/ 734 w 747"/>
                <a:gd name="T49" fmla="*/ 654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7" h="748">
                  <a:moveTo>
                    <a:pt x="734" y="654"/>
                  </a:moveTo>
                  <a:lnTo>
                    <a:pt x="741" y="660"/>
                  </a:lnTo>
                  <a:lnTo>
                    <a:pt x="747" y="678"/>
                  </a:lnTo>
                  <a:lnTo>
                    <a:pt x="747" y="698"/>
                  </a:lnTo>
                  <a:lnTo>
                    <a:pt x="741" y="715"/>
                  </a:lnTo>
                  <a:lnTo>
                    <a:pt x="734" y="723"/>
                  </a:lnTo>
                  <a:lnTo>
                    <a:pt x="722" y="733"/>
                  </a:lnTo>
                  <a:lnTo>
                    <a:pt x="714" y="740"/>
                  </a:lnTo>
                  <a:lnTo>
                    <a:pt x="697" y="748"/>
                  </a:lnTo>
                  <a:lnTo>
                    <a:pt x="678" y="748"/>
                  </a:lnTo>
                  <a:lnTo>
                    <a:pt x="661" y="740"/>
                  </a:lnTo>
                  <a:lnTo>
                    <a:pt x="653" y="733"/>
                  </a:lnTo>
                  <a:lnTo>
                    <a:pt x="13" y="94"/>
                  </a:lnTo>
                  <a:lnTo>
                    <a:pt x="6" y="87"/>
                  </a:lnTo>
                  <a:lnTo>
                    <a:pt x="0" y="70"/>
                  </a:lnTo>
                  <a:lnTo>
                    <a:pt x="0" y="50"/>
                  </a:lnTo>
                  <a:lnTo>
                    <a:pt x="6" y="32"/>
                  </a:lnTo>
                  <a:lnTo>
                    <a:pt x="13" y="25"/>
                  </a:lnTo>
                  <a:lnTo>
                    <a:pt x="25" y="13"/>
                  </a:lnTo>
                  <a:lnTo>
                    <a:pt x="32" y="7"/>
                  </a:lnTo>
                  <a:lnTo>
                    <a:pt x="49" y="0"/>
                  </a:lnTo>
                  <a:lnTo>
                    <a:pt x="69" y="0"/>
                  </a:lnTo>
                  <a:lnTo>
                    <a:pt x="86" y="7"/>
                  </a:lnTo>
                  <a:lnTo>
                    <a:pt x="94" y="13"/>
                  </a:lnTo>
                  <a:lnTo>
                    <a:pt x="734" y="654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A21B4E3F-C3F8-41E0-B9FB-15D596209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1270000"/>
              <a:ext cx="307975" cy="307975"/>
            </a:xfrm>
            <a:custGeom>
              <a:avLst/>
              <a:gdLst>
                <a:gd name="T0" fmla="*/ 94 w 580"/>
                <a:gd name="T1" fmla="*/ 567 h 582"/>
                <a:gd name="T2" fmla="*/ 86 w 580"/>
                <a:gd name="T3" fmla="*/ 574 h 582"/>
                <a:gd name="T4" fmla="*/ 69 w 580"/>
                <a:gd name="T5" fmla="*/ 582 h 582"/>
                <a:gd name="T6" fmla="*/ 49 w 580"/>
                <a:gd name="T7" fmla="*/ 582 h 582"/>
                <a:gd name="T8" fmla="*/ 32 w 580"/>
                <a:gd name="T9" fmla="*/ 574 h 582"/>
                <a:gd name="T10" fmla="*/ 25 w 580"/>
                <a:gd name="T11" fmla="*/ 567 h 582"/>
                <a:gd name="T12" fmla="*/ 13 w 580"/>
                <a:gd name="T13" fmla="*/ 557 h 582"/>
                <a:gd name="T14" fmla="*/ 6 w 580"/>
                <a:gd name="T15" fmla="*/ 549 h 582"/>
                <a:gd name="T16" fmla="*/ 0 w 580"/>
                <a:gd name="T17" fmla="*/ 532 h 582"/>
                <a:gd name="T18" fmla="*/ 0 w 580"/>
                <a:gd name="T19" fmla="*/ 512 h 582"/>
                <a:gd name="T20" fmla="*/ 6 w 580"/>
                <a:gd name="T21" fmla="*/ 494 h 582"/>
                <a:gd name="T22" fmla="*/ 13 w 580"/>
                <a:gd name="T23" fmla="*/ 488 h 582"/>
                <a:gd name="T24" fmla="*/ 486 w 580"/>
                <a:gd name="T25" fmla="*/ 15 h 582"/>
                <a:gd name="T26" fmla="*/ 494 w 580"/>
                <a:gd name="T27" fmla="*/ 8 h 582"/>
                <a:gd name="T28" fmla="*/ 511 w 580"/>
                <a:gd name="T29" fmla="*/ 0 h 582"/>
                <a:gd name="T30" fmla="*/ 530 w 580"/>
                <a:gd name="T31" fmla="*/ 0 h 582"/>
                <a:gd name="T32" fmla="*/ 549 w 580"/>
                <a:gd name="T33" fmla="*/ 8 h 582"/>
                <a:gd name="T34" fmla="*/ 555 w 580"/>
                <a:gd name="T35" fmla="*/ 15 h 582"/>
                <a:gd name="T36" fmla="*/ 567 w 580"/>
                <a:gd name="T37" fmla="*/ 25 h 582"/>
                <a:gd name="T38" fmla="*/ 573 w 580"/>
                <a:gd name="T39" fmla="*/ 33 h 582"/>
                <a:gd name="T40" fmla="*/ 580 w 580"/>
                <a:gd name="T41" fmla="*/ 51 h 582"/>
                <a:gd name="T42" fmla="*/ 580 w 580"/>
                <a:gd name="T43" fmla="*/ 70 h 582"/>
                <a:gd name="T44" fmla="*/ 573 w 580"/>
                <a:gd name="T45" fmla="*/ 88 h 582"/>
                <a:gd name="T46" fmla="*/ 567 w 580"/>
                <a:gd name="T47" fmla="*/ 96 h 582"/>
                <a:gd name="T48" fmla="*/ 94 w 580"/>
                <a:gd name="T49" fmla="*/ 56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0" h="582">
                  <a:moveTo>
                    <a:pt x="94" y="567"/>
                  </a:moveTo>
                  <a:lnTo>
                    <a:pt x="86" y="574"/>
                  </a:lnTo>
                  <a:lnTo>
                    <a:pt x="69" y="582"/>
                  </a:lnTo>
                  <a:lnTo>
                    <a:pt x="49" y="582"/>
                  </a:lnTo>
                  <a:lnTo>
                    <a:pt x="32" y="574"/>
                  </a:lnTo>
                  <a:lnTo>
                    <a:pt x="25" y="567"/>
                  </a:lnTo>
                  <a:lnTo>
                    <a:pt x="13" y="557"/>
                  </a:lnTo>
                  <a:lnTo>
                    <a:pt x="6" y="549"/>
                  </a:lnTo>
                  <a:lnTo>
                    <a:pt x="0" y="532"/>
                  </a:lnTo>
                  <a:lnTo>
                    <a:pt x="0" y="512"/>
                  </a:lnTo>
                  <a:lnTo>
                    <a:pt x="6" y="494"/>
                  </a:lnTo>
                  <a:lnTo>
                    <a:pt x="13" y="488"/>
                  </a:lnTo>
                  <a:lnTo>
                    <a:pt x="486" y="15"/>
                  </a:lnTo>
                  <a:lnTo>
                    <a:pt x="494" y="8"/>
                  </a:lnTo>
                  <a:lnTo>
                    <a:pt x="511" y="0"/>
                  </a:lnTo>
                  <a:lnTo>
                    <a:pt x="530" y="0"/>
                  </a:lnTo>
                  <a:lnTo>
                    <a:pt x="549" y="8"/>
                  </a:lnTo>
                  <a:lnTo>
                    <a:pt x="555" y="15"/>
                  </a:lnTo>
                  <a:lnTo>
                    <a:pt x="567" y="25"/>
                  </a:lnTo>
                  <a:lnTo>
                    <a:pt x="573" y="33"/>
                  </a:lnTo>
                  <a:lnTo>
                    <a:pt x="580" y="51"/>
                  </a:lnTo>
                  <a:lnTo>
                    <a:pt x="580" y="70"/>
                  </a:lnTo>
                  <a:lnTo>
                    <a:pt x="573" y="88"/>
                  </a:lnTo>
                  <a:lnTo>
                    <a:pt x="567" y="96"/>
                  </a:lnTo>
                  <a:lnTo>
                    <a:pt x="94" y="567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0A7185F-4987-4DA6-84D1-6A5E03514E11}"/>
              </a:ext>
            </a:extLst>
          </p:cNvPr>
          <p:cNvGrpSpPr/>
          <p:nvPr/>
        </p:nvGrpSpPr>
        <p:grpSpPr>
          <a:xfrm>
            <a:off x="2943768" y="1378593"/>
            <a:ext cx="957527" cy="1279095"/>
            <a:chOff x="4038600" y="2844800"/>
            <a:chExt cx="1058863" cy="1414463"/>
          </a:xfrm>
        </p:grpSpPr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3BE058B-6845-4BD7-933C-029E7D5F3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0" y="3595688"/>
              <a:ext cx="490538" cy="663575"/>
            </a:xfrm>
            <a:custGeom>
              <a:avLst/>
              <a:gdLst>
                <a:gd name="T0" fmla="*/ 929 w 929"/>
                <a:gd name="T1" fmla="*/ 158 h 1255"/>
                <a:gd name="T2" fmla="*/ 386 w 929"/>
                <a:gd name="T3" fmla="*/ 1234 h 1255"/>
                <a:gd name="T4" fmla="*/ 381 w 929"/>
                <a:gd name="T5" fmla="*/ 1242 h 1255"/>
                <a:gd name="T6" fmla="*/ 369 w 929"/>
                <a:gd name="T7" fmla="*/ 1251 h 1255"/>
                <a:gd name="T8" fmla="*/ 353 w 929"/>
                <a:gd name="T9" fmla="*/ 1255 h 1255"/>
                <a:gd name="T10" fmla="*/ 337 w 929"/>
                <a:gd name="T11" fmla="*/ 1254 h 1255"/>
                <a:gd name="T12" fmla="*/ 330 w 929"/>
                <a:gd name="T13" fmla="*/ 1250 h 1255"/>
                <a:gd name="T14" fmla="*/ 21 w 929"/>
                <a:gd name="T15" fmla="*/ 1075 h 1255"/>
                <a:gd name="T16" fmla="*/ 15 w 929"/>
                <a:gd name="T17" fmla="*/ 1071 h 1255"/>
                <a:gd name="T18" fmla="*/ 4 w 929"/>
                <a:gd name="T19" fmla="*/ 1058 h 1255"/>
                <a:gd name="T20" fmla="*/ 0 w 929"/>
                <a:gd name="T21" fmla="*/ 1042 h 1255"/>
                <a:gd name="T22" fmla="*/ 2 w 929"/>
                <a:gd name="T23" fmla="*/ 1026 h 1255"/>
                <a:gd name="T24" fmla="*/ 6 w 929"/>
                <a:gd name="T25" fmla="*/ 1019 h 1255"/>
                <a:gd name="T26" fmla="*/ 650 w 929"/>
                <a:gd name="T27" fmla="*/ 0 h 1255"/>
                <a:gd name="T28" fmla="*/ 929 w 929"/>
                <a:gd name="T29" fmla="*/ 158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9" h="1255">
                  <a:moveTo>
                    <a:pt x="929" y="158"/>
                  </a:moveTo>
                  <a:lnTo>
                    <a:pt x="386" y="1234"/>
                  </a:lnTo>
                  <a:lnTo>
                    <a:pt x="381" y="1242"/>
                  </a:lnTo>
                  <a:lnTo>
                    <a:pt x="369" y="1251"/>
                  </a:lnTo>
                  <a:lnTo>
                    <a:pt x="353" y="1255"/>
                  </a:lnTo>
                  <a:lnTo>
                    <a:pt x="337" y="1254"/>
                  </a:lnTo>
                  <a:lnTo>
                    <a:pt x="330" y="1250"/>
                  </a:lnTo>
                  <a:lnTo>
                    <a:pt x="21" y="1075"/>
                  </a:lnTo>
                  <a:lnTo>
                    <a:pt x="15" y="1071"/>
                  </a:lnTo>
                  <a:lnTo>
                    <a:pt x="4" y="1058"/>
                  </a:lnTo>
                  <a:lnTo>
                    <a:pt x="0" y="1042"/>
                  </a:lnTo>
                  <a:lnTo>
                    <a:pt x="2" y="1026"/>
                  </a:lnTo>
                  <a:lnTo>
                    <a:pt x="6" y="1019"/>
                  </a:lnTo>
                  <a:lnTo>
                    <a:pt x="650" y="0"/>
                  </a:lnTo>
                  <a:lnTo>
                    <a:pt x="929" y="158"/>
                  </a:lnTo>
                  <a:close/>
                </a:path>
              </a:pathLst>
            </a:custGeom>
            <a:solidFill>
              <a:srgbClr val="3B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8EA3FDCE-96FD-4D93-A842-7347992B7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3595688"/>
              <a:ext cx="400050" cy="663575"/>
            </a:xfrm>
            <a:custGeom>
              <a:avLst/>
              <a:gdLst>
                <a:gd name="T0" fmla="*/ 524 w 756"/>
                <a:gd name="T1" fmla="*/ 236 h 1255"/>
                <a:gd name="T2" fmla="*/ 380 w 756"/>
                <a:gd name="T3" fmla="*/ 154 h 1255"/>
                <a:gd name="T4" fmla="*/ 477 w 756"/>
                <a:gd name="T5" fmla="*/ 0 h 1255"/>
                <a:gd name="T6" fmla="*/ 756 w 756"/>
                <a:gd name="T7" fmla="*/ 158 h 1255"/>
                <a:gd name="T8" fmla="*/ 213 w 756"/>
                <a:gd name="T9" fmla="*/ 1234 h 1255"/>
                <a:gd name="T10" fmla="*/ 208 w 756"/>
                <a:gd name="T11" fmla="*/ 1242 h 1255"/>
                <a:gd name="T12" fmla="*/ 196 w 756"/>
                <a:gd name="T13" fmla="*/ 1251 h 1255"/>
                <a:gd name="T14" fmla="*/ 180 w 756"/>
                <a:gd name="T15" fmla="*/ 1255 h 1255"/>
                <a:gd name="T16" fmla="*/ 164 w 756"/>
                <a:gd name="T17" fmla="*/ 1254 h 1255"/>
                <a:gd name="T18" fmla="*/ 157 w 756"/>
                <a:gd name="T19" fmla="*/ 1250 h 1255"/>
                <a:gd name="T20" fmla="*/ 0 w 756"/>
                <a:gd name="T21" fmla="*/ 1161 h 1255"/>
                <a:gd name="T22" fmla="*/ 524 w 756"/>
                <a:gd name="T23" fmla="*/ 236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6" h="1255">
                  <a:moveTo>
                    <a:pt x="524" y="236"/>
                  </a:moveTo>
                  <a:lnTo>
                    <a:pt x="380" y="154"/>
                  </a:lnTo>
                  <a:lnTo>
                    <a:pt x="477" y="0"/>
                  </a:lnTo>
                  <a:lnTo>
                    <a:pt x="756" y="158"/>
                  </a:lnTo>
                  <a:lnTo>
                    <a:pt x="213" y="1234"/>
                  </a:lnTo>
                  <a:lnTo>
                    <a:pt x="208" y="1242"/>
                  </a:lnTo>
                  <a:lnTo>
                    <a:pt x="196" y="1251"/>
                  </a:lnTo>
                  <a:lnTo>
                    <a:pt x="180" y="1255"/>
                  </a:lnTo>
                  <a:lnTo>
                    <a:pt x="164" y="1254"/>
                  </a:lnTo>
                  <a:lnTo>
                    <a:pt x="157" y="1250"/>
                  </a:lnTo>
                  <a:lnTo>
                    <a:pt x="0" y="1161"/>
                  </a:lnTo>
                  <a:lnTo>
                    <a:pt x="524" y="236"/>
                  </a:lnTo>
                  <a:close/>
                </a:path>
              </a:pathLst>
            </a:custGeom>
            <a:solidFill>
              <a:srgbClr val="269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785E136E-429E-4BBA-9A8C-208AC20EA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3595688"/>
              <a:ext cx="219075" cy="203200"/>
            </a:xfrm>
            <a:custGeom>
              <a:avLst/>
              <a:gdLst>
                <a:gd name="T0" fmla="*/ 0 w 415"/>
                <a:gd name="T1" fmla="*/ 215 h 385"/>
                <a:gd name="T2" fmla="*/ 136 w 415"/>
                <a:gd name="T3" fmla="*/ 0 h 385"/>
                <a:gd name="T4" fmla="*/ 415 w 415"/>
                <a:gd name="T5" fmla="*/ 158 h 385"/>
                <a:gd name="T6" fmla="*/ 300 w 415"/>
                <a:gd name="T7" fmla="*/ 385 h 385"/>
                <a:gd name="T8" fmla="*/ 0 w 415"/>
                <a:gd name="T9" fmla="*/ 21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85">
                  <a:moveTo>
                    <a:pt x="0" y="215"/>
                  </a:moveTo>
                  <a:lnTo>
                    <a:pt x="136" y="0"/>
                  </a:lnTo>
                  <a:lnTo>
                    <a:pt x="415" y="158"/>
                  </a:lnTo>
                  <a:lnTo>
                    <a:pt x="300" y="385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18A63E6B-808E-4916-AFC7-029B67C11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50" y="3638550"/>
              <a:ext cx="144463" cy="160338"/>
            </a:xfrm>
            <a:custGeom>
              <a:avLst/>
              <a:gdLst>
                <a:gd name="T0" fmla="*/ 0 w 274"/>
                <a:gd name="T1" fmla="*/ 216 h 304"/>
                <a:gd name="T2" fmla="*/ 131 w 274"/>
                <a:gd name="T3" fmla="*/ 0 h 304"/>
                <a:gd name="T4" fmla="*/ 274 w 274"/>
                <a:gd name="T5" fmla="*/ 81 h 304"/>
                <a:gd name="T6" fmla="*/ 153 w 274"/>
                <a:gd name="T7" fmla="*/ 304 h 304"/>
                <a:gd name="T8" fmla="*/ 0 w 274"/>
                <a:gd name="T9" fmla="*/ 21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304">
                  <a:moveTo>
                    <a:pt x="0" y="216"/>
                  </a:moveTo>
                  <a:lnTo>
                    <a:pt x="131" y="0"/>
                  </a:lnTo>
                  <a:lnTo>
                    <a:pt x="274" y="81"/>
                  </a:lnTo>
                  <a:lnTo>
                    <a:pt x="153" y="304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E84E457-C40A-45B7-96D7-4CFE4B688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900" y="2913063"/>
              <a:ext cx="747713" cy="747713"/>
            </a:xfrm>
            <a:custGeom>
              <a:avLst/>
              <a:gdLst>
                <a:gd name="T0" fmla="*/ 111 w 1415"/>
                <a:gd name="T1" fmla="*/ 328 h 1415"/>
                <a:gd name="T2" fmla="*/ 199 w 1415"/>
                <a:gd name="T3" fmla="*/ 216 h 1415"/>
                <a:gd name="T4" fmla="*/ 305 w 1415"/>
                <a:gd name="T5" fmla="*/ 127 h 1415"/>
                <a:gd name="T6" fmla="*/ 424 w 1415"/>
                <a:gd name="T7" fmla="*/ 60 h 1415"/>
                <a:gd name="T8" fmla="*/ 553 w 1415"/>
                <a:gd name="T9" fmla="*/ 17 h 1415"/>
                <a:gd name="T10" fmla="*/ 688 w 1415"/>
                <a:gd name="T11" fmla="*/ 0 h 1415"/>
                <a:gd name="T12" fmla="*/ 825 w 1415"/>
                <a:gd name="T13" fmla="*/ 9 h 1415"/>
                <a:gd name="T14" fmla="*/ 959 w 1415"/>
                <a:gd name="T15" fmla="*/ 46 h 1415"/>
                <a:gd name="T16" fmla="*/ 1057 w 1415"/>
                <a:gd name="T17" fmla="*/ 93 h 1415"/>
                <a:gd name="T18" fmla="*/ 1147 w 1415"/>
                <a:gd name="T19" fmla="*/ 153 h 1415"/>
                <a:gd name="T20" fmla="*/ 1248 w 1415"/>
                <a:gd name="T21" fmla="*/ 250 h 1415"/>
                <a:gd name="T22" fmla="*/ 1326 w 1415"/>
                <a:gd name="T23" fmla="*/ 362 h 1415"/>
                <a:gd name="T24" fmla="*/ 1380 w 1415"/>
                <a:gd name="T25" fmla="*/ 487 h 1415"/>
                <a:gd name="T26" fmla="*/ 1410 w 1415"/>
                <a:gd name="T27" fmla="*/ 619 h 1415"/>
                <a:gd name="T28" fmla="*/ 1414 w 1415"/>
                <a:gd name="T29" fmla="*/ 755 h 1415"/>
                <a:gd name="T30" fmla="*/ 1392 w 1415"/>
                <a:gd name="T31" fmla="*/ 892 h 1415"/>
                <a:gd name="T32" fmla="*/ 1341 w 1415"/>
                <a:gd name="T33" fmla="*/ 1024 h 1415"/>
                <a:gd name="T34" fmla="*/ 1306 w 1415"/>
                <a:gd name="T35" fmla="*/ 1088 h 1415"/>
                <a:gd name="T36" fmla="*/ 1217 w 1415"/>
                <a:gd name="T37" fmla="*/ 1199 h 1415"/>
                <a:gd name="T38" fmla="*/ 1112 w 1415"/>
                <a:gd name="T39" fmla="*/ 1290 h 1415"/>
                <a:gd name="T40" fmla="*/ 993 w 1415"/>
                <a:gd name="T41" fmla="*/ 1356 h 1415"/>
                <a:gd name="T42" fmla="*/ 864 w 1415"/>
                <a:gd name="T43" fmla="*/ 1398 h 1415"/>
                <a:gd name="T44" fmla="*/ 729 w 1415"/>
                <a:gd name="T45" fmla="*/ 1415 h 1415"/>
                <a:gd name="T46" fmla="*/ 592 w 1415"/>
                <a:gd name="T47" fmla="*/ 1406 h 1415"/>
                <a:gd name="T48" fmla="*/ 456 w 1415"/>
                <a:gd name="T49" fmla="*/ 1369 h 1415"/>
                <a:gd name="T50" fmla="*/ 360 w 1415"/>
                <a:gd name="T51" fmla="*/ 1324 h 1415"/>
                <a:gd name="T52" fmla="*/ 270 w 1415"/>
                <a:gd name="T53" fmla="*/ 1263 h 1415"/>
                <a:gd name="T54" fmla="*/ 169 w 1415"/>
                <a:gd name="T55" fmla="*/ 1167 h 1415"/>
                <a:gd name="T56" fmla="*/ 91 w 1415"/>
                <a:gd name="T57" fmla="*/ 1053 h 1415"/>
                <a:gd name="T58" fmla="*/ 36 w 1415"/>
                <a:gd name="T59" fmla="*/ 929 h 1415"/>
                <a:gd name="T60" fmla="*/ 6 w 1415"/>
                <a:gd name="T61" fmla="*/ 797 h 1415"/>
                <a:gd name="T62" fmla="*/ 2 w 1415"/>
                <a:gd name="T63" fmla="*/ 660 h 1415"/>
                <a:gd name="T64" fmla="*/ 25 w 1415"/>
                <a:gd name="T65" fmla="*/ 524 h 1415"/>
                <a:gd name="T66" fmla="*/ 75 w 1415"/>
                <a:gd name="T67" fmla="*/ 391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5" h="1415">
                  <a:moveTo>
                    <a:pt x="93" y="359"/>
                  </a:moveTo>
                  <a:lnTo>
                    <a:pt x="111" y="328"/>
                  </a:lnTo>
                  <a:lnTo>
                    <a:pt x="153" y="269"/>
                  </a:lnTo>
                  <a:lnTo>
                    <a:pt x="199" y="216"/>
                  </a:lnTo>
                  <a:lnTo>
                    <a:pt x="250" y="169"/>
                  </a:lnTo>
                  <a:lnTo>
                    <a:pt x="305" y="127"/>
                  </a:lnTo>
                  <a:lnTo>
                    <a:pt x="362" y="90"/>
                  </a:lnTo>
                  <a:lnTo>
                    <a:pt x="424" y="60"/>
                  </a:lnTo>
                  <a:lnTo>
                    <a:pt x="486" y="35"/>
                  </a:lnTo>
                  <a:lnTo>
                    <a:pt x="553" y="17"/>
                  </a:lnTo>
                  <a:lnTo>
                    <a:pt x="620" y="5"/>
                  </a:lnTo>
                  <a:lnTo>
                    <a:pt x="688" y="0"/>
                  </a:lnTo>
                  <a:lnTo>
                    <a:pt x="756" y="1"/>
                  </a:lnTo>
                  <a:lnTo>
                    <a:pt x="825" y="9"/>
                  </a:lnTo>
                  <a:lnTo>
                    <a:pt x="893" y="25"/>
                  </a:lnTo>
                  <a:lnTo>
                    <a:pt x="959" y="46"/>
                  </a:lnTo>
                  <a:lnTo>
                    <a:pt x="1025" y="75"/>
                  </a:lnTo>
                  <a:lnTo>
                    <a:pt x="1057" y="93"/>
                  </a:lnTo>
                  <a:lnTo>
                    <a:pt x="1089" y="111"/>
                  </a:lnTo>
                  <a:lnTo>
                    <a:pt x="1147" y="153"/>
                  </a:lnTo>
                  <a:lnTo>
                    <a:pt x="1200" y="199"/>
                  </a:lnTo>
                  <a:lnTo>
                    <a:pt x="1248" y="250"/>
                  </a:lnTo>
                  <a:lnTo>
                    <a:pt x="1290" y="304"/>
                  </a:lnTo>
                  <a:lnTo>
                    <a:pt x="1326" y="362"/>
                  </a:lnTo>
                  <a:lnTo>
                    <a:pt x="1356" y="423"/>
                  </a:lnTo>
                  <a:lnTo>
                    <a:pt x="1380" y="487"/>
                  </a:lnTo>
                  <a:lnTo>
                    <a:pt x="1398" y="553"/>
                  </a:lnTo>
                  <a:lnTo>
                    <a:pt x="1410" y="619"/>
                  </a:lnTo>
                  <a:lnTo>
                    <a:pt x="1415" y="687"/>
                  </a:lnTo>
                  <a:lnTo>
                    <a:pt x="1414" y="755"/>
                  </a:lnTo>
                  <a:lnTo>
                    <a:pt x="1406" y="824"/>
                  </a:lnTo>
                  <a:lnTo>
                    <a:pt x="1392" y="892"/>
                  </a:lnTo>
                  <a:lnTo>
                    <a:pt x="1370" y="959"/>
                  </a:lnTo>
                  <a:lnTo>
                    <a:pt x="1341" y="1024"/>
                  </a:lnTo>
                  <a:lnTo>
                    <a:pt x="1324" y="1057"/>
                  </a:lnTo>
                  <a:lnTo>
                    <a:pt x="1306" y="1088"/>
                  </a:lnTo>
                  <a:lnTo>
                    <a:pt x="1264" y="1147"/>
                  </a:lnTo>
                  <a:lnTo>
                    <a:pt x="1217" y="1199"/>
                  </a:lnTo>
                  <a:lnTo>
                    <a:pt x="1167" y="1248"/>
                  </a:lnTo>
                  <a:lnTo>
                    <a:pt x="1112" y="1290"/>
                  </a:lnTo>
                  <a:lnTo>
                    <a:pt x="1053" y="1326"/>
                  </a:lnTo>
                  <a:lnTo>
                    <a:pt x="993" y="1356"/>
                  </a:lnTo>
                  <a:lnTo>
                    <a:pt x="929" y="1381"/>
                  </a:lnTo>
                  <a:lnTo>
                    <a:pt x="864" y="1398"/>
                  </a:lnTo>
                  <a:lnTo>
                    <a:pt x="797" y="1410"/>
                  </a:lnTo>
                  <a:lnTo>
                    <a:pt x="729" y="1415"/>
                  </a:lnTo>
                  <a:lnTo>
                    <a:pt x="660" y="1415"/>
                  </a:lnTo>
                  <a:lnTo>
                    <a:pt x="592" y="1406"/>
                  </a:lnTo>
                  <a:lnTo>
                    <a:pt x="524" y="1391"/>
                  </a:lnTo>
                  <a:lnTo>
                    <a:pt x="456" y="1369"/>
                  </a:lnTo>
                  <a:lnTo>
                    <a:pt x="391" y="1341"/>
                  </a:lnTo>
                  <a:lnTo>
                    <a:pt x="360" y="1324"/>
                  </a:lnTo>
                  <a:lnTo>
                    <a:pt x="328" y="1305"/>
                  </a:lnTo>
                  <a:lnTo>
                    <a:pt x="270" y="1263"/>
                  </a:lnTo>
                  <a:lnTo>
                    <a:pt x="216" y="1218"/>
                  </a:lnTo>
                  <a:lnTo>
                    <a:pt x="169" y="1167"/>
                  </a:lnTo>
                  <a:lnTo>
                    <a:pt x="127" y="1112"/>
                  </a:lnTo>
                  <a:lnTo>
                    <a:pt x="91" y="1053"/>
                  </a:lnTo>
                  <a:lnTo>
                    <a:pt x="60" y="993"/>
                  </a:lnTo>
                  <a:lnTo>
                    <a:pt x="36" y="929"/>
                  </a:lnTo>
                  <a:lnTo>
                    <a:pt x="17" y="864"/>
                  </a:lnTo>
                  <a:lnTo>
                    <a:pt x="6" y="797"/>
                  </a:lnTo>
                  <a:lnTo>
                    <a:pt x="0" y="729"/>
                  </a:lnTo>
                  <a:lnTo>
                    <a:pt x="2" y="660"/>
                  </a:lnTo>
                  <a:lnTo>
                    <a:pt x="10" y="592"/>
                  </a:lnTo>
                  <a:lnTo>
                    <a:pt x="25" y="524"/>
                  </a:lnTo>
                  <a:lnTo>
                    <a:pt x="46" y="457"/>
                  </a:lnTo>
                  <a:lnTo>
                    <a:pt x="75" y="391"/>
                  </a:lnTo>
                  <a:lnTo>
                    <a:pt x="93" y="3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F7A7DF07-7BCB-47D0-867F-2C2F04154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050" y="2844800"/>
              <a:ext cx="887413" cy="885825"/>
            </a:xfrm>
            <a:custGeom>
              <a:avLst/>
              <a:gdLst>
                <a:gd name="T0" fmla="*/ 89 w 1676"/>
                <a:gd name="T1" fmla="*/ 462 h 1675"/>
                <a:gd name="T2" fmla="*/ 28 w 1676"/>
                <a:gd name="T3" fmla="*/ 619 h 1675"/>
                <a:gd name="T4" fmla="*/ 2 w 1676"/>
                <a:gd name="T5" fmla="*/ 781 h 1675"/>
                <a:gd name="T6" fmla="*/ 6 w 1676"/>
                <a:gd name="T7" fmla="*/ 942 h 1675"/>
                <a:gd name="T8" fmla="*/ 42 w 1676"/>
                <a:gd name="T9" fmla="*/ 1098 h 1675"/>
                <a:gd name="T10" fmla="*/ 107 w 1676"/>
                <a:gd name="T11" fmla="*/ 1246 h 1675"/>
                <a:gd name="T12" fmla="*/ 200 w 1676"/>
                <a:gd name="T13" fmla="*/ 1379 h 1675"/>
                <a:gd name="T14" fmla="*/ 319 w 1676"/>
                <a:gd name="T15" fmla="*/ 1494 h 1675"/>
                <a:gd name="T16" fmla="*/ 426 w 1676"/>
                <a:gd name="T17" fmla="*/ 1566 h 1675"/>
                <a:gd name="T18" fmla="*/ 541 w 1676"/>
                <a:gd name="T19" fmla="*/ 1621 h 1675"/>
                <a:gd name="T20" fmla="*/ 701 w 1676"/>
                <a:gd name="T21" fmla="*/ 1664 h 1675"/>
                <a:gd name="T22" fmla="*/ 863 w 1676"/>
                <a:gd name="T23" fmla="*/ 1675 h 1675"/>
                <a:gd name="T24" fmla="*/ 1023 w 1676"/>
                <a:gd name="T25" fmla="*/ 1655 h 1675"/>
                <a:gd name="T26" fmla="*/ 1176 w 1676"/>
                <a:gd name="T27" fmla="*/ 1604 h 1675"/>
                <a:gd name="T28" fmla="*/ 1317 w 1676"/>
                <a:gd name="T29" fmla="*/ 1526 h 1675"/>
                <a:gd name="T30" fmla="*/ 1441 w 1676"/>
                <a:gd name="T31" fmla="*/ 1420 h 1675"/>
                <a:gd name="T32" fmla="*/ 1545 w 1676"/>
                <a:gd name="T33" fmla="*/ 1288 h 1675"/>
                <a:gd name="T34" fmla="*/ 1587 w 1676"/>
                <a:gd name="T35" fmla="*/ 1212 h 1675"/>
                <a:gd name="T36" fmla="*/ 1647 w 1676"/>
                <a:gd name="T37" fmla="*/ 1055 h 1675"/>
                <a:gd name="T38" fmla="*/ 1675 w 1676"/>
                <a:gd name="T39" fmla="*/ 893 h 1675"/>
                <a:gd name="T40" fmla="*/ 1669 w 1676"/>
                <a:gd name="T41" fmla="*/ 731 h 1675"/>
                <a:gd name="T42" fmla="*/ 1634 w 1676"/>
                <a:gd name="T43" fmla="*/ 575 h 1675"/>
                <a:gd name="T44" fmla="*/ 1570 w 1676"/>
                <a:gd name="T45" fmla="*/ 428 h 1675"/>
                <a:gd name="T46" fmla="*/ 1477 w 1676"/>
                <a:gd name="T47" fmla="*/ 294 h 1675"/>
                <a:gd name="T48" fmla="*/ 1357 w 1676"/>
                <a:gd name="T49" fmla="*/ 179 h 1675"/>
                <a:gd name="T50" fmla="*/ 1251 w 1676"/>
                <a:gd name="T51" fmla="*/ 108 h 1675"/>
                <a:gd name="T52" fmla="*/ 1135 w 1676"/>
                <a:gd name="T53" fmla="*/ 53 h 1675"/>
                <a:gd name="T54" fmla="*/ 976 w 1676"/>
                <a:gd name="T55" fmla="*/ 10 h 1675"/>
                <a:gd name="T56" fmla="*/ 814 w 1676"/>
                <a:gd name="T57" fmla="*/ 0 h 1675"/>
                <a:gd name="T58" fmla="*/ 654 w 1676"/>
                <a:gd name="T59" fmla="*/ 19 h 1675"/>
                <a:gd name="T60" fmla="*/ 501 w 1676"/>
                <a:gd name="T61" fmla="*/ 69 h 1675"/>
                <a:gd name="T62" fmla="*/ 360 w 1676"/>
                <a:gd name="T63" fmla="*/ 149 h 1675"/>
                <a:gd name="T64" fmla="*/ 235 w 1676"/>
                <a:gd name="T65" fmla="*/ 255 h 1675"/>
                <a:gd name="T66" fmla="*/ 132 w 1676"/>
                <a:gd name="T67" fmla="*/ 386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6" h="1675">
                  <a:moveTo>
                    <a:pt x="109" y="424"/>
                  </a:moveTo>
                  <a:lnTo>
                    <a:pt x="89" y="462"/>
                  </a:lnTo>
                  <a:lnTo>
                    <a:pt x="55" y="539"/>
                  </a:lnTo>
                  <a:lnTo>
                    <a:pt x="28" y="619"/>
                  </a:lnTo>
                  <a:lnTo>
                    <a:pt x="11" y="700"/>
                  </a:lnTo>
                  <a:lnTo>
                    <a:pt x="2" y="781"/>
                  </a:lnTo>
                  <a:lnTo>
                    <a:pt x="0" y="862"/>
                  </a:lnTo>
                  <a:lnTo>
                    <a:pt x="6" y="942"/>
                  </a:lnTo>
                  <a:lnTo>
                    <a:pt x="21" y="1021"/>
                  </a:lnTo>
                  <a:lnTo>
                    <a:pt x="42" y="1098"/>
                  </a:lnTo>
                  <a:lnTo>
                    <a:pt x="70" y="1174"/>
                  </a:lnTo>
                  <a:lnTo>
                    <a:pt x="107" y="1246"/>
                  </a:lnTo>
                  <a:lnTo>
                    <a:pt x="150" y="1315"/>
                  </a:lnTo>
                  <a:lnTo>
                    <a:pt x="200" y="1379"/>
                  </a:lnTo>
                  <a:lnTo>
                    <a:pt x="256" y="1439"/>
                  </a:lnTo>
                  <a:lnTo>
                    <a:pt x="319" y="1494"/>
                  </a:lnTo>
                  <a:lnTo>
                    <a:pt x="388" y="1544"/>
                  </a:lnTo>
                  <a:lnTo>
                    <a:pt x="426" y="1566"/>
                  </a:lnTo>
                  <a:lnTo>
                    <a:pt x="464" y="1587"/>
                  </a:lnTo>
                  <a:lnTo>
                    <a:pt x="541" y="1621"/>
                  </a:lnTo>
                  <a:lnTo>
                    <a:pt x="620" y="1646"/>
                  </a:lnTo>
                  <a:lnTo>
                    <a:pt x="701" y="1664"/>
                  </a:lnTo>
                  <a:lnTo>
                    <a:pt x="782" y="1673"/>
                  </a:lnTo>
                  <a:lnTo>
                    <a:pt x="863" y="1675"/>
                  </a:lnTo>
                  <a:lnTo>
                    <a:pt x="943" y="1668"/>
                  </a:lnTo>
                  <a:lnTo>
                    <a:pt x="1023" y="1655"/>
                  </a:lnTo>
                  <a:lnTo>
                    <a:pt x="1100" y="1633"/>
                  </a:lnTo>
                  <a:lnTo>
                    <a:pt x="1176" y="1604"/>
                  </a:lnTo>
                  <a:lnTo>
                    <a:pt x="1247" y="1569"/>
                  </a:lnTo>
                  <a:lnTo>
                    <a:pt x="1317" y="1526"/>
                  </a:lnTo>
                  <a:lnTo>
                    <a:pt x="1381" y="1476"/>
                  </a:lnTo>
                  <a:lnTo>
                    <a:pt x="1441" y="1420"/>
                  </a:lnTo>
                  <a:lnTo>
                    <a:pt x="1496" y="1357"/>
                  </a:lnTo>
                  <a:lnTo>
                    <a:pt x="1545" y="1288"/>
                  </a:lnTo>
                  <a:lnTo>
                    <a:pt x="1567" y="1250"/>
                  </a:lnTo>
                  <a:lnTo>
                    <a:pt x="1587" y="1212"/>
                  </a:lnTo>
                  <a:lnTo>
                    <a:pt x="1622" y="1135"/>
                  </a:lnTo>
                  <a:lnTo>
                    <a:pt x="1647" y="1055"/>
                  </a:lnTo>
                  <a:lnTo>
                    <a:pt x="1665" y="974"/>
                  </a:lnTo>
                  <a:lnTo>
                    <a:pt x="1675" y="893"/>
                  </a:lnTo>
                  <a:lnTo>
                    <a:pt x="1676" y="812"/>
                  </a:lnTo>
                  <a:lnTo>
                    <a:pt x="1669" y="731"/>
                  </a:lnTo>
                  <a:lnTo>
                    <a:pt x="1656" y="653"/>
                  </a:lnTo>
                  <a:lnTo>
                    <a:pt x="1634" y="575"/>
                  </a:lnTo>
                  <a:lnTo>
                    <a:pt x="1605" y="500"/>
                  </a:lnTo>
                  <a:lnTo>
                    <a:pt x="1570" y="428"/>
                  </a:lnTo>
                  <a:lnTo>
                    <a:pt x="1527" y="359"/>
                  </a:lnTo>
                  <a:lnTo>
                    <a:pt x="1477" y="294"/>
                  </a:lnTo>
                  <a:lnTo>
                    <a:pt x="1421" y="234"/>
                  </a:lnTo>
                  <a:lnTo>
                    <a:pt x="1357" y="179"/>
                  </a:lnTo>
                  <a:lnTo>
                    <a:pt x="1288" y="130"/>
                  </a:lnTo>
                  <a:lnTo>
                    <a:pt x="1251" y="108"/>
                  </a:lnTo>
                  <a:lnTo>
                    <a:pt x="1213" y="87"/>
                  </a:lnTo>
                  <a:lnTo>
                    <a:pt x="1135" y="53"/>
                  </a:lnTo>
                  <a:lnTo>
                    <a:pt x="1057" y="27"/>
                  </a:lnTo>
                  <a:lnTo>
                    <a:pt x="976" y="10"/>
                  </a:lnTo>
                  <a:lnTo>
                    <a:pt x="895" y="1"/>
                  </a:lnTo>
                  <a:lnTo>
                    <a:pt x="814" y="0"/>
                  </a:lnTo>
                  <a:lnTo>
                    <a:pt x="733" y="5"/>
                  </a:lnTo>
                  <a:lnTo>
                    <a:pt x="654" y="19"/>
                  </a:lnTo>
                  <a:lnTo>
                    <a:pt x="576" y="40"/>
                  </a:lnTo>
                  <a:lnTo>
                    <a:pt x="501" y="69"/>
                  </a:lnTo>
                  <a:lnTo>
                    <a:pt x="428" y="106"/>
                  </a:lnTo>
                  <a:lnTo>
                    <a:pt x="360" y="149"/>
                  </a:lnTo>
                  <a:lnTo>
                    <a:pt x="295" y="198"/>
                  </a:lnTo>
                  <a:lnTo>
                    <a:pt x="235" y="255"/>
                  </a:lnTo>
                  <a:lnTo>
                    <a:pt x="180" y="317"/>
                  </a:lnTo>
                  <a:lnTo>
                    <a:pt x="132" y="386"/>
                  </a:lnTo>
                  <a:lnTo>
                    <a:pt x="109" y="424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FDC7637E-A708-4BA2-9C4B-E169A82AD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900" y="2913063"/>
              <a:ext cx="747713" cy="749300"/>
            </a:xfrm>
            <a:custGeom>
              <a:avLst/>
              <a:gdLst>
                <a:gd name="T0" fmla="*/ 707 w 1415"/>
                <a:gd name="T1" fmla="*/ 1416 h 1416"/>
                <a:gd name="T2" fmla="*/ 663 w 1415"/>
                <a:gd name="T3" fmla="*/ 1415 h 1416"/>
                <a:gd name="T4" fmla="*/ 574 w 1415"/>
                <a:gd name="T5" fmla="*/ 1403 h 1416"/>
                <a:gd name="T6" fmla="*/ 486 w 1415"/>
                <a:gd name="T7" fmla="*/ 1381 h 1416"/>
                <a:gd name="T8" fmla="*/ 401 w 1415"/>
                <a:gd name="T9" fmla="*/ 1346 h 1416"/>
                <a:gd name="T10" fmla="*/ 360 w 1415"/>
                <a:gd name="T11" fmla="*/ 1324 h 1416"/>
                <a:gd name="T12" fmla="*/ 328 w 1415"/>
                <a:gd name="T13" fmla="*/ 1305 h 1416"/>
                <a:gd name="T14" fmla="*/ 270 w 1415"/>
                <a:gd name="T15" fmla="*/ 1263 h 1416"/>
                <a:gd name="T16" fmla="*/ 216 w 1415"/>
                <a:gd name="T17" fmla="*/ 1218 h 1416"/>
                <a:gd name="T18" fmla="*/ 169 w 1415"/>
                <a:gd name="T19" fmla="*/ 1167 h 1416"/>
                <a:gd name="T20" fmla="*/ 127 w 1415"/>
                <a:gd name="T21" fmla="*/ 1112 h 1416"/>
                <a:gd name="T22" fmla="*/ 91 w 1415"/>
                <a:gd name="T23" fmla="*/ 1053 h 1416"/>
                <a:gd name="T24" fmla="*/ 60 w 1415"/>
                <a:gd name="T25" fmla="*/ 993 h 1416"/>
                <a:gd name="T26" fmla="*/ 36 w 1415"/>
                <a:gd name="T27" fmla="*/ 929 h 1416"/>
                <a:gd name="T28" fmla="*/ 17 w 1415"/>
                <a:gd name="T29" fmla="*/ 864 h 1416"/>
                <a:gd name="T30" fmla="*/ 6 w 1415"/>
                <a:gd name="T31" fmla="*/ 797 h 1416"/>
                <a:gd name="T32" fmla="*/ 0 w 1415"/>
                <a:gd name="T33" fmla="*/ 729 h 1416"/>
                <a:gd name="T34" fmla="*/ 2 w 1415"/>
                <a:gd name="T35" fmla="*/ 660 h 1416"/>
                <a:gd name="T36" fmla="*/ 10 w 1415"/>
                <a:gd name="T37" fmla="*/ 592 h 1416"/>
                <a:gd name="T38" fmla="*/ 25 w 1415"/>
                <a:gd name="T39" fmla="*/ 524 h 1416"/>
                <a:gd name="T40" fmla="*/ 46 w 1415"/>
                <a:gd name="T41" fmla="*/ 457 h 1416"/>
                <a:gd name="T42" fmla="*/ 75 w 1415"/>
                <a:gd name="T43" fmla="*/ 391 h 1416"/>
                <a:gd name="T44" fmla="*/ 93 w 1415"/>
                <a:gd name="T45" fmla="*/ 359 h 1416"/>
                <a:gd name="T46" fmla="*/ 118 w 1415"/>
                <a:gd name="T47" fmla="*/ 316 h 1416"/>
                <a:gd name="T48" fmla="*/ 177 w 1415"/>
                <a:gd name="T49" fmla="*/ 240 h 1416"/>
                <a:gd name="T50" fmla="*/ 243 w 1415"/>
                <a:gd name="T51" fmla="*/ 174 h 1416"/>
                <a:gd name="T52" fmla="*/ 318 w 1415"/>
                <a:gd name="T53" fmla="*/ 118 h 1416"/>
                <a:gd name="T54" fmla="*/ 398 w 1415"/>
                <a:gd name="T55" fmla="*/ 72 h 1416"/>
                <a:gd name="T56" fmla="*/ 482 w 1415"/>
                <a:gd name="T57" fmla="*/ 37 h 1416"/>
                <a:gd name="T58" fmla="*/ 571 w 1415"/>
                <a:gd name="T59" fmla="*/ 13 h 1416"/>
                <a:gd name="T60" fmla="*/ 663 w 1415"/>
                <a:gd name="T61" fmla="*/ 1 h 1416"/>
                <a:gd name="T62" fmla="*/ 708 w 1415"/>
                <a:gd name="T63" fmla="*/ 0 h 1416"/>
                <a:gd name="T64" fmla="*/ 753 w 1415"/>
                <a:gd name="T65" fmla="*/ 1 h 1416"/>
                <a:gd name="T66" fmla="*/ 842 w 1415"/>
                <a:gd name="T67" fmla="*/ 13 h 1416"/>
                <a:gd name="T68" fmla="*/ 929 w 1415"/>
                <a:gd name="T69" fmla="*/ 35 h 1416"/>
                <a:gd name="T70" fmla="*/ 1015 w 1415"/>
                <a:gd name="T71" fmla="*/ 71 h 1416"/>
                <a:gd name="T72" fmla="*/ 1057 w 1415"/>
                <a:gd name="T73" fmla="*/ 93 h 1416"/>
                <a:gd name="T74" fmla="*/ 1089 w 1415"/>
                <a:gd name="T75" fmla="*/ 111 h 1416"/>
                <a:gd name="T76" fmla="*/ 1147 w 1415"/>
                <a:gd name="T77" fmla="*/ 153 h 1416"/>
                <a:gd name="T78" fmla="*/ 1200 w 1415"/>
                <a:gd name="T79" fmla="*/ 199 h 1416"/>
                <a:gd name="T80" fmla="*/ 1248 w 1415"/>
                <a:gd name="T81" fmla="*/ 250 h 1416"/>
                <a:gd name="T82" fmla="*/ 1290 w 1415"/>
                <a:gd name="T83" fmla="*/ 304 h 1416"/>
                <a:gd name="T84" fmla="*/ 1326 w 1415"/>
                <a:gd name="T85" fmla="*/ 362 h 1416"/>
                <a:gd name="T86" fmla="*/ 1356 w 1415"/>
                <a:gd name="T87" fmla="*/ 423 h 1416"/>
                <a:gd name="T88" fmla="*/ 1380 w 1415"/>
                <a:gd name="T89" fmla="*/ 487 h 1416"/>
                <a:gd name="T90" fmla="*/ 1398 w 1415"/>
                <a:gd name="T91" fmla="*/ 553 h 1416"/>
                <a:gd name="T92" fmla="*/ 1410 w 1415"/>
                <a:gd name="T93" fmla="*/ 619 h 1416"/>
                <a:gd name="T94" fmla="*/ 1415 w 1415"/>
                <a:gd name="T95" fmla="*/ 687 h 1416"/>
                <a:gd name="T96" fmla="*/ 1414 w 1415"/>
                <a:gd name="T97" fmla="*/ 755 h 1416"/>
                <a:gd name="T98" fmla="*/ 1406 w 1415"/>
                <a:gd name="T99" fmla="*/ 824 h 1416"/>
                <a:gd name="T100" fmla="*/ 1392 w 1415"/>
                <a:gd name="T101" fmla="*/ 892 h 1416"/>
                <a:gd name="T102" fmla="*/ 1370 w 1415"/>
                <a:gd name="T103" fmla="*/ 959 h 1416"/>
                <a:gd name="T104" fmla="*/ 1341 w 1415"/>
                <a:gd name="T105" fmla="*/ 1024 h 1416"/>
                <a:gd name="T106" fmla="*/ 1324 w 1415"/>
                <a:gd name="T107" fmla="*/ 1057 h 1416"/>
                <a:gd name="T108" fmla="*/ 1299 w 1415"/>
                <a:gd name="T109" fmla="*/ 1099 h 1416"/>
                <a:gd name="T110" fmla="*/ 1240 w 1415"/>
                <a:gd name="T111" fmla="*/ 1176 h 1416"/>
                <a:gd name="T112" fmla="*/ 1174 w 1415"/>
                <a:gd name="T113" fmla="*/ 1243 h 1416"/>
                <a:gd name="T114" fmla="*/ 1099 w 1415"/>
                <a:gd name="T115" fmla="*/ 1299 h 1416"/>
                <a:gd name="T116" fmla="*/ 1018 w 1415"/>
                <a:gd name="T117" fmla="*/ 1344 h 1416"/>
                <a:gd name="T118" fmla="*/ 933 w 1415"/>
                <a:gd name="T119" fmla="*/ 1380 h 1416"/>
                <a:gd name="T120" fmla="*/ 844 w 1415"/>
                <a:gd name="T121" fmla="*/ 1403 h 1416"/>
                <a:gd name="T122" fmla="*/ 754 w 1415"/>
                <a:gd name="T123" fmla="*/ 1415 h 1416"/>
                <a:gd name="T124" fmla="*/ 707 w 1415"/>
                <a:gd name="T125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15" h="1416">
                  <a:moveTo>
                    <a:pt x="707" y="1416"/>
                  </a:moveTo>
                  <a:lnTo>
                    <a:pt x="663" y="1415"/>
                  </a:lnTo>
                  <a:lnTo>
                    <a:pt x="574" y="1403"/>
                  </a:lnTo>
                  <a:lnTo>
                    <a:pt x="486" y="1381"/>
                  </a:lnTo>
                  <a:lnTo>
                    <a:pt x="401" y="1346"/>
                  </a:lnTo>
                  <a:lnTo>
                    <a:pt x="360" y="1324"/>
                  </a:lnTo>
                  <a:lnTo>
                    <a:pt x="328" y="1305"/>
                  </a:lnTo>
                  <a:lnTo>
                    <a:pt x="270" y="1263"/>
                  </a:lnTo>
                  <a:lnTo>
                    <a:pt x="216" y="1218"/>
                  </a:lnTo>
                  <a:lnTo>
                    <a:pt x="169" y="1167"/>
                  </a:lnTo>
                  <a:lnTo>
                    <a:pt x="127" y="1112"/>
                  </a:lnTo>
                  <a:lnTo>
                    <a:pt x="91" y="1053"/>
                  </a:lnTo>
                  <a:lnTo>
                    <a:pt x="60" y="993"/>
                  </a:lnTo>
                  <a:lnTo>
                    <a:pt x="36" y="929"/>
                  </a:lnTo>
                  <a:lnTo>
                    <a:pt x="17" y="864"/>
                  </a:lnTo>
                  <a:lnTo>
                    <a:pt x="6" y="797"/>
                  </a:lnTo>
                  <a:lnTo>
                    <a:pt x="0" y="729"/>
                  </a:lnTo>
                  <a:lnTo>
                    <a:pt x="2" y="660"/>
                  </a:lnTo>
                  <a:lnTo>
                    <a:pt x="10" y="592"/>
                  </a:lnTo>
                  <a:lnTo>
                    <a:pt x="25" y="524"/>
                  </a:lnTo>
                  <a:lnTo>
                    <a:pt x="46" y="457"/>
                  </a:lnTo>
                  <a:lnTo>
                    <a:pt x="75" y="391"/>
                  </a:lnTo>
                  <a:lnTo>
                    <a:pt x="93" y="359"/>
                  </a:lnTo>
                  <a:lnTo>
                    <a:pt x="118" y="316"/>
                  </a:lnTo>
                  <a:lnTo>
                    <a:pt x="177" y="240"/>
                  </a:lnTo>
                  <a:lnTo>
                    <a:pt x="243" y="174"/>
                  </a:lnTo>
                  <a:lnTo>
                    <a:pt x="318" y="118"/>
                  </a:lnTo>
                  <a:lnTo>
                    <a:pt x="398" y="72"/>
                  </a:lnTo>
                  <a:lnTo>
                    <a:pt x="482" y="37"/>
                  </a:lnTo>
                  <a:lnTo>
                    <a:pt x="571" y="13"/>
                  </a:lnTo>
                  <a:lnTo>
                    <a:pt x="663" y="1"/>
                  </a:lnTo>
                  <a:lnTo>
                    <a:pt x="708" y="0"/>
                  </a:lnTo>
                  <a:lnTo>
                    <a:pt x="753" y="1"/>
                  </a:lnTo>
                  <a:lnTo>
                    <a:pt x="842" y="13"/>
                  </a:lnTo>
                  <a:lnTo>
                    <a:pt x="929" y="35"/>
                  </a:lnTo>
                  <a:lnTo>
                    <a:pt x="1015" y="71"/>
                  </a:lnTo>
                  <a:lnTo>
                    <a:pt x="1057" y="93"/>
                  </a:lnTo>
                  <a:lnTo>
                    <a:pt x="1089" y="111"/>
                  </a:lnTo>
                  <a:lnTo>
                    <a:pt x="1147" y="153"/>
                  </a:lnTo>
                  <a:lnTo>
                    <a:pt x="1200" y="199"/>
                  </a:lnTo>
                  <a:lnTo>
                    <a:pt x="1248" y="250"/>
                  </a:lnTo>
                  <a:lnTo>
                    <a:pt x="1290" y="304"/>
                  </a:lnTo>
                  <a:lnTo>
                    <a:pt x="1326" y="362"/>
                  </a:lnTo>
                  <a:lnTo>
                    <a:pt x="1356" y="423"/>
                  </a:lnTo>
                  <a:lnTo>
                    <a:pt x="1380" y="487"/>
                  </a:lnTo>
                  <a:lnTo>
                    <a:pt x="1398" y="553"/>
                  </a:lnTo>
                  <a:lnTo>
                    <a:pt x="1410" y="619"/>
                  </a:lnTo>
                  <a:lnTo>
                    <a:pt x="1415" y="687"/>
                  </a:lnTo>
                  <a:lnTo>
                    <a:pt x="1414" y="755"/>
                  </a:lnTo>
                  <a:lnTo>
                    <a:pt x="1406" y="824"/>
                  </a:lnTo>
                  <a:lnTo>
                    <a:pt x="1392" y="892"/>
                  </a:lnTo>
                  <a:lnTo>
                    <a:pt x="1370" y="959"/>
                  </a:lnTo>
                  <a:lnTo>
                    <a:pt x="1341" y="1024"/>
                  </a:lnTo>
                  <a:lnTo>
                    <a:pt x="1324" y="1057"/>
                  </a:lnTo>
                  <a:lnTo>
                    <a:pt x="1299" y="1099"/>
                  </a:lnTo>
                  <a:lnTo>
                    <a:pt x="1240" y="1176"/>
                  </a:lnTo>
                  <a:lnTo>
                    <a:pt x="1174" y="1243"/>
                  </a:lnTo>
                  <a:lnTo>
                    <a:pt x="1099" y="1299"/>
                  </a:lnTo>
                  <a:lnTo>
                    <a:pt x="1018" y="1344"/>
                  </a:lnTo>
                  <a:lnTo>
                    <a:pt x="933" y="1380"/>
                  </a:lnTo>
                  <a:lnTo>
                    <a:pt x="844" y="1403"/>
                  </a:lnTo>
                  <a:lnTo>
                    <a:pt x="754" y="1415"/>
                  </a:lnTo>
                  <a:lnTo>
                    <a:pt x="707" y="14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101FAA4F-3DBE-4C75-A768-23D9F46C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5" y="3173413"/>
              <a:ext cx="531813" cy="438150"/>
            </a:xfrm>
            <a:custGeom>
              <a:avLst/>
              <a:gdLst>
                <a:gd name="T0" fmla="*/ 973 w 1005"/>
                <a:gd name="T1" fmla="*/ 0 h 829"/>
                <a:gd name="T2" fmla="*/ 946 w 1005"/>
                <a:gd name="T3" fmla="*/ 35 h 829"/>
                <a:gd name="T4" fmla="*/ 777 w 1005"/>
                <a:gd name="T5" fmla="*/ 223 h 829"/>
                <a:gd name="T6" fmla="*/ 669 w 1005"/>
                <a:gd name="T7" fmla="*/ 326 h 829"/>
                <a:gd name="T8" fmla="*/ 594 w 1005"/>
                <a:gd name="T9" fmla="*/ 390 h 829"/>
                <a:gd name="T10" fmla="*/ 558 w 1005"/>
                <a:gd name="T11" fmla="*/ 418 h 829"/>
                <a:gd name="T12" fmla="*/ 479 w 1005"/>
                <a:gd name="T13" fmla="*/ 470 h 829"/>
                <a:gd name="T14" fmla="*/ 296 w 1005"/>
                <a:gd name="T15" fmla="*/ 571 h 829"/>
                <a:gd name="T16" fmla="*/ 46 w 1005"/>
                <a:gd name="T17" fmla="*/ 687 h 829"/>
                <a:gd name="T18" fmla="*/ 0 w 1005"/>
                <a:gd name="T19" fmla="*/ 705 h 829"/>
                <a:gd name="T20" fmla="*/ 42 w 1005"/>
                <a:gd name="T21" fmla="*/ 734 h 829"/>
                <a:gd name="T22" fmla="*/ 132 w 1005"/>
                <a:gd name="T23" fmla="*/ 781 h 829"/>
                <a:gd name="T24" fmla="*/ 227 w 1005"/>
                <a:gd name="T25" fmla="*/ 812 h 829"/>
                <a:gd name="T26" fmla="*/ 325 w 1005"/>
                <a:gd name="T27" fmla="*/ 828 h 829"/>
                <a:gd name="T28" fmla="*/ 376 w 1005"/>
                <a:gd name="T29" fmla="*/ 829 h 829"/>
                <a:gd name="T30" fmla="*/ 425 w 1005"/>
                <a:gd name="T31" fmla="*/ 828 h 829"/>
                <a:gd name="T32" fmla="*/ 520 w 1005"/>
                <a:gd name="T33" fmla="*/ 814 h 829"/>
                <a:gd name="T34" fmla="*/ 613 w 1005"/>
                <a:gd name="T35" fmla="*/ 783 h 829"/>
                <a:gd name="T36" fmla="*/ 703 w 1005"/>
                <a:gd name="T37" fmla="*/ 739 h 829"/>
                <a:gd name="T38" fmla="*/ 745 w 1005"/>
                <a:gd name="T39" fmla="*/ 709 h 829"/>
                <a:gd name="T40" fmla="*/ 786 w 1005"/>
                <a:gd name="T41" fmla="*/ 678 h 829"/>
                <a:gd name="T42" fmla="*/ 858 w 1005"/>
                <a:gd name="T43" fmla="*/ 605 h 829"/>
                <a:gd name="T44" fmla="*/ 917 w 1005"/>
                <a:gd name="T45" fmla="*/ 524 h 829"/>
                <a:gd name="T46" fmla="*/ 960 w 1005"/>
                <a:gd name="T47" fmla="*/ 435 h 829"/>
                <a:gd name="T48" fmla="*/ 990 w 1005"/>
                <a:gd name="T49" fmla="*/ 341 h 829"/>
                <a:gd name="T50" fmla="*/ 1005 w 1005"/>
                <a:gd name="T51" fmla="*/ 244 h 829"/>
                <a:gd name="T52" fmla="*/ 1003 w 1005"/>
                <a:gd name="T53" fmla="*/ 146 h 829"/>
                <a:gd name="T54" fmla="*/ 988 w 1005"/>
                <a:gd name="T55" fmla="*/ 48 h 829"/>
                <a:gd name="T56" fmla="*/ 973 w 1005"/>
                <a:gd name="T57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5" h="829">
                  <a:moveTo>
                    <a:pt x="973" y="0"/>
                  </a:moveTo>
                  <a:lnTo>
                    <a:pt x="946" y="35"/>
                  </a:lnTo>
                  <a:lnTo>
                    <a:pt x="777" y="223"/>
                  </a:lnTo>
                  <a:lnTo>
                    <a:pt x="669" y="326"/>
                  </a:lnTo>
                  <a:lnTo>
                    <a:pt x="594" y="390"/>
                  </a:lnTo>
                  <a:lnTo>
                    <a:pt x="558" y="418"/>
                  </a:lnTo>
                  <a:lnTo>
                    <a:pt x="479" y="470"/>
                  </a:lnTo>
                  <a:lnTo>
                    <a:pt x="296" y="571"/>
                  </a:lnTo>
                  <a:lnTo>
                    <a:pt x="46" y="687"/>
                  </a:lnTo>
                  <a:lnTo>
                    <a:pt x="0" y="705"/>
                  </a:lnTo>
                  <a:lnTo>
                    <a:pt x="42" y="734"/>
                  </a:lnTo>
                  <a:lnTo>
                    <a:pt x="132" y="781"/>
                  </a:lnTo>
                  <a:lnTo>
                    <a:pt x="227" y="812"/>
                  </a:lnTo>
                  <a:lnTo>
                    <a:pt x="325" y="828"/>
                  </a:lnTo>
                  <a:lnTo>
                    <a:pt x="376" y="829"/>
                  </a:lnTo>
                  <a:lnTo>
                    <a:pt x="425" y="828"/>
                  </a:lnTo>
                  <a:lnTo>
                    <a:pt x="520" y="814"/>
                  </a:lnTo>
                  <a:lnTo>
                    <a:pt x="613" y="783"/>
                  </a:lnTo>
                  <a:lnTo>
                    <a:pt x="703" y="739"/>
                  </a:lnTo>
                  <a:lnTo>
                    <a:pt x="745" y="709"/>
                  </a:lnTo>
                  <a:lnTo>
                    <a:pt x="786" y="678"/>
                  </a:lnTo>
                  <a:lnTo>
                    <a:pt x="858" y="605"/>
                  </a:lnTo>
                  <a:lnTo>
                    <a:pt x="917" y="524"/>
                  </a:lnTo>
                  <a:lnTo>
                    <a:pt x="960" y="435"/>
                  </a:lnTo>
                  <a:lnTo>
                    <a:pt x="990" y="341"/>
                  </a:lnTo>
                  <a:lnTo>
                    <a:pt x="1005" y="244"/>
                  </a:lnTo>
                  <a:lnTo>
                    <a:pt x="1003" y="146"/>
                  </a:lnTo>
                  <a:lnTo>
                    <a:pt x="988" y="48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1EFD1026-30F1-41CD-94D1-77E9915A7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438" y="2895600"/>
              <a:ext cx="784225" cy="784225"/>
            </a:xfrm>
            <a:custGeom>
              <a:avLst/>
              <a:gdLst>
                <a:gd name="T0" fmla="*/ 739 w 1481"/>
                <a:gd name="T1" fmla="*/ 1482 h 1482"/>
                <a:gd name="T2" fmla="*/ 693 w 1481"/>
                <a:gd name="T3" fmla="*/ 1481 h 1482"/>
                <a:gd name="T4" fmla="*/ 601 w 1481"/>
                <a:gd name="T5" fmla="*/ 1469 h 1482"/>
                <a:gd name="T6" fmla="*/ 508 w 1481"/>
                <a:gd name="T7" fmla="*/ 1445 h 1482"/>
                <a:gd name="T8" fmla="*/ 419 w 1481"/>
                <a:gd name="T9" fmla="*/ 1409 h 1482"/>
                <a:gd name="T10" fmla="*/ 375 w 1481"/>
                <a:gd name="T11" fmla="*/ 1385 h 1482"/>
                <a:gd name="T12" fmla="*/ 342 w 1481"/>
                <a:gd name="T13" fmla="*/ 1366 h 1482"/>
                <a:gd name="T14" fmla="*/ 281 w 1481"/>
                <a:gd name="T15" fmla="*/ 1323 h 1482"/>
                <a:gd name="T16" fmla="*/ 226 w 1481"/>
                <a:gd name="T17" fmla="*/ 1274 h 1482"/>
                <a:gd name="T18" fmla="*/ 175 w 1481"/>
                <a:gd name="T19" fmla="*/ 1221 h 1482"/>
                <a:gd name="T20" fmla="*/ 132 w 1481"/>
                <a:gd name="T21" fmla="*/ 1163 h 1482"/>
                <a:gd name="T22" fmla="*/ 94 w 1481"/>
                <a:gd name="T23" fmla="*/ 1103 h 1482"/>
                <a:gd name="T24" fmla="*/ 61 w 1481"/>
                <a:gd name="T25" fmla="*/ 1039 h 1482"/>
                <a:gd name="T26" fmla="*/ 36 w 1481"/>
                <a:gd name="T27" fmla="*/ 972 h 1482"/>
                <a:gd name="T28" fmla="*/ 18 w 1481"/>
                <a:gd name="T29" fmla="*/ 904 h 1482"/>
                <a:gd name="T30" fmla="*/ 5 w 1481"/>
                <a:gd name="T31" fmla="*/ 834 h 1482"/>
                <a:gd name="T32" fmla="*/ 0 w 1481"/>
                <a:gd name="T33" fmla="*/ 763 h 1482"/>
                <a:gd name="T34" fmla="*/ 1 w 1481"/>
                <a:gd name="T35" fmla="*/ 692 h 1482"/>
                <a:gd name="T36" fmla="*/ 9 w 1481"/>
                <a:gd name="T37" fmla="*/ 620 h 1482"/>
                <a:gd name="T38" fmla="*/ 25 w 1481"/>
                <a:gd name="T39" fmla="*/ 548 h 1482"/>
                <a:gd name="T40" fmla="*/ 47 w 1481"/>
                <a:gd name="T41" fmla="*/ 479 h 1482"/>
                <a:gd name="T42" fmla="*/ 78 w 1481"/>
                <a:gd name="T43" fmla="*/ 409 h 1482"/>
                <a:gd name="T44" fmla="*/ 96 w 1481"/>
                <a:gd name="T45" fmla="*/ 375 h 1482"/>
                <a:gd name="T46" fmla="*/ 123 w 1481"/>
                <a:gd name="T47" fmla="*/ 331 h 1482"/>
                <a:gd name="T48" fmla="*/ 184 w 1481"/>
                <a:gd name="T49" fmla="*/ 251 h 1482"/>
                <a:gd name="T50" fmla="*/ 253 w 1481"/>
                <a:gd name="T51" fmla="*/ 182 h 1482"/>
                <a:gd name="T52" fmla="*/ 332 w 1481"/>
                <a:gd name="T53" fmla="*/ 123 h 1482"/>
                <a:gd name="T54" fmla="*/ 415 w 1481"/>
                <a:gd name="T55" fmla="*/ 75 h 1482"/>
                <a:gd name="T56" fmla="*/ 504 w 1481"/>
                <a:gd name="T57" fmla="*/ 38 h 1482"/>
                <a:gd name="T58" fmla="*/ 597 w 1481"/>
                <a:gd name="T59" fmla="*/ 13 h 1482"/>
                <a:gd name="T60" fmla="*/ 692 w 1481"/>
                <a:gd name="T61" fmla="*/ 2 h 1482"/>
                <a:gd name="T62" fmla="*/ 740 w 1481"/>
                <a:gd name="T63" fmla="*/ 0 h 1482"/>
                <a:gd name="T64" fmla="*/ 788 w 1481"/>
                <a:gd name="T65" fmla="*/ 2 h 1482"/>
                <a:gd name="T66" fmla="*/ 880 w 1481"/>
                <a:gd name="T67" fmla="*/ 13 h 1482"/>
                <a:gd name="T68" fmla="*/ 972 w 1481"/>
                <a:gd name="T69" fmla="*/ 37 h 1482"/>
                <a:gd name="T70" fmla="*/ 1062 w 1481"/>
                <a:gd name="T71" fmla="*/ 74 h 1482"/>
                <a:gd name="T72" fmla="*/ 1105 w 1481"/>
                <a:gd name="T73" fmla="*/ 97 h 1482"/>
                <a:gd name="T74" fmla="*/ 1139 w 1481"/>
                <a:gd name="T75" fmla="*/ 117 h 1482"/>
                <a:gd name="T76" fmla="*/ 1199 w 1481"/>
                <a:gd name="T77" fmla="*/ 160 h 1482"/>
                <a:gd name="T78" fmla="*/ 1255 w 1481"/>
                <a:gd name="T79" fmla="*/ 208 h 1482"/>
                <a:gd name="T80" fmla="*/ 1305 w 1481"/>
                <a:gd name="T81" fmla="*/ 262 h 1482"/>
                <a:gd name="T82" fmla="*/ 1349 w 1481"/>
                <a:gd name="T83" fmla="*/ 318 h 1482"/>
                <a:gd name="T84" fmla="*/ 1387 w 1481"/>
                <a:gd name="T85" fmla="*/ 379 h 1482"/>
                <a:gd name="T86" fmla="*/ 1419 w 1481"/>
                <a:gd name="T87" fmla="*/ 443 h 1482"/>
                <a:gd name="T88" fmla="*/ 1445 w 1481"/>
                <a:gd name="T89" fmla="*/ 510 h 1482"/>
                <a:gd name="T90" fmla="*/ 1463 w 1481"/>
                <a:gd name="T91" fmla="*/ 578 h 1482"/>
                <a:gd name="T92" fmla="*/ 1475 w 1481"/>
                <a:gd name="T93" fmla="*/ 648 h 1482"/>
                <a:gd name="T94" fmla="*/ 1481 w 1481"/>
                <a:gd name="T95" fmla="*/ 719 h 1482"/>
                <a:gd name="T96" fmla="*/ 1480 w 1481"/>
                <a:gd name="T97" fmla="*/ 791 h 1482"/>
                <a:gd name="T98" fmla="*/ 1471 w 1481"/>
                <a:gd name="T99" fmla="*/ 863 h 1482"/>
                <a:gd name="T100" fmla="*/ 1456 w 1481"/>
                <a:gd name="T101" fmla="*/ 933 h 1482"/>
                <a:gd name="T102" fmla="*/ 1433 w 1481"/>
                <a:gd name="T103" fmla="*/ 1004 h 1482"/>
                <a:gd name="T104" fmla="*/ 1403 w 1481"/>
                <a:gd name="T105" fmla="*/ 1073 h 1482"/>
                <a:gd name="T106" fmla="*/ 1385 w 1481"/>
                <a:gd name="T107" fmla="*/ 1106 h 1482"/>
                <a:gd name="T108" fmla="*/ 1358 w 1481"/>
                <a:gd name="T109" fmla="*/ 1150 h 1482"/>
                <a:gd name="T110" fmla="*/ 1297 w 1481"/>
                <a:gd name="T111" fmla="*/ 1231 h 1482"/>
                <a:gd name="T112" fmla="*/ 1226 w 1481"/>
                <a:gd name="T113" fmla="*/ 1300 h 1482"/>
                <a:gd name="T114" fmla="*/ 1149 w 1481"/>
                <a:gd name="T115" fmla="*/ 1359 h 1482"/>
                <a:gd name="T116" fmla="*/ 1066 w 1481"/>
                <a:gd name="T117" fmla="*/ 1407 h 1482"/>
                <a:gd name="T118" fmla="*/ 976 w 1481"/>
                <a:gd name="T119" fmla="*/ 1444 h 1482"/>
                <a:gd name="T120" fmla="*/ 883 w 1481"/>
                <a:gd name="T121" fmla="*/ 1469 h 1482"/>
                <a:gd name="T122" fmla="*/ 788 w 1481"/>
                <a:gd name="T123" fmla="*/ 1481 h 1482"/>
                <a:gd name="T124" fmla="*/ 739 w 1481"/>
                <a:gd name="T125" fmla="*/ 1482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1" h="1482">
                  <a:moveTo>
                    <a:pt x="739" y="1482"/>
                  </a:moveTo>
                  <a:lnTo>
                    <a:pt x="693" y="1481"/>
                  </a:lnTo>
                  <a:lnTo>
                    <a:pt x="601" y="1469"/>
                  </a:lnTo>
                  <a:lnTo>
                    <a:pt x="508" y="1445"/>
                  </a:lnTo>
                  <a:lnTo>
                    <a:pt x="419" y="1409"/>
                  </a:lnTo>
                  <a:lnTo>
                    <a:pt x="375" y="1385"/>
                  </a:lnTo>
                  <a:lnTo>
                    <a:pt x="342" y="1366"/>
                  </a:lnTo>
                  <a:lnTo>
                    <a:pt x="281" y="1323"/>
                  </a:lnTo>
                  <a:lnTo>
                    <a:pt x="226" y="1274"/>
                  </a:lnTo>
                  <a:lnTo>
                    <a:pt x="175" y="1221"/>
                  </a:lnTo>
                  <a:lnTo>
                    <a:pt x="132" y="1163"/>
                  </a:lnTo>
                  <a:lnTo>
                    <a:pt x="94" y="1103"/>
                  </a:lnTo>
                  <a:lnTo>
                    <a:pt x="61" y="1039"/>
                  </a:lnTo>
                  <a:lnTo>
                    <a:pt x="36" y="972"/>
                  </a:lnTo>
                  <a:lnTo>
                    <a:pt x="18" y="904"/>
                  </a:lnTo>
                  <a:lnTo>
                    <a:pt x="5" y="834"/>
                  </a:lnTo>
                  <a:lnTo>
                    <a:pt x="0" y="763"/>
                  </a:lnTo>
                  <a:lnTo>
                    <a:pt x="1" y="692"/>
                  </a:lnTo>
                  <a:lnTo>
                    <a:pt x="9" y="620"/>
                  </a:lnTo>
                  <a:lnTo>
                    <a:pt x="25" y="548"/>
                  </a:lnTo>
                  <a:lnTo>
                    <a:pt x="47" y="479"/>
                  </a:lnTo>
                  <a:lnTo>
                    <a:pt x="78" y="409"/>
                  </a:lnTo>
                  <a:lnTo>
                    <a:pt x="96" y="375"/>
                  </a:lnTo>
                  <a:lnTo>
                    <a:pt x="123" y="331"/>
                  </a:lnTo>
                  <a:lnTo>
                    <a:pt x="184" y="251"/>
                  </a:lnTo>
                  <a:lnTo>
                    <a:pt x="253" y="182"/>
                  </a:lnTo>
                  <a:lnTo>
                    <a:pt x="332" y="123"/>
                  </a:lnTo>
                  <a:lnTo>
                    <a:pt x="415" y="75"/>
                  </a:lnTo>
                  <a:lnTo>
                    <a:pt x="504" y="38"/>
                  </a:lnTo>
                  <a:lnTo>
                    <a:pt x="597" y="13"/>
                  </a:lnTo>
                  <a:lnTo>
                    <a:pt x="692" y="2"/>
                  </a:lnTo>
                  <a:lnTo>
                    <a:pt x="740" y="0"/>
                  </a:lnTo>
                  <a:lnTo>
                    <a:pt x="788" y="2"/>
                  </a:lnTo>
                  <a:lnTo>
                    <a:pt x="880" y="13"/>
                  </a:lnTo>
                  <a:lnTo>
                    <a:pt x="972" y="37"/>
                  </a:lnTo>
                  <a:lnTo>
                    <a:pt x="1062" y="74"/>
                  </a:lnTo>
                  <a:lnTo>
                    <a:pt x="1105" y="97"/>
                  </a:lnTo>
                  <a:lnTo>
                    <a:pt x="1139" y="117"/>
                  </a:lnTo>
                  <a:lnTo>
                    <a:pt x="1199" y="160"/>
                  </a:lnTo>
                  <a:lnTo>
                    <a:pt x="1255" y="208"/>
                  </a:lnTo>
                  <a:lnTo>
                    <a:pt x="1305" y="262"/>
                  </a:lnTo>
                  <a:lnTo>
                    <a:pt x="1349" y="318"/>
                  </a:lnTo>
                  <a:lnTo>
                    <a:pt x="1387" y="379"/>
                  </a:lnTo>
                  <a:lnTo>
                    <a:pt x="1419" y="443"/>
                  </a:lnTo>
                  <a:lnTo>
                    <a:pt x="1445" y="510"/>
                  </a:lnTo>
                  <a:lnTo>
                    <a:pt x="1463" y="578"/>
                  </a:lnTo>
                  <a:lnTo>
                    <a:pt x="1475" y="648"/>
                  </a:lnTo>
                  <a:lnTo>
                    <a:pt x="1481" y="719"/>
                  </a:lnTo>
                  <a:lnTo>
                    <a:pt x="1480" y="791"/>
                  </a:lnTo>
                  <a:lnTo>
                    <a:pt x="1471" y="863"/>
                  </a:lnTo>
                  <a:lnTo>
                    <a:pt x="1456" y="933"/>
                  </a:lnTo>
                  <a:lnTo>
                    <a:pt x="1433" y="1004"/>
                  </a:lnTo>
                  <a:lnTo>
                    <a:pt x="1403" y="1073"/>
                  </a:lnTo>
                  <a:lnTo>
                    <a:pt x="1385" y="1106"/>
                  </a:lnTo>
                  <a:lnTo>
                    <a:pt x="1358" y="1150"/>
                  </a:lnTo>
                  <a:lnTo>
                    <a:pt x="1297" y="1231"/>
                  </a:lnTo>
                  <a:lnTo>
                    <a:pt x="1226" y="1300"/>
                  </a:lnTo>
                  <a:lnTo>
                    <a:pt x="1149" y="1359"/>
                  </a:lnTo>
                  <a:lnTo>
                    <a:pt x="1066" y="1407"/>
                  </a:lnTo>
                  <a:lnTo>
                    <a:pt x="976" y="1444"/>
                  </a:lnTo>
                  <a:lnTo>
                    <a:pt x="883" y="1469"/>
                  </a:lnTo>
                  <a:lnTo>
                    <a:pt x="788" y="1481"/>
                  </a:lnTo>
                  <a:lnTo>
                    <a:pt x="739" y="1482"/>
                  </a:lnTo>
                  <a:close/>
                </a:path>
              </a:pathLst>
            </a:custGeom>
            <a:solidFill>
              <a:srgbClr val="63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0AE4415-199C-47D1-859D-A5D9753C1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900" y="2913063"/>
              <a:ext cx="747713" cy="749300"/>
            </a:xfrm>
            <a:custGeom>
              <a:avLst/>
              <a:gdLst>
                <a:gd name="T0" fmla="*/ 708 w 1415"/>
                <a:gd name="T1" fmla="*/ 0 h 1416"/>
                <a:gd name="T2" fmla="*/ 663 w 1415"/>
                <a:gd name="T3" fmla="*/ 1 h 1416"/>
                <a:gd name="T4" fmla="*/ 571 w 1415"/>
                <a:gd name="T5" fmla="*/ 13 h 1416"/>
                <a:gd name="T6" fmla="*/ 482 w 1415"/>
                <a:gd name="T7" fmla="*/ 37 h 1416"/>
                <a:gd name="T8" fmla="*/ 398 w 1415"/>
                <a:gd name="T9" fmla="*/ 72 h 1416"/>
                <a:gd name="T10" fmla="*/ 318 w 1415"/>
                <a:gd name="T11" fmla="*/ 118 h 1416"/>
                <a:gd name="T12" fmla="*/ 243 w 1415"/>
                <a:gd name="T13" fmla="*/ 174 h 1416"/>
                <a:gd name="T14" fmla="*/ 177 w 1415"/>
                <a:gd name="T15" fmla="*/ 240 h 1416"/>
                <a:gd name="T16" fmla="*/ 118 w 1415"/>
                <a:gd name="T17" fmla="*/ 316 h 1416"/>
                <a:gd name="T18" fmla="*/ 93 w 1415"/>
                <a:gd name="T19" fmla="*/ 359 h 1416"/>
                <a:gd name="T20" fmla="*/ 75 w 1415"/>
                <a:gd name="T21" fmla="*/ 391 h 1416"/>
                <a:gd name="T22" fmla="*/ 46 w 1415"/>
                <a:gd name="T23" fmla="*/ 457 h 1416"/>
                <a:gd name="T24" fmla="*/ 25 w 1415"/>
                <a:gd name="T25" fmla="*/ 524 h 1416"/>
                <a:gd name="T26" fmla="*/ 10 w 1415"/>
                <a:gd name="T27" fmla="*/ 592 h 1416"/>
                <a:gd name="T28" fmla="*/ 2 w 1415"/>
                <a:gd name="T29" fmla="*/ 660 h 1416"/>
                <a:gd name="T30" fmla="*/ 0 w 1415"/>
                <a:gd name="T31" fmla="*/ 729 h 1416"/>
                <a:gd name="T32" fmla="*/ 6 w 1415"/>
                <a:gd name="T33" fmla="*/ 797 h 1416"/>
                <a:gd name="T34" fmla="*/ 17 w 1415"/>
                <a:gd name="T35" fmla="*/ 864 h 1416"/>
                <a:gd name="T36" fmla="*/ 36 w 1415"/>
                <a:gd name="T37" fmla="*/ 929 h 1416"/>
                <a:gd name="T38" fmla="*/ 60 w 1415"/>
                <a:gd name="T39" fmla="*/ 993 h 1416"/>
                <a:gd name="T40" fmla="*/ 91 w 1415"/>
                <a:gd name="T41" fmla="*/ 1053 h 1416"/>
                <a:gd name="T42" fmla="*/ 127 w 1415"/>
                <a:gd name="T43" fmla="*/ 1112 h 1416"/>
                <a:gd name="T44" fmla="*/ 169 w 1415"/>
                <a:gd name="T45" fmla="*/ 1167 h 1416"/>
                <a:gd name="T46" fmla="*/ 216 w 1415"/>
                <a:gd name="T47" fmla="*/ 1218 h 1416"/>
                <a:gd name="T48" fmla="*/ 270 w 1415"/>
                <a:gd name="T49" fmla="*/ 1263 h 1416"/>
                <a:gd name="T50" fmla="*/ 328 w 1415"/>
                <a:gd name="T51" fmla="*/ 1305 h 1416"/>
                <a:gd name="T52" fmla="*/ 360 w 1415"/>
                <a:gd name="T53" fmla="*/ 1324 h 1416"/>
                <a:gd name="T54" fmla="*/ 401 w 1415"/>
                <a:gd name="T55" fmla="*/ 1346 h 1416"/>
                <a:gd name="T56" fmla="*/ 486 w 1415"/>
                <a:gd name="T57" fmla="*/ 1381 h 1416"/>
                <a:gd name="T58" fmla="*/ 574 w 1415"/>
                <a:gd name="T59" fmla="*/ 1403 h 1416"/>
                <a:gd name="T60" fmla="*/ 663 w 1415"/>
                <a:gd name="T61" fmla="*/ 1415 h 1416"/>
                <a:gd name="T62" fmla="*/ 707 w 1415"/>
                <a:gd name="T63" fmla="*/ 1416 h 1416"/>
                <a:gd name="T64" fmla="*/ 754 w 1415"/>
                <a:gd name="T65" fmla="*/ 1415 h 1416"/>
                <a:gd name="T66" fmla="*/ 844 w 1415"/>
                <a:gd name="T67" fmla="*/ 1403 h 1416"/>
                <a:gd name="T68" fmla="*/ 933 w 1415"/>
                <a:gd name="T69" fmla="*/ 1380 h 1416"/>
                <a:gd name="T70" fmla="*/ 1018 w 1415"/>
                <a:gd name="T71" fmla="*/ 1344 h 1416"/>
                <a:gd name="T72" fmla="*/ 1099 w 1415"/>
                <a:gd name="T73" fmla="*/ 1299 h 1416"/>
                <a:gd name="T74" fmla="*/ 1174 w 1415"/>
                <a:gd name="T75" fmla="*/ 1243 h 1416"/>
                <a:gd name="T76" fmla="*/ 1240 w 1415"/>
                <a:gd name="T77" fmla="*/ 1176 h 1416"/>
                <a:gd name="T78" fmla="*/ 1299 w 1415"/>
                <a:gd name="T79" fmla="*/ 1099 h 1416"/>
                <a:gd name="T80" fmla="*/ 1324 w 1415"/>
                <a:gd name="T81" fmla="*/ 1057 h 1416"/>
                <a:gd name="T82" fmla="*/ 1341 w 1415"/>
                <a:gd name="T83" fmla="*/ 1024 h 1416"/>
                <a:gd name="T84" fmla="*/ 1370 w 1415"/>
                <a:gd name="T85" fmla="*/ 959 h 1416"/>
                <a:gd name="T86" fmla="*/ 1392 w 1415"/>
                <a:gd name="T87" fmla="*/ 892 h 1416"/>
                <a:gd name="T88" fmla="*/ 1406 w 1415"/>
                <a:gd name="T89" fmla="*/ 824 h 1416"/>
                <a:gd name="T90" fmla="*/ 1414 w 1415"/>
                <a:gd name="T91" fmla="*/ 755 h 1416"/>
                <a:gd name="T92" fmla="*/ 1415 w 1415"/>
                <a:gd name="T93" fmla="*/ 687 h 1416"/>
                <a:gd name="T94" fmla="*/ 1410 w 1415"/>
                <a:gd name="T95" fmla="*/ 619 h 1416"/>
                <a:gd name="T96" fmla="*/ 1398 w 1415"/>
                <a:gd name="T97" fmla="*/ 553 h 1416"/>
                <a:gd name="T98" fmla="*/ 1380 w 1415"/>
                <a:gd name="T99" fmla="*/ 487 h 1416"/>
                <a:gd name="T100" fmla="*/ 1356 w 1415"/>
                <a:gd name="T101" fmla="*/ 423 h 1416"/>
                <a:gd name="T102" fmla="*/ 1326 w 1415"/>
                <a:gd name="T103" fmla="*/ 362 h 1416"/>
                <a:gd name="T104" fmla="*/ 1290 w 1415"/>
                <a:gd name="T105" fmla="*/ 304 h 1416"/>
                <a:gd name="T106" fmla="*/ 1248 w 1415"/>
                <a:gd name="T107" fmla="*/ 250 h 1416"/>
                <a:gd name="T108" fmla="*/ 1200 w 1415"/>
                <a:gd name="T109" fmla="*/ 199 h 1416"/>
                <a:gd name="T110" fmla="*/ 1147 w 1415"/>
                <a:gd name="T111" fmla="*/ 153 h 1416"/>
                <a:gd name="T112" fmla="*/ 1089 w 1415"/>
                <a:gd name="T113" fmla="*/ 111 h 1416"/>
                <a:gd name="T114" fmla="*/ 1057 w 1415"/>
                <a:gd name="T115" fmla="*/ 93 h 1416"/>
                <a:gd name="T116" fmla="*/ 1015 w 1415"/>
                <a:gd name="T117" fmla="*/ 71 h 1416"/>
                <a:gd name="T118" fmla="*/ 929 w 1415"/>
                <a:gd name="T119" fmla="*/ 35 h 1416"/>
                <a:gd name="T120" fmla="*/ 842 w 1415"/>
                <a:gd name="T121" fmla="*/ 13 h 1416"/>
                <a:gd name="T122" fmla="*/ 753 w 1415"/>
                <a:gd name="T123" fmla="*/ 1 h 1416"/>
                <a:gd name="T124" fmla="*/ 708 w 1415"/>
                <a:gd name="T125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15" h="1416">
                  <a:moveTo>
                    <a:pt x="708" y="0"/>
                  </a:moveTo>
                  <a:lnTo>
                    <a:pt x="663" y="1"/>
                  </a:lnTo>
                  <a:lnTo>
                    <a:pt x="571" y="13"/>
                  </a:lnTo>
                  <a:lnTo>
                    <a:pt x="482" y="37"/>
                  </a:lnTo>
                  <a:lnTo>
                    <a:pt x="398" y="72"/>
                  </a:lnTo>
                  <a:lnTo>
                    <a:pt x="318" y="118"/>
                  </a:lnTo>
                  <a:lnTo>
                    <a:pt x="243" y="174"/>
                  </a:lnTo>
                  <a:lnTo>
                    <a:pt x="177" y="240"/>
                  </a:lnTo>
                  <a:lnTo>
                    <a:pt x="118" y="316"/>
                  </a:lnTo>
                  <a:lnTo>
                    <a:pt x="93" y="359"/>
                  </a:lnTo>
                  <a:lnTo>
                    <a:pt x="75" y="391"/>
                  </a:lnTo>
                  <a:lnTo>
                    <a:pt x="46" y="457"/>
                  </a:lnTo>
                  <a:lnTo>
                    <a:pt x="25" y="524"/>
                  </a:lnTo>
                  <a:lnTo>
                    <a:pt x="10" y="592"/>
                  </a:lnTo>
                  <a:lnTo>
                    <a:pt x="2" y="660"/>
                  </a:lnTo>
                  <a:lnTo>
                    <a:pt x="0" y="729"/>
                  </a:lnTo>
                  <a:lnTo>
                    <a:pt x="6" y="797"/>
                  </a:lnTo>
                  <a:lnTo>
                    <a:pt x="17" y="864"/>
                  </a:lnTo>
                  <a:lnTo>
                    <a:pt x="36" y="929"/>
                  </a:lnTo>
                  <a:lnTo>
                    <a:pt x="60" y="993"/>
                  </a:lnTo>
                  <a:lnTo>
                    <a:pt x="91" y="1053"/>
                  </a:lnTo>
                  <a:lnTo>
                    <a:pt x="127" y="1112"/>
                  </a:lnTo>
                  <a:lnTo>
                    <a:pt x="169" y="1167"/>
                  </a:lnTo>
                  <a:lnTo>
                    <a:pt x="216" y="1218"/>
                  </a:lnTo>
                  <a:lnTo>
                    <a:pt x="270" y="1263"/>
                  </a:lnTo>
                  <a:lnTo>
                    <a:pt x="328" y="1305"/>
                  </a:lnTo>
                  <a:lnTo>
                    <a:pt x="360" y="1324"/>
                  </a:lnTo>
                  <a:lnTo>
                    <a:pt x="401" y="1346"/>
                  </a:lnTo>
                  <a:lnTo>
                    <a:pt x="486" y="1381"/>
                  </a:lnTo>
                  <a:lnTo>
                    <a:pt x="574" y="1403"/>
                  </a:lnTo>
                  <a:lnTo>
                    <a:pt x="663" y="1415"/>
                  </a:lnTo>
                  <a:lnTo>
                    <a:pt x="707" y="1416"/>
                  </a:lnTo>
                  <a:lnTo>
                    <a:pt x="754" y="1415"/>
                  </a:lnTo>
                  <a:lnTo>
                    <a:pt x="844" y="1403"/>
                  </a:lnTo>
                  <a:lnTo>
                    <a:pt x="933" y="1380"/>
                  </a:lnTo>
                  <a:lnTo>
                    <a:pt x="1018" y="1344"/>
                  </a:lnTo>
                  <a:lnTo>
                    <a:pt x="1099" y="1299"/>
                  </a:lnTo>
                  <a:lnTo>
                    <a:pt x="1174" y="1243"/>
                  </a:lnTo>
                  <a:lnTo>
                    <a:pt x="1240" y="1176"/>
                  </a:lnTo>
                  <a:lnTo>
                    <a:pt x="1299" y="1099"/>
                  </a:lnTo>
                  <a:lnTo>
                    <a:pt x="1324" y="1057"/>
                  </a:lnTo>
                  <a:lnTo>
                    <a:pt x="1341" y="1024"/>
                  </a:lnTo>
                  <a:lnTo>
                    <a:pt x="1370" y="959"/>
                  </a:lnTo>
                  <a:lnTo>
                    <a:pt x="1392" y="892"/>
                  </a:lnTo>
                  <a:lnTo>
                    <a:pt x="1406" y="824"/>
                  </a:lnTo>
                  <a:lnTo>
                    <a:pt x="1414" y="755"/>
                  </a:lnTo>
                  <a:lnTo>
                    <a:pt x="1415" y="687"/>
                  </a:lnTo>
                  <a:lnTo>
                    <a:pt x="1410" y="619"/>
                  </a:lnTo>
                  <a:lnTo>
                    <a:pt x="1398" y="553"/>
                  </a:lnTo>
                  <a:lnTo>
                    <a:pt x="1380" y="487"/>
                  </a:lnTo>
                  <a:lnTo>
                    <a:pt x="1356" y="423"/>
                  </a:lnTo>
                  <a:lnTo>
                    <a:pt x="1326" y="362"/>
                  </a:lnTo>
                  <a:lnTo>
                    <a:pt x="1290" y="304"/>
                  </a:lnTo>
                  <a:lnTo>
                    <a:pt x="1248" y="250"/>
                  </a:lnTo>
                  <a:lnTo>
                    <a:pt x="1200" y="199"/>
                  </a:lnTo>
                  <a:lnTo>
                    <a:pt x="1147" y="153"/>
                  </a:lnTo>
                  <a:lnTo>
                    <a:pt x="1089" y="111"/>
                  </a:lnTo>
                  <a:lnTo>
                    <a:pt x="1057" y="93"/>
                  </a:lnTo>
                  <a:lnTo>
                    <a:pt x="1015" y="71"/>
                  </a:lnTo>
                  <a:lnTo>
                    <a:pt x="929" y="35"/>
                  </a:lnTo>
                  <a:lnTo>
                    <a:pt x="842" y="13"/>
                  </a:lnTo>
                  <a:lnTo>
                    <a:pt x="753" y="1"/>
                  </a:lnTo>
                  <a:lnTo>
                    <a:pt x="7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38B7F85B-9263-45A2-B9AC-DFEA95FED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5" y="3173413"/>
              <a:ext cx="531813" cy="438150"/>
            </a:xfrm>
            <a:custGeom>
              <a:avLst/>
              <a:gdLst>
                <a:gd name="T0" fmla="*/ 376 w 1005"/>
                <a:gd name="T1" fmla="*/ 829 h 829"/>
                <a:gd name="T2" fmla="*/ 325 w 1005"/>
                <a:gd name="T3" fmla="*/ 828 h 829"/>
                <a:gd name="T4" fmla="*/ 227 w 1005"/>
                <a:gd name="T5" fmla="*/ 812 h 829"/>
                <a:gd name="T6" fmla="*/ 132 w 1005"/>
                <a:gd name="T7" fmla="*/ 781 h 829"/>
                <a:gd name="T8" fmla="*/ 42 w 1005"/>
                <a:gd name="T9" fmla="*/ 734 h 829"/>
                <a:gd name="T10" fmla="*/ 0 w 1005"/>
                <a:gd name="T11" fmla="*/ 705 h 829"/>
                <a:gd name="T12" fmla="*/ 46 w 1005"/>
                <a:gd name="T13" fmla="*/ 687 h 829"/>
                <a:gd name="T14" fmla="*/ 296 w 1005"/>
                <a:gd name="T15" fmla="*/ 571 h 829"/>
                <a:gd name="T16" fmla="*/ 479 w 1005"/>
                <a:gd name="T17" fmla="*/ 470 h 829"/>
                <a:gd name="T18" fmla="*/ 558 w 1005"/>
                <a:gd name="T19" fmla="*/ 418 h 829"/>
                <a:gd name="T20" fmla="*/ 594 w 1005"/>
                <a:gd name="T21" fmla="*/ 390 h 829"/>
                <a:gd name="T22" fmla="*/ 669 w 1005"/>
                <a:gd name="T23" fmla="*/ 326 h 829"/>
                <a:gd name="T24" fmla="*/ 777 w 1005"/>
                <a:gd name="T25" fmla="*/ 223 h 829"/>
                <a:gd name="T26" fmla="*/ 946 w 1005"/>
                <a:gd name="T27" fmla="*/ 35 h 829"/>
                <a:gd name="T28" fmla="*/ 973 w 1005"/>
                <a:gd name="T29" fmla="*/ 0 h 829"/>
                <a:gd name="T30" fmla="*/ 988 w 1005"/>
                <a:gd name="T31" fmla="*/ 48 h 829"/>
                <a:gd name="T32" fmla="*/ 1003 w 1005"/>
                <a:gd name="T33" fmla="*/ 146 h 829"/>
                <a:gd name="T34" fmla="*/ 1005 w 1005"/>
                <a:gd name="T35" fmla="*/ 244 h 829"/>
                <a:gd name="T36" fmla="*/ 990 w 1005"/>
                <a:gd name="T37" fmla="*/ 341 h 829"/>
                <a:gd name="T38" fmla="*/ 960 w 1005"/>
                <a:gd name="T39" fmla="*/ 435 h 829"/>
                <a:gd name="T40" fmla="*/ 917 w 1005"/>
                <a:gd name="T41" fmla="*/ 524 h 829"/>
                <a:gd name="T42" fmla="*/ 858 w 1005"/>
                <a:gd name="T43" fmla="*/ 605 h 829"/>
                <a:gd name="T44" fmla="*/ 786 w 1005"/>
                <a:gd name="T45" fmla="*/ 678 h 829"/>
                <a:gd name="T46" fmla="*/ 745 w 1005"/>
                <a:gd name="T47" fmla="*/ 709 h 829"/>
                <a:gd name="T48" fmla="*/ 703 w 1005"/>
                <a:gd name="T49" fmla="*/ 739 h 829"/>
                <a:gd name="T50" fmla="*/ 613 w 1005"/>
                <a:gd name="T51" fmla="*/ 783 h 829"/>
                <a:gd name="T52" fmla="*/ 520 w 1005"/>
                <a:gd name="T53" fmla="*/ 814 h 829"/>
                <a:gd name="T54" fmla="*/ 425 w 1005"/>
                <a:gd name="T55" fmla="*/ 828 h 829"/>
                <a:gd name="T56" fmla="*/ 376 w 1005"/>
                <a:gd name="T5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5" h="829">
                  <a:moveTo>
                    <a:pt x="376" y="829"/>
                  </a:moveTo>
                  <a:lnTo>
                    <a:pt x="325" y="828"/>
                  </a:lnTo>
                  <a:lnTo>
                    <a:pt x="227" y="812"/>
                  </a:lnTo>
                  <a:lnTo>
                    <a:pt x="132" y="781"/>
                  </a:lnTo>
                  <a:lnTo>
                    <a:pt x="42" y="734"/>
                  </a:lnTo>
                  <a:lnTo>
                    <a:pt x="0" y="705"/>
                  </a:lnTo>
                  <a:lnTo>
                    <a:pt x="46" y="687"/>
                  </a:lnTo>
                  <a:lnTo>
                    <a:pt x="296" y="571"/>
                  </a:lnTo>
                  <a:lnTo>
                    <a:pt x="479" y="470"/>
                  </a:lnTo>
                  <a:lnTo>
                    <a:pt x="558" y="418"/>
                  </a:lnTo>
                  <a:lnTo>
                    <a:pt x="594" y="390"/>
                  </a:lnTo>
                  <a:lnTo>
                    <a:pt x="669" y="326"/>
                  </a:lnTo>
                  <a:lnTo>
                    <a:pt x="777" y="223"/>
                  </a:lnTo>
                  <a:lnTo>
                    <a:pt x="946" y="35"/>
                  </a:lnTo>
                  <a:lnTo>
                    <a:pt x="973" y="0"/>
                  </a:lnTo>
                  <a:lnTo>
                    <a:pt x="988" y="48"/>
                  </a:lnTo>
                  <a:lnTo>
                    <a:pt x="1003" y="146"/>
                  </a:lnTo>
                  <a:lnTo>
                    <a:pt x="1005" y="244"/>
                  </a:lnTo>
                  <a:lnTo>
                    <a:pt x="990" y="341"/>
                  </a:lnTo>
                  <a:lnTo>
                    <a:pt x="960" y="435"/>
                  </a:lnTo>
                  <a:lnTo>
                    <a:pt x="917" y="524"/>
                  </a:lnTo>
                  <a:lnTo>
                    <a:pt x="858" y="605"/>
                  </a:lnTo>
                  <a:lnTo>
                    <a:pt x="786" y="678"/>
                  </a:lnTo>
                  <a:lnTo>
                    <a:pt x="745" y="709"/>
                  </a:lnTo>
                  <a:lnTo>
                    <a:pt x="703" y="739"/>
                  </a:lnTo>
                  <a:lnTo>
                    <a:pt x="613" y="783"/>
                  </a:lnTo>
                  <a:lnTo>
                    <a:pt x="520" y="814"/>
                  </a:lnTo>
                  <a:lnTo>
                    <a:pt x="425" y="828"/>
                  </a:lnTo>
                  <a:lnTo>
                    <a:pt x="376" y="829"/>
                  </a:lnTo>
                  <a:close/>
                </a:path>
              </a:pathLst>
            </a:custGeom>
            <a:solidFill>
              <a:srgbClr val="FB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C241A7C-09FD-44A4-8081-D5F32F6053F1}"/>
              </a:ext>
            </a:extLst>
          </p:cNvPr>
          <p:cNvGrpSpPr/>
          <p:nvPr/>
        </p:nvGrpSpPr>
        <p:grpSpPr>
          <a:xfrm>
            <a:off x="4561719" y="1230687"/>
            <a:ext cx="1138409" cy="1375278"/>
            <a:chOff x="5997575" y="2695575"/>
            <a:chExt cx="1258888" cy="1520825"/>
          </a:xfrm>
        </p:grpSpPr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5926C27F-F81D-456B-BB16-9DEF006AF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575" y="2776538"/>
              <a:ext cx="1257300" cy="1235075"/>
            </a:xfrm>
            <a:custGeom>
              <a:avLst/>
              <a:gdLst>
                <a:gd name="T0" fmla="*/ 2375 w 2376"/>
                <a:gd name="T1" fmla="*/ 956 h 2333"/>
                <a:gd name="T2" fmla="*/ 1257 w 2376"/>
                <a:gd name="T3" fmla="*/ 15 h 2333"/>
                <a:gd name="T4" fmla="*/ 1215 w 2376"/>
                <a:gd name="T5" fmla="*/ 0 h 2333"/>
                <a:gd name="T6" fmla="*/ 1165 w 2376"/>
                <a:gd name="T7" fmla="*/ 0 h 2333"/>
                <a:gd name="T8" fmla="*/ 1125 w 2376"/>
                <a:gd name="T9" fmla="*/ 15 h 2333"/>
                <a:gd name="T10" fmla="*/ 4 w 2376"/>
                <a:gd name="T11" fmla="*/ 956 h 2333"/>
                <a:gd name="T12" fmla="*/ 4 w 2376"/>
                <a:gd name="T13" fmla="*/ 956 h 2333"/>
                <a:gd name="T14" fmla="*/ 0 w 2376"/>
                <a:gd name="T15" fmla="*/ 2270 h 2333"/>
                <a:gd name="T16" fmla="*/ 2376 w 2376"/>
                <a:gd name="T17" fmla="*/ 2333 h 2333"/>
                <a:gd name="T18" fmla="*/ 2376 w 2376"/>
                <a:gd name="T19" fmla="*/ 957 h 2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6" h="2333">
                  <a:moveTo>
                    <a:pt x="2375" y="956"/>
                  </a:moveTo>
                  <a:lnTo>
                    <a:pt x="1257" y="15"/>
                  </a:lnTo>
                  <a:lnTo>
                    <a:pt x="1215" y="0"/>
                  </a:lnTo>
                  <a:lnTo>
                    <a:pt x="1165" y="0"/>
                  </a:lnTo>
                  <a:lnTo>
                    <a:pt x="1125" y="15"/>
                  </a:lnTo>
                  <a:lnTo>
                    <a:pt x="4" y="956"/>
                  </a:lnTo>
                  <a:lnTo>
                    <a:pt x="4" y="956"/>
                  </a:lnTo>
                  <a:lnTo>
                    <a:pt x="0" y="2270"/>
                  </a:lnTo>
                  <a:lnTo>
                    <a:pt x="2376" y="2333"/>
                  </a:lnTo>
                  <a:lnTo>
                    <a:pt x="2376" y="9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109F1EA6-3BC0-422F-BD54-F99A96DB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5" y="3282950"/>
              <a:ext cx="0" cy="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1B2070E-F673-4605-972B-6092B1F4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2695575"/>
              <a:ext cx="1016000" cy="1358900"/>
            </a:xfrm>
            <a:custGeom>
              <a:avLst/>
              <a:gdLst>
                <a:gd name="T0" fmla="*/ 0 w 1920"/>
                <a:gd name="T1" fmla="*/ 0 h 2568"/>
                <a:gd name="T2" fmla="*/ 0 w 1920"/>
                <a:gd name="T3" fmla="*/ 2568 h 2568"/>
                <a:gd name="T4" fmla="*/ 1920 w 1920"/>
                <a:gd name="T5" fmla="*/ 2568 h 2568"/>
                <a:gd name="T6" fmla="*/ 1920 w 1920"/>
                <a:gd name="T7" fmla="*/ 422 h 2568"/>
                <a:gd name="T8" fmla="*/ 1498 w 1920"/>
                <a:gd name="T9" fmla="*/ 0 h 2568"/>
                <a:gd name="T10" fmla="*/ 0 w 1920"/>
                <a:gd name="T11" fmla="*/ 0 h 2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2568">
                  <a:moveTo>
                    <a:pt x="0" y="0"/>
                  </a:moveTo>
                  <a:lnTo>
                    <a:pt x="0" y="2568"/>
                  </a:lnTo>
                  <a:lnTo>
                    <a:pt x="1920" y="2568"/>
                  </a:lnTo>
                  <a:lnTo>
                    <a:pt x="1920" y="422"/>
                  </a:lnTo>
                  <a:lnTo>
                    <a:pt x="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0FDDCF35-DBEB-4646-AFE8-D9588B666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2695575"/>
              <a:ext cx="223838" cy="223838"/>
            </a:xfrm>
            <a:custGeom>
              <a:avLst/>
              <a:gdLst>
                <a:gd name="T0" fmla="*/ 422 w 422"/>
                <a:gd name="T1" fmla="*/ 422 h 422"/>
                <a:gd name="T2" fmla="*/ 0 w 422"/>
                <a:gd name="T3" fmla="*/ 0 h 422"/>
                <a:gd name="T4" fmla="*/ 0 w 422"/>
                <a:gd name="T5" fmla="*/ 422 h 422"/>
                <a:gd name="T6" fmla="*/ 422 w 422"/>
                <a:gd name="T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2" h="422">
                  <a:moveTo>
                    <a:pt x="422" y="422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422" y="422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32DBD40A-BE5F-4AD4-A9F1-C4968F2A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079750"/>
              <a:ext cx="706438" cy="60325"/>
            </a:xfrm>
            <a:prstGeom prst="rect">
              <a:avLst/>
            </a:prstGeom>
            <a:solidFill>
              <a:srgbClr val="92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0" name="Rectangle 54">
              <a:extLst>
                <a:ext uri="{FF2B5EF4-FFF2-40B4-BE49-F238E27FC236}">
                  <a16:creationId xmlns:a16="http://schemas.microsoft.com/office/drawing/2014/main" id="{AD060AEC-8E09-4019-92D7-AC208EFA9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192463"/>
              <a:ext cx="706438" cy="6191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1" name="Rectangle 55">
              <a:extLst>
                <a:ext uri="{FF2B5EF4-FFF2-40B4-BE49-F238E27FC236}">
                  <a16:creationId xmlns:a16="http://schemas.microsoft.com/office/drawing/2014/main" id="{79A8FC22-7A11-426D-AFC9-9905C2651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306763"/>
              <a:ext cx="706438" cy="6191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50609DDD-523A-474B-BB47-D354F4B1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8088" y="2887663"/>
              <a:ext cx="420688" cy="61913"/>
            </a:xfrm>
            <a:prstGeom prst="rect">
              <a:avLst/>
            </a:prstGeom>
            <a:solidFill>
              <a:srgbClr val="92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Rectangle 57">
              <a:extLst>
                <a:ext uri="{FF2B5EF4-FFF2-40B4-BE49-F238E27FC236}">
                  <a16:creationId xmlns:a16="http://schemas.microsoft.com/office/drawing/2014/main" id="{C1E2082D-5D5F-49E9-BEEC-72D5A443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419475"/>
              <a:ext cx="706438" cy="6191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Rectangle 58">
              <a:extLst>
                <a:ext uri="{FF2B5EF4-FFF2-40B4-BE49-F238E27FC236}">
                  <a16:creationId xmlns:a16="http://schemas.microsoft.com/office/drawing/2014/main" id="{6F06E285-2327-4203-A8FC-5FBB2BCDA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590925"/>
              <a:ext cx="706438" cy="61913"/>
            </a:xfrm>
            <a:prstGeom prst="rect">
              <a:avLst/>
            </a:prstGeom>
            <a:solidFill>
              <a:srgbClr val="92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Rectangle 59">
              <a:extLst>
                <a:ext uri="{FF2B5EF4-FFF2-40B4-BE49-F238E27FC236}">
                  <a16:creationId xmlns:a16="http://schemas.microsoft.com/office/drawing/2014/main" id="{F06F7757-6EB1-447A-BDB2-EC35743FA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705225"/>
              <a:ext cx="706438" cy="6191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BE6912CC-5B2F-4A42-B66C-B98A00C07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819525"/>
              <a:ext cx="706438" cy="60325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7C78B085-2882-4647-865D-BED7B1BC8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225" y="3282950"/>
              <a:ext cx="501650" cy="931863"/>
            </a:xfrm>
            <a:custGeom>
              <a:avLst/>
              <a:gdLst>
                <a:gd name="T0" fmla="*/ 948 w 948"/>
                <a:gd name="T1" fmla="*/ 1760 h 1760"/>
                <a:gd name="T2" fmla="*/ 948 w 948"/>
                <a:gd name="T3" fmla="*/ 0 h 1760"/>
                <a:gd name="T4" fmla="*/ 0 w 948"/>
                <a:gd name="T5" fmla="*/ 895 h 1760"/>
                <a:gd name="T6" fmla="*/ 948 w 948"/>
                <a:gd name="T7" fmla="*/ 176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8" h="1760">
                  <a:moveTo>
                    <a:pt x="948" y="1760"/>
                  </a:moveTo>
                  <a:lnTo>
                    <a:pt x="948" y="0"/>
                  </a:lnTo>
                  <a:lnTo>
                    <a:pt x="0" y="895"/>
                  </a:lnTo>
                  <a:lnTo>
                    <a:pt x="948" y="1760"/>
                  </a:lnTo>
                  <a:close/>
                </a:path>
              </a:pathLst>
            </a:custGeom>
            <a:solidFill>
              <a:srgbClr val="E8A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54E71496-EC35-43B9-B954-4A722EC72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575" y="3282950"/>
              <a:ext cx="503238" cy="931863"/>
            </a:xfrm>
            <a:custGeom>
              <a:avLst/>
              <a:gdLst>
                <a:gd name="T0" fmla="*/ 4 w 952"/>
                <a:gd name="T1" fmla="*/ 0 h 1761"/>
                <a:gd name="T2" fmla="*/ 0 w 952"/>
                <a:gd name="T3" fmla="*/ 0 h 1761"/>
                <a:gd name="T4" fmla="*/ 0 w 952"/>
                <a:gd name="T5" fmla="*/ 1761 h 1761"/>
                <a:gd name="T6" fmla="*/ 952 w 952"/>
                <a:gd name="T7" fmla="*/ 895 h 1761"/>
                <a:gd name="T8" fmla="*/ 4 w 952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" h="1761">
                  <a:moveTo>
                    <a:pt x="4" y="0"/>
                  </a:moveTo>
                  <a:lnTo>
                    <a:pt x="0" y="0"/>
                  </a:lnTo>
                  <a:lnTo>
                    <a:pt x="0" y="1761"/>
                  </a:lnTo>
                  <a:lnTo>
                    <a:pt x="952" y="89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8A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9" name="Freeform 63">
              <a:extLst>
                <a:ext uri="{FF2B5EF4-FFF2-40B4-BE49-F238E27FC236}">
                  <a16:creationId xmlns:a16="http://schemas.microsoft.com/office/drawing/2014/main" id="{E783C028-2138-4874-A017-BE2478AA0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163" y="3622675"/>
              <a:ext cx="1257300" cy="593725"/>
            </a:xfrm>
            <a:custGeom>
              <a:avLst/>
              <a:gdLst>
                <a:gd name="T0" fmla="*/ 1186 w 2376"/>
                <a:gd name="T1" fmla="*/ 0 h 1121"/>
                <a:gd name="T2" fmla="*/ 0 w 2376"/>
                <a:gd name="T3" fmla="*/ 1121 h 1121"/>
                <a:gd name="T4" fmla="*/ 2376 w 2376"/>
                <a:gd name="T5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6" h="1121">
                  <a:moveTo>
                    <a:pt x="1186" y="0"/>
                  </a:moveTo>
                  <a:lnTo>
                    <a:pt x="0" y="1121"/>
                  </a:lnTo>
                  <a:lnTo>
                    <a:pt x="2376" y="1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77EFFD8-7674-46A4-A5C5-9E0B0D4A1C77}"/>
              </a:ext>
            </a:extLst>
          </p:cNvPr>
          <p:cNvGrpSpPr/>
          <p:nvPr/>
        </p:nvGrpSpPr>
        <p:grpSpPr>
          <a:xfrm>
            <a:off x="6498223" y="1378592"/>
            <a:ext cx="1175735" cy="1263304"/>
            <a:chOff x="5962650" y="4779963"/>
            <a:chExt cx="1300163" cy="1397000"/>
          </a:xfrm>
        </p:grpSpPr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1334E5D3-9B44-40A0-8F7B-42DEF010C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75" y="4779963"/>
              <a:ext cx="388938" cy="388938"/>
            </a:xfrm>
            <a:custGeom>
              <a:avLst/>
              <a:gdLst>
                <a:gd name="T0" fmla="*/ 456 w 735"/>
                <a:gd name="T1" fmla="*/ 713 h 734"/>
                <a:gd name="T2" fmla="*/ 445 w 735"/>
                <a:gd name="T3" fmla="*/ 724 h 734"/>
                <a:gd name="T4" fmla="*/ 419 w 735"/>
                <a:gd name="T5" fmla="*/ 734 h 734"/>
                <a:gd name="T6" fmla="*/ 390 w 735"/>
                <a:gd name="T7" fmla="*/ 734 h 734"/>
                <a:gd name="T8" fmla="*/ 364 w 735"/>
                <a:gd name="T9" fmla="*/ 724 h 734"/>
                <a:gd name="T10" fmla="*/ 352 w 735"/>
                <a:gd name="T11" fmla="*/ 713 h 734"/>
                <a:gd name="T12" fmla="*/ 21 w 735"/>
                <a:gd name="T13" fmla="*/ 383 h 734"/>
                <a:gd name="T14" fmla="*/ 11 w 735"/>
                <a:gd name="T15" fmla="*/ 371 h 734"/>
                <a:gd name="T16" fmla="*/ 0 w 735"/>
                <a:gd name="T17" fmla="*/ 345 h 734"/>
                <a:gd name="T18" fmla="*/ 0 w 735"/>
                <a:gd name="T19" fmla="*/ 316 h 734"/>
                <a:gd name="T20" fmla="*/ 11 w 735"/>
                <a:gd name="T21" fmla="*/ 290 h 734"/>
                <a:gd name="T22" fmla="*/ 21 w 735"/>
                <a:gd name="T23" fmla="*/ 278 h 734"/>
                <a:gd name="T24" fmla="*/ 279 w 735"/>
                <a:gd name="T25" fmla="*/ 21 h 734"/>
                <a:gd name="T26" fmla="*/ 289 w 735"/>
                <a:gd name="T27" fmla="*/ 10 h 734"/>
                <a:gd name="T28" fmla="*/ 317 w 735"/>
                <a:gd name="T29" fmla="*/ 0 h 734"/>
                <a:gd name="T30" fmla="*/ 344 w 735"/>
                <a:gd name="T31" fmla="*/ 0 h 734"/>
                <a:gd name="T32" fmla="*/ 372 w 735"/>
                <a:gd name="T33" fmla="*/ 10 h 734"/>
                <a:gd name="T34" fmla="*/ 383 w 735"/>
                <a:gd name="T35" fmla="*/ 21 h 734"/>
                <a:gd name="T36" fmla="*/ 714 w 735"/>
                <a:gd name="T37" fmla="*/ 351 h 734"/>
                <a:gd name="T38" fmla="*/ 724 w 735"/>
                <a:gd name="T39" fmla="*/ 363 h 734"/>
                <a:gd name="T40" fmla="*/ 735 w 735"/>
                <a:gd name="T41" fmla="*/ 389 h 734"/>
                <a:gd name="T42" fmla="*/ 735 w 735"/>
                <a:gd name="T43" fmla="*/ 418 h 734"/>
                <a:gd name="T44" fmla="*/ 723 w 735"/>
                <a:gd name="T45" fmla="*/ 444 h 734"/>
                <a:gd name="T46" fmla="*/ 714 w 735"/>
                <a:gd name="T47" fmla="*/ 456 h 734"/>
                <a:gd name="T48" fmla="*/ 456 w 735"/>
                <a:gd name="T49" fmla="*/ 71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5" h="734">
                  <a:moveTo>
                    <a:pt x="456" y="713"/>
                  </a:moveTo>
                  <a:lnTo>
                    <a:pt x="445" y="724"/>
                  </a:lnTo>
                  <a:lnTo>
                    <a:pt x="419" y="734"/>
                  </a:lnTo>
                  <a:lnTo>
                    <a:pt x="390" y="734"/>
                  </a:lnTo>
                  <a:lnTo>
                    <a:pt x="364" y="724"/>
                  </a:lnTo>
                  <a:lnTo>
                    <a:pt x="352" y="713"/>
                  </a:lnTo>
                  <a:lnTo>
                    <a:pt x="21" y="383"/>
                  </a:lnTo>
                  <a:lnTo>
                    <a:pt x="11" y="371"/>
                  </a:lnTo>
                  <a:lnTo>
                    <a:pt x="0" y="345"/>
                  </a:lnTo>
                  <a:lnTo>
                    <a:pt x="0" y="316"/>
                  </a:lnTo>
                  <a:lnTo>
                    <a:pt x="11" y="290"/>
                  </a:lnTo>
                  <a:lnTo>
                    <a:pt x="21" y="278"/>
                  </a:lnTo>
                  <a:lnTo>
                    <a:pt x="279" y="21"/>
                  </a:lnTo>
                  <a:lnTo>
                    <a:pt x="289" y="10"/>
                  </a:lnTo>
                  <a:lnTo>
                    <a:pt x="317" y="0"/>
                  </a:lnTo>
                  <a:lnTo>
                    <a:pt x="344" y="0"/>
                  </a:lnTo>
                  <a:lnTo>
                    <a:pt x="372" y="10"/>
                  </a:lnTo>
                  <a:lnTo>
                    <a:pt x="383" y="21"/>
                  </a:lnTo>
                  <a:lnTo>
                    <a:pt x="714" y="351"/>
                  </a:lnTo>
                  <a:lnTo>
                    <a:pt x="724" y="363"/>
                  </a:lnTo>
                  <a:lnTo>
                    <a:pt x="735" y="389"/>
                  </a:lnTo>
                  <a:lnTo>
                    <a:pt x="735" y="418"/>
                  </a:lnTo>
                  <a:lnTo>
                    <a:pt x="723" y="444"/>
                  </a:lnTo>
                  <a:lnTo>
                    <a:pt x="714" y="456"/>
                  </a:lnTo>
                  <a:lnTo>
                    <a:pt x="456" y="713"/>
                  </a:lnTo>
                  <a:close/>
                </a:path>
              </a:pathLst>
            </a:custGeom>
            <a:solidFill>
              <a:srgbClr val="DD4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4" name="Freeform 68">
              <a:extLst>
                <a:ext uri="{FF2B5EF4-FFF2-40B4-BE49-F238E27FC236}">
                  <a16:creationId xmlns:a16="http://schemas.microsoft.com/office/drawing/2014/main" id="{9B2BA4B4-F40F-46E8-9D06-BBD0B256F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5645150"/>
              <a:ext cx="387350" cy="398463"/>
            </a:xfrm>
            <a:custGeom>
              <a:avLst/>
              <a:gdLst>
                <a:gd name="T0" fmla="*/ 294 w 733"/>
                <a:gd name="T1" fmla="*/ 0 h 752"/>
                <a:gd name="T2" fmla="*/ 0 w 733"/>
                <a:gd name="T3" fmla="*/ 752 h 752"/>
                <a:gd name="T4" fmla="*/ 733 w 733"/>
                <a:gd name="T5" fmla="*/ 439 h 752"/>
                <a:gd name="T6" fmla="*/ 294 w 733"/>
                <a:gd name="T7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3" h="752">
                  <a:moveTo>
                    <a:pt x="294" y="0"/>
                  </a:moveTo>
                  <a:lnTo>
                    <a:pt x="0" y="752"/>
                  </a:lnTo>
                  <a:lnTo>
                    <a:pt x="733" y="439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7C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5" name="Freeform 69">
              <a:extLst>
                <a:ext uri="{FF2B5EF4-FFF2-40B4-BE49-F238E27FC236}">
                  <a16:creationId xmlns:a16="http://schemas.microsoft.com/office/drawing/2014/main" id="{69EC25F8-12D9-4701-A48D-DB253408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5903913"/>
              <a:ext cx="134938" cy="139700"/>
            </a:xfrm>
            <a:custGeom>
              <a:avLst/>
              <a:gdLst>
                <a:gd name="T0" fmla="*/ 103 w 256"/>
                <a:gd name="T1" fmla="*/ 0 h 263"/>
                <a:gd name="T2" fmla="*/ 0 w 256"/>
                <a:gd name="T3" fmla="*/ 263 h 263"/>
                <a:gd name="T4" fmla="*/ 256 w 256"/>
                <a:gd name="T5" fmla="*/ 154 h 263"/>
                <a:gd name="T6" fmla="*/ 103 w 256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263">
                  <a:moveTo>
                    <a:pt x="103" y="0"/>
                  </a:moveTo>
                  <a:lnTo>
                    <a:pt x="0" y="263"/>
                  </a:lnTo>
                  <a:lnTo>
                    <a:pt x="256" y="15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58FABDDC-D007-44E6-ABCF-CFBF68B12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7438" y="4924425"/>
              <a:ext cx="954088" cy="952500"/>
            </a:xfrm>
            <a:custGeom>
              <a:avLst/>
              <a:gdLst>
                <a:gd name="T0" fmla="*/ 439 w 1803"/>
                <a:gd name="T1" fmla="*/ 1802 h 1802"/>
                <a:gd name="T2" fmla="*/ 0 w 1803"/>
                <a:gd name="T3" fmla="*/ 1363 h 1802"/>
                <a:gd name="T4" fmla="*/ 1363 w 1803"/>
                <a:gd name="T5" fmla="*/ 0 h 1802"/>
                <a:gd name="T6" fmla="*/ 1803 w 1803"/>
                <a:gd name="T7" fmla="*/ 440 h 1802"/>
                <a:gd name="T8" fmla="*/ 439 w 1803"/>
                <a:gd name="T9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3" h="1802">
                  <a:moveTo>
                    <a:pt x="439" y="1802"/>
                  </a:moveTo>
                  <a:lnTo>
                    <a:pt x="0" y="1363"/>
                  </a:lnTo>
                  <a:lnTo>
                    <a:pt x="1363" y="0"/>
                  </a:lnTo>
                  <a:lnTo>
                    <a:pt x="1803" y="440"/>
                  </a:lnTo>
                  <a:lnTo>
                    <a:pt x="439" y="1802"/>
                  </a:lnTo>
                  <a:close/>
                </a:path>
              </a:pathLst>
            </a:custGeom>
            <a:solidFill>
              <a:srgbClr val="F9C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A8C3C509-8009-4BCB-B143-6AFADFE01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163" y="4864100"/>
              <a:ext cx="292100" cy="292100"/>
            </a:xfrm>
            <a:custGeom>
              <a:avLst/>
              <a:gdLst>
                <a:gd name="T0" fmla="*/ 440 w 552"/>
                <a:gd name="T1" fmla="*/ 553 h 553"/>
                <a:gd name="T2" fmla="*/ 0 w 552"/>
                <a:gd name="T3" fmla="*/ 113 h 553"/>
                <a:gd name="T4" fmla="*/ 113 w 552"/>
                <a:gd name="T5" fmla="*/ 0 h 553"/>
                <a:gd name="T6" fmla="*/ 552 w 552"/>
                <a:gd name="T7" fmla="*/ 439 h 553"/>
                <a:gd name="T8" fmla="*/ 440 w 552"/>
                <a:gd name="T9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553">
                  <a:moveTo>
                    <a:pt x="440" y="553"/>
                  </a:moveTo>
                  <a:lnTo>
                    <a:pt x="0" y="113"/>
                  </a:lnTo>
                  <a:lnTo>
                    <a:pt x="113" y="0"/>
                  </a:lnTo>
                  <a:lnTo>
                    <a:pt x="552" y="439"/>
                  </a:lnTo>
                  <a:lnTo>
                    <a:pt x="440" y="553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8" name="Freeform 72">
              <a:extLst>
                <a:ext uri="{FF2B5EF4-FFF2-40B4-BE49-F238E27FC236}">
                  <a16:creationId xmlns:a16="http://schemas.microsoft.com/office/drawing/2014/main" id="{FC34F024-4789-4298-AD02-BBE9FCD14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5038725"/>
              <a:ext cx="839788" cy="838200"/>
            </a:xfrm>
            <a:custGeom>
              <a:avLst/>
              <a:gdLst>
                <a:gd name="T0" fmla="*/ 222 w 1586"/>
                <a:gd name="T1" fmla="*/ 1584 h 1584"/>
                <a:gd name="T2" fmla="*/ 0 w 1586"/>
                <a:gd name="T3" fmla="*/ 1364 h 1584"/>
                <a:gd name="T4" fmla="*/ 1364 w 1586"/>
                <a:gd name="T5" fmla="*/ 0 h 1584"/>
                <a:gd name="T6" fmla="*/ 1586 w 1586"/>
                <a:gd name="T7" fmla="*/ 222 h 1584"/>
                <a:gd name="T8" fmla="*/ 222 w 1586"/>
                <a:gd name="T9" fmla="*/ 1584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6" h="1584">
                  <a:moveTo>
                    <a:pt x="222" y="1584"/>
                  </a:moveTo>
                  <a:lnTo>
                    <a:pt x="0" y="1364"/>
                  </a:lnTo>
                  <a:lnTo>
                    <a:pt x="1364" y="0"/>
                  </a:lnTo>
                  <a:lnTo>
                    <a:pt x="1586" y="222"/>
                  </a:lnTo>
                  <a:lnTo>
                    <a:pt x="222" y="1584"/>
                  </a:lnTo>
                  <a:close/>
                </a:path>
              </a:pathLst>
            </a:custGeom>
            <a:solidFill>
              <a:srgbClr val="E8A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9" name="Freeform 73">
              <a:extLst>
                <a:ext uri="{FF2B5EF4-FFF2-40B4-BE49-F238E27FC236}">
                  <a16:creationId xmlns:a16="http://schemas.microsoft.com/office/drawing/2014/main" id="{06C04DDA-20DF-4679-A953-44E5A7D09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5967413"/>
              <a:ext cx="1136650" cy="209550"/>
            </a:xfrm>
            <a:custGeom>
              <a:avLst/>
              <a:gdLst>
                <a:gd name="T0" fmla="*/ 113 w 2147"/>
                <a:gd name="T1" fmla="*/ 299 h 397"/>
                <a:gd name="T2" fmla="*/ 452 w 2147"/>
                <a:gd name="T3" fmla="*/ 362 h 397"/>
                <a:gd name="T4" fmla="*/ 629 w 2147"/>
                <a:gd name="T5" fmla="*/ 387 h 397"/>
                <a:gd name="T6" fmla="*/ 776 w 2147"/>
                <a:gd name="T7" fmla="*/ 397 h 397"/>
                <a:gd name="T8" fmla="*/ 814 w 2147"/>
                <a:gd name="T9" fmla="*/ 396 h 397"/>
                <a:gd name="T10" fmla="*/ 956 w 2147"/>
                <a:gd name="T11" fmla="*/ 363 h 397"/>
                <a:gd name="T12" fmla="*/ 1161 w 2147"/>
                <a:gd name="T13" fmla="*/ 277 h 397"/>
                <a:gd name="T14" fmla="*/ 1394 w 2147"/>
                <a:gd name="T15" fmla="*/ 173 h 397"/>
                <a:gd name="T16" fmla="*/ 1494 w 2147"/>
                <a:gd name="T17" fmla="*/ 136 h 397"/>
                <a:gd name="T18" fmla="*/ 1575 w 2147"/>
                <a:gd name="T19" fmla="*/ 120 h 397"/>
                <a:gd name="T20" fmla="*/ 1586 w 2147"/>
                <a:gd name="T21" fmla="*/ 119 h 397"/>
                <a:gd name="T22" fmla="*/ 1639 w 2147"/>
                <a:gd name="T23" fmla="*/ 124 h 397"/>
                <a:gd name="T24" fmla="*/ 1771 w 2147"/>
                <a:gd name="T25" fmla="*/ 156 h 397"/>
                <a:gd name="T26" fmla="*/ 1972 w 2147"/>
                <a:gd name="T27" fmla="*/ 222 h 397"/>
                <a:gd name="T28" fmla="*/ 2040 w 2147"/>
                <a:gd name="T29" fmla="*/ 247 h 397"/>
                <a:gd name="T30" fmla="*/ 2060 w 2147"/>
                <a:gd name="T31" fmla="*/ 255 h 397"/>
                <a:gd name="T32" fmla="*/ 2065 w 2147"/>
                <a:gd name="T33" fmla="*/ 256 h 397"/>
                <a:gd name="T34" fmla="*/ 2078 w 2147"/>
                <a:gd name="T35" fmla="*/ 260 h 397"/>
                <a:gd name="T36" fmla="*/ 2123 w 2147"/>
                <a:gd name="T37" fmla="*/ 251 h 397"/>
                <a:gd name="T38" fmla="*/ 2143 w 2147"/>
                <a:gd name="T39" fmla="*/ 224 h 397"/>
                <a:gd name="T40" fmla="*/ 2146 w 2147"/>
                <a:gd name="T41" fmla="*/ 190 h 397"/>
                <a:gd name="T42" fmla="*/ 2121 w 2147"/>
                <a:gd name="T43" fmla="*/ 152 h 397"/>
                <a:gd name="T44" fmla="*/ 2064 w 2147"/>
                <a:gd name="T45" fmla="*/ 128 h 397"/>
                <a:gd name="T46" fmla="*/ 1826 w 2147"/>
                <a:gd name="T47" fmla="*/ 47 h 397"/>
                <a:gd name="T48" fmla="*/ 1698 w 2147"/>
                <a:gd name="T49" fmla="*/ 15 h 397"/>
                <a:gd name="T50" fmla="*/ 1621 w 2147"/>
                <a:gd name="T51" fmla="*/ 2 h 397"/>
                <a:gd name="T52" fmla="*/ 1575 w 2147"/>
                <a:gd name="T53" fmla="*/ 0 h 397"/>
                <a:gd name="T54" fmla="*/ 1520 w 2147"/>
                <a:gd name="T55" fmla="*/ 7 h 397"/>
                <a:gd name="T56" fmla="*/ 1373 w 2147"/>
                <a:gd name="T57" fmla="*/ 53 h 397"/>
                <a:gd name="T58" fmla="*/ 1060 w 2147"/>
                <a:gd name="T59" fmla="*/ 191 h 397"/>
                <a:gd name="T60" fmla="*/ 917 w 2147"/>
                <a:gd name="T61" fmla="*/ 250 h 397"/>
                <a:gd name="T62" fmla="*/ 827 w 2147"/>
                <a:gd name="T63" fmla="*/ 275 h 397"/>
                <a:gd name="T64" fmla="*/ 791 w 2147"/>
                <a:gd name="T65" fmla="*/ 279 h 397"/>
                <a:gd name="T66" fmla="*/ 697 w 2147"/>
                <a:gd name="T67" fmla="*/ 276 h 397"/>
                <a:gd name="T68" fmla="*/ 411 w 2147"/>
                <a:gd name="T69" fmla="*/ 235 h 397"/>
                <a:gd name="T70" fmla="*/ 173 w 2147"/>
                <a:gd name="T71" fmla="*/ 190 h 397"/>
                <a:gd name="T72" fmla="*/ 100 w 2147"/>
                <a:gd name="T73" fmla="*/ 175 h 397"/>
                <a:gd name="T74" fmla="*/ 75 w 2147"/>
                <a:gd name="T75" fmla="*/ 170 h 397"/>
                <a:gd name="T76" fmla="*/ 61 w 2147"/>
                <a:gd name="T77" fmla="*/ 168 h 397"/>
                <a:gd name="T78" fmla="*/ 19 w 2147"/>
                <a:gd name="T79" fmla="*/ 185 h 397"/>
                <a:gd name="T80" fmla="*/ 2 w 2147"/>
                <a:gd name="T81" fmla="*/ 215 h 397"/>
                <a:gd name="T82" fmla="*/ 5 w 2147"/>
                <a:gd name="T83" fmla="*/ 250 h 397"/>
                <a:gd name="T84" fmla="*/ 36 w 2147"/>
                <a:gd name="T85" fmla="*/ 282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47" h="397">
                  <a:moveTo>
                    <a:pt x="48" y="285"/>
                  </a:moveTo>
                  <a:lnTo>
                    <a:pt x="113" y="299"/>
                  </a:lnTo>
                  <a:lnTo>
                    <a:pt x="333" y="341"/>
                  </a:lnTo>
                  <a:lnTo>
                    <a:pt x="452" y="362"/>
                  </a:lnTo>
                  <a:lnTo>
                    <a:pt x="572" y="380"/>
                  </a:lnTo>
                  <a:lnTo>
                    <a:pt x="629" y="387"/>
                  </a:lnTo>
                  <a:lnTo>
                    <a:pt x="733" y="397"/>
                  </a:lnTo>
                  <a:lnTo>
                    <a:pt x="776" y="397"/>
                  </a:lnTo>
                  <a:lnTo>
                    <a:pt x="795" y="397"/>
                  </a:lnTo>
                  <a:lnTo>
                    <a:pt x="814" y="396"/>
                  </a:lnTo>
                  <a:lnTo>
                    <a:pt x="859" y="390"/>
                  </a:lnTo>
                  <a:lnTo>
                    <a:pt x="956" y="363"/>
                  </a:lnTo>
                  <a:lnTo>
                    <a:pt x="1006" y="344"/>
                  </a:lnTo>
                  <a:lnTo>
                    <a:pt x="1161" y="277"/>
                  </a:lnTo>
                  <a:lnTo>
                    <a:pt x="1318" y="205"/>
                  </a:lnTo>
                  <a:lnTo>
                    <a:pt x="1394" y="173"/>
                  </a:lnTo>
                  <a:lnTo>
                    <a:pt x="1462" y="147"/>
                  </a:lnTo>
                  <a:lnTo>
                    <a:pt x="1494" y="136"/>
                  </a:lnTo>
                  <a:lnTo>
                    <a:pt x="1552" y="123"/>
                  </a:lnTo>
                  <a:lnTo>
                    <a:pt x="1575" y="120"/>
                  </a:lnTo>
                  <a:lnTo>
                    <a:pt x="1580" y="119"/>
                  </a:lnTo>
                  <a:lnTo>
                    <a:pt x="1586" y="119"/>
                  </a:lnTo>
                  <a:lnTo>
                    <a:pt x="1608" y="120"/>
                  </a:lnTo>
                  <a:lnTo>
                    <a:pt x="1639" y="124"/>
                  </a:lnTo>
                  <a:lnTo>
                    <a:pt x="1701" y="136"/>
                  </a:lnTo>
                  <a:lnTo>
                    <a:pt x="1771" y="156"/>
                  </a:lnTo>
                  <a:lnTo>
                    <a:pt x="1880" y="190"/>
                  </a:lnTo>
                  <a:lnTo>
                    <a:pt x="1972" y="222"/>
                  </a:lnTo>
                  <a:lnTo>
                    <a:pt x="2013" y="237"/>
                  </a:lnTo>
                  <a:lnTo>
                    <a:pt x="2040" y="247"/>
                  </a:lnTo>
                  <a:lnTo>
                    <a:pt x="2052" y="251"/>
                  </a:lnTo>
                  <a:lnTo>
                    <a:pt x="2060" y="255"/>
                  </a:lnTo>
                  <a:lnTo>
                    <a:pt x="2062" y="256"/>
                  </a:lnTo>
                  <a:lnTo>
                    <a:pt x="2065" y="256"/>
                  </a:lnTo>
                  <a:lnTo>
                    <a:pt x="2066" y="258"/>
                  </a:lnTo>
                  <a:lnTo>
                    <a:pt x="2078" y="260"/>
                  </a:lnTo>
                  <a:lnTo>
                    <a:pt x="2102" y="260"/>
                  </a:lnTo>
                  <a:lnTo>
                    <a:pt x="2123" y="251"/>
                  </a:lnTo>
                  <a:lnTo>
                    <a:pt x="2138" y="235"/>
                  </a:lnTo>
                  <a:lnTo>
                    <a:pt x="2143" y="224"/>
                  </a:lnTo>
                  <a:lnTo>
                    <a:pt x="2147" y="212"/>
                  </a:lnTo>
                  <a:lnTo>
                    <a:pt x="2146" y="190"/>
                  </a:lnTo>
                  <a:lnTo>
                    <a:pt x="2138" y="168"/>
                  </a:lnTo>
                  <a:lnTo>
                    <a:pt x="2121" y="152"/>
                  </a:lnTo>
                  <a:lnTo>
                    <a:pt x="2110" y="147"/>
                  </a:lnTo>
                  <a:lnTo>
                    <a:pt x="2064" y="128"/>
                  </a:lnTo>
                  <a:lnTo>
                    <a:pt x="1910" y="75"/>
                  </a:lnTo>
                  <a:lnTo>
                    <a:pt x="1826" y="47"/>
                  </a:lnTo>
                  <a:lnTo>
                    <a:pt x="1740" y="25"/>
                  </a:lnTo>
                  <a:lnTo>
                    <a:pt x="1698" y="15"/>
                  </a:lnTo>
                  <a:lnTo>
                    <a:pt x="1659" y="8"/>
                  </a:lnTo>
                  <a:lnTo>
                    <a:pt x="1621" y="2"/>
                  </a:lnTo>
                  <a:lnTo>
                    <a:pt x="1586" y="0"/>
                  </a:lnTo>
                  <a:lnTo>
                    <a:pt x="1575" y="0"/>
                  </a:lnTo>
                  <a:lnTo>
                    <a:pt x="1566" y="2"/>
                  </a:lnTo>
                  <a:lnTo>
                    <a:pt x="1520" y="7"/>
                  </a:lnTo>
                  <a:lnTo>
                    <a:pt x="1424" y="34"/>
                  </a:lnTo>
                  <a:lnTo>
                    <a:pt x="1373" y="53"/>
                  </a:lnTo>
                  <a:lnTo>
                    <a:pt x="1217" y="119"/>
                  </a:lnTo>
                  <a:lnTo>
                    <a:pt x="1060" y="191"/>
                  </a:lnTo>
                  <a:lnTo>
                    <a:pt x="986" y="225"/>
                  </a:lnTo>
                  <a:lnTo>
                    <a:pt x="917" y="250"/>
                  </a:lnTo>
                  <a:lnTo>
                    <a:pt x="884" y="260"/>
                  </a:lnTo>
                  <a:lnTo>
                    <a:pt x="827" y="275"/>
                  </a:lnTo>
                  <a:lnTo>
                    <a:pt x="803" y="277"/>
                  </a:lnTo>
                  <a:lnTo>
                    <a:pt x="791" y="279"/>
                  </a:lnTo>
                  <a:lnTo>
                    <a:pt x="776" y="279"/>
                  </a:lnTo>
                  <a:lnTo>
                    <a:pt x="697" y="276"/>
                  </a:lnTo>
                  <a:lnTo>
                    <a:pt x="587" y="262"/>
                  </a:lnTo>
                  <a:lnTo>
                    <a:pt x="411" y="235"/>
                  </a:lnTo>
                  <a:lnTo>
                    <a:pt x="245" y="204"/>
                  </a:lnTo>
                  <a:lnTo>
                    <a:pt x="173" y="190"/>
                  </a:lnTo>
                  <a:lnTo>
                    <a:pt x="121" y="179"/>
                  </a:lnTo>
                  <a:lnTo>
                    <a:pt x="100" y="175"/>
                  </a:lnTo>
                  <a:lnTo>
                    <a:pt x="86" y="171"/>
                  </a:lnTo>
                  <a:lnTo>
                    <a:pt x="75" y="170"/>
                  </a:lnTo>
                  <a:lnTo>
                    <a:pt x="73" y="169"/>
                  </a:lnTo>
                  <a:lnTo>
                    <a:pt x="61" y="168"/>
                  </a:lnTo>
                  <a:lnTo>
                    <a:pt x="37" y="171"/>
                  </a:lnTo>
                  <a:lnTo>
                    <a:pt x="19" y="185"/>
                  </a:lnTo>
                  <a:lnTo>
                    <a:pt x="5" y="203"/>
                  </a:lnTo>
                  <a:lnTo>
                    <a:pt x="2" y="215"/>
                  </a:lnTo>
                  <a:lnTo>
                    <a:pt x="0" y="226"/>
                  </a:lnTo>
                  <a:lnTo>
                    <a:pt x="5" y="250"/>
                  </a:lnTo>
                  <a:lnTo>
                    <a:pt x="17" y="269"/>
                  </a:lnTo>
                  <a:lnTo>
                    <a:pt x="36" y="282"/>
                  </a:lnTo>
                  <a:lnTo>
                    <a:pt x="48" y="285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EDAA6C1-EFF0-4C40-B2B4-C40C1CAE6426}"/>
              </a:ext>
            </a:extLst>
          </p:cNvPr>
          <p:cNvGrpSpPr/>
          <p:nvPr/>
        </p:nvGrpSpPr>
        <p:grpSpPr>
          <a:xfrm>
            <a:off x="8081659" y="1515689"/>
            <a:ext cx="1383892" cy="951785"/>
            <a:chOff x="3779838" y="4926013"/>
            <a:chExt cx="1530350" cy="1052513"/>
          </a:xfrm>
        </p:grpSpPr>
        <p:sp>
          <p:nvSpPr>
            <p:cNvPr id="80" name="Rectangle 74">
              <a:extLst>
                <a:ext uri="{FF2B5EF4-FFF2-40B4-BE49-F238E27FC236}">
                  <a16:creationId xmlns:a16="http://schemas.microsoft.com/office/drawing/2014/main" id="{877899FA-44B0-4F92-9829-2BE89641C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838" y="5926138"/>
              <a:ext cx="1530350" cy="52388"/>
            </a:xfrm>
            <a:prstGeom prst="rect">
              <a:avLst/>
            </a:pr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1" name="Rectangle 75">
              <a:extLst>
                <a:ext uri="{FF2B5EF4-FFF2-40B4-BE49-F238E27FC236}">
                  <a16:creationId xmlns:a16="http://schemas.microsoft.com/office/drawing/2014/main" id="{322BB98B-0428-441F-BA14-C019FC9C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575" y="5313363"/>
              <a:ext cx="244475" cy="542925"/>
            </a:xfrm>
            <a:prstGeom prst="rect">
              <a:avLst/>
            </a:prstGeom>
            <a:solidFill>
              <a:srgbClr val="DD4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2" name="Rectangle 76">
              <a:extLst>
                <a:ext uri="{FF2B5EF4-FFF2-40B4-BE49-F238E27FC236}">
                  <a16:creationId xmlns:a16="http://schemas.microsoft.com/office/drawing/2014/main" id="{8C8917B5-4743-4D24-8FB6-1A484A8E4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5313363"/>
              <a:ext cx="122238" cy="542925"/>
            </a:xfrm>
            <a:prstGeom prst="rect">
              <a:avLst/>
            </a:prstGeom>
            <a:solidFill>
              <a:srgbClr val="C1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" name="Rectangle 77">
              <a:extLst>
                <a:ext uri="{FF2B5EF4-FFF2-40B4-BE49-F238E27FC236}">
                  <a16:creationId xmlns:a16="http://schemas.microsoft.com/office/drawing/2014/main" id="{F35E1530-82E3-4DA5-B010-1E892C9CF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5111750"/>
              <a:ext cx="242888" cy="744538"/>
            </a:xfrm>
            <a:prstGeom prst="rect">
              <a:avLst/>
            </a:prstGeom>
            <a:solidFill>
              <a:srgbClr val="3B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" name="Rectangle 78">
              <a:extLst>
                <a:ext uri="{FF2B5EF4-FFF2-40B4-BE49-F238E27FC236}">
                  <a16:creationId xmlns:a16="http://schemas.microsoft.com/office/drawing/2014/main" id="{A53F8B33-FDE9-4FBC-B9E1-E3119992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5111750"/>
              <a:ext cx="120650" cy="744538"/>
            </a:xfrm>
            <a:prstGeom prst="rect">
              <a:avLst/>
            </a:prstGeom>
            <a:solidFill>
              <a:srgbClr val="269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" name="Rectangle 79">
              <a:extLst>
                <a:ext uri="{FF2B5EF4-FFF2-40B4-BE49-F238E27FC236}">
                  <a16:creationId xmlns:a16="http://schemas.microsoft.com/office/drawing/2014/main" id="{80F20001-154A-4FB5-BE01-D15E21AD8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513" y="5184775"/>
              <a:ext cx="244475" cy="671513"/>
            </a:xfrm>
            <a:prstGeom prst="rect">
              <a:avLst/>
            </a:prstGeom>
            <a:solidFill>
              <a:srgbClr val="DD4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" name="Rectangle 80">
              <a:extLst>
                <a:ext uri="{FF2B5EF4-FFF2-40B4-BE49-F238E27FC236}">
                  <a16:creationId xmlns:a16="http://schemas.microsoft.com/office/drawing/2014/main" id="{74E09B30-FCB3-46EA-8600-F0584452D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750" y="5184775"/>
              <a:ext cx="122238" cy="671513"/>
            </a:xfrm>
            <a:prstGeom prst="rect">
              <a:avLst/>
            </a:prstGeom>
            <a:solidFill>
              <a:srgbClr val="C1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" name="Rectangle 81">
              <a:extLst>
                <a:ext uri="{FF2B5EF4-FFF2-40B4-BE49-F238E27FC236}">
                  <a16:creationId xmlns:a16="http://schemas.microsoft.com/office/drawing/2014/main" id="{8C587413-65ED-4D88-82D7-3F80E864D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688" y="4926013"/>
              <a:ext cx="244475" cy="930275"/>
            </a:xfrm>
            <a:prstGeom prst="rect">
              <a:avLst/>
            </a:prstGeom>
            <a:solidFill>
              <a:srgbClr val="3B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" name="Rectangle 82">
              <a:extLst>
                <a:ext uri="{FF2B5EF4-FFF2-40B4-BE49-F238E27FC236}">
                  <a16:creationId xmlns:a16="http://schemas.microsoft.com/office/drawing/2014/main" id="{76E7C1DB-BBD0-4CB3-A2DA-CEA7B8328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925" y="4926013"/>
              <a:ext cx="122238" cy="930275"/>
            </a:xfrm>
            <a:prstGeom prst="rect">
              <a:avLst/>
            </a:prstGeom>
            <a:solidFill>
              <a:srgbClr val="269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36B47C2D-3CED-4DC0-A524-1DD51EA31F08}"/>
              </a:ext>
            </a:extLst>
          </p:cNvPr>
          <p:cNvSpPr txBox="1"/>
          <p:nvPr/>
        </p:nvSpPr>
        <p:spPr>
          <a:xfrm>
            <a:off x="2567291" y="2942873"/>
            <a:ext cx="1362435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기능 가능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1122C7-6201-4595-9D2F-C4D3D5F3590A}"/>
              </a:ext>
            </a:extLst>
          </p:cNvPr>
          <p:cNvSpPr txBox="1"/>
          <p:nvPr/>
        </p:nvSpPr>
        <p:spPr>
          <a:xfrm>
            <a:off x="4128671" y="2985936"/>
            <a:ext cx="2147704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책 별로 사진  추가 가능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FA0D989-AFB1-4681-B99B-024BD21AEB43}"/>
              </a:ext>
            </a:extLst>
          </p:cNvPr>
          <p:cNvSpPr txBox="1"/>
          <p:nvPr/>
        </p:nvSpPr>
        <p:spPr>
          <a:xfrm>
            <a:off x="3199699" y="5400525"/>
            <a:ext cx="1362435" cy="400110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연동 불가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6333EA-9C0F-44CD-90FE-8AB932BF8570}"/>
              </a:ext>
            </a:extLst>
          </p:cNvPr>
          <p:cNvSpPr txBox="1"/>
          <p:nvPr/>
        </p:nvSpPr>
        <p:spPr>
          <a:xfrm>
            <a:off x="6433584" y="3030935"/>
            <a:ext cx="1362435" cy="400110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메모가능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55DC96-7CDF-4FF7-9CAB-1B440F960AFE}"/>
              </a:ext>
            </a:extLst>
          </p:cNvPr>
          <p:cNvSpPr txBox="1"/>
          <p:nvPr/>
        </p:nvSpPr>
        <p:spPr>
          <a:xfrm>
            <a:off x="8047521" y="3066542"/>
            <a:ext cx="1654169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기능 존재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B5229B5-A39E-407C-84A6-9F08DCBF1A9F}"/>
              </a:ext>
            </a:extLst>
          </p:cNvPr>
          <p:cNvSpPr txBox="1"/>
          <p:nvPr/>
        </p:nvSpPr>
        <p:spPr>
          <a:xfrm>
            <a:off x="5088319" y="5226747"/>
            <a:ext cx="1882309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시간별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 별 정렬 불가능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0DD9FC-9CE4-4A90-B700-8EE2DF66A837}"/>
              </a:ext>
            </a:extLst>
          </p:cNvPr>
          <p:cNvSpPr txBox="1"/>
          <p:nvPr/>
        </p:nvSpPr>
        <p:spPr>
          <a:xfrm>
            <a:off x="1529932" y="-32788"/>
            <a:ext cx="9242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03</a:t>
            </a:r>
            <a:endParaRPr lang="ko-KR" altLang="en-US" sz="54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31A507-AF16-41AD-9B37-6057BE3950FC}"/>
              </a:ext>
            </a:extLst>
          </p:cNvPr>
          <p:cNvSpPr txBox="1"/>
          <p:nvPr/>
        </p:nvSpPr>
        <p:spPr>
          <a:xfrm>
            <a:off x="998785" y="48185"/>
            <a:ext cx="4464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북트리</a:t>
            </a:r>
            <a:endParaRPr lang="ko-KR" altLang="en-US" sz="44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grpSp>
        <p:nvGrpSpPr>
          <p:cNvPr id="3" name="그림 1" descr="핀 있는 지도">
            <a:extLst>
              <a:ext uri="{FF2B5EF4-FFF2-40B4-BE49-F238E27FC236}">
                <a16:creationId xmlns:a16="http://schemas.microsoft.com/office/drawing/2014/main" id="{DADC6159-EA0C-4329-800B-804E717F24CE}"/>
              </a:ext>
            </a:extLst>
          </p:cNvPr>
          <p:cNvGrpSpPr/>
          <p:nvPr/>
        </p:nvGrpSpPr>
        <p:grpSpPr>
          <a:xfrm>
            <a:off x="7534093" y="3857371"/>
            <a:ext cx="1397450" cy="1345450"/>
            <a:chOff x="5505777" y="3579109"/>
            <a:chExt cx="1397450" cy="134545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23AECB4-349D-45C2-9094-294B7BFEDC78}"/>
                </a:ext>
              </a:extLst>
            </p:cNvPr>
            <p:cNvSpPr/>
            <p:nvPr/>
          </p:nvSpPr>
          <p:spPr>
            <a:xfrm>
              <a:off x="6342706" y="3796209"/>
              <a:ext cx="305692" cy="448483"/>
            </a:xfrm>
            <a:custGeom>
              <a:avLst/>
              <a:gdLst>
                <a:gd name="connsiteX0" fmla="*/ 152931 w 305692"/>
                <a:gd name="connsiteY0" fmla="*/ 206156 h 448483"/>
                <a:gd name="connsiteX1" fmla="*/ 90337 w 305692"/>
                <a:gd name="connsiteY1" fmla="*/ 143088 h 448483"/>
                <a:gd name="connsiteX2" fmla="*/ 154387 w 305692"/>
                <a:gd name="connsiteY2" fmla="*/ 81422 h 448483"/>
                <a:gd name="connsiteX3" fmla="*/ 218437 w 305692"/>
                <a:gd name="connsiteY3" fmla="*/ 143088 h 448483"/>
                <a:gd name="connsiteX4" fmla="*/ 199513 w 305692"/>
                <a:gd name="connsiteY4" fmla="*/ 186535 h 448483"/>
                <a:gd name="connsiteX5" fmla="*/ 152931 w 305692"/>
                <a:gd name="connsiteY5" fmla="*/ 206156 h 448483"/>
                <a:gd name="connsiteX6" fmla="*/ 90337 w 305692"/>
                <a:gd name="connsiteY6" fmla="*/ 11346 h 448483"/>
                <a:gd name="connsiteX7" fmla="*/ 17553 w 305692"/>
                <a:gd name="connsiteY7" fmla="*/ 74414 h 448483"/>
                <a:gd name="connsiteX8" fmla="*/ 10275 w 305692"/>
                <a:gd name="connsiteY8" fmla="*/ 194944 h 448483"/>
                <a:gd name="connsiteX9" fmla="*/ 80147 w 305692"/>
                <a:gd name="connsiteY9" fmla="*/ 340701 h 448483"/>
                <a:gd name="connsiteX10" fmla="*/ 126729 w 305692"/>
                <a:gd name="connsiteY10" fmla="*/ 433201 h 448483"/>
                <a:gd name="connsiteX11" fmla="*/ 152931 w 305692"/>
                <a:gd name="connsiteY11" fmla="*/ 448617 h 448483"/>
                <a:gd name="connsiteX12" fmla="*/ 179133 w 305692"/>
                <a:gd name="connsiteY12" fmla="*/ 433201 h 448483"/>
                <a:gd name="connsiteX13" fmla="*/ 225715 w 305692"/>
                <a:gd name="connsiteY13" fmla="*/ 340701 h 448483"/>
                <a:gd name="connsiteX14" fmla="*/ 295588 w 305692"/>
                <a:gd name="connsiteY14" fmla="*/ 196345 h 448483"/>
                <a:gd name="connsiteX15" fmla="*/ 305777 w 305692"/>
                <a:gd name="connsiteY15" fmla="*/ 143088 h 448483"/>
                <a:gd name="connsiteX16" fmla="*/ 90337 w 305692"/>
                <a:gd name="connsiteY16" fmla="*/ 11346 h 44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5692" h="448483">
                  <a:moveTo>
                    <a:pt x="152931" y="206156"/>
                  </a:moveTo>
                  <a:cubicBezTo>
                    <a:pt x="117995" y="206156"/>
                    <a:pt x="88881" y="178126"/>
                    <a:pt x="90337" y="143088"/>
                  </a:cubicBezTo>
                  <a:cubicBezTo>
                    <a:pt x="90337" y="109452"/>
                    <a:pt x="119451" y="81422"/>
                    <a:pt x="154387" y="81422"/>
                  </a:cubicBezTo>
                  <a:cubicBezTo>
                    <a:pt x="189323" y="81422"/>
                    <a:pt x="218437" y="109452"/>
                    <a:pt x="218437" y="143088"/>
                  </a:cubicBezTo>
                  <a:cubicBezTo>
                    <a:pt x="218437" y="159906"/>
                    <a:pt x="211158" y="175323"/>
                    <a:pt x="199513" y="186535"/>
                  </a:cubicBezTo>
                  <a:cubicBezTo>
                    <a:pt x="186412" y="199149"/>
                    <a:pt x="170399" y="206156"/>
                    <a:pt x="152931" y="206156"/>
                  </a:cubicBezTo>
                  <a:close/>
                  <a:moveTo>
                    <a:pt x="90337" y="11346"/>
                  </a:moveTo>
                  <a:cubicBezTo>
                    <a:pt x="58312" y="22558"/>
                    <a:pt x="33566" y="46384"/>
                    <a:pt x="17553" y="74414"/>
                  </a:cubicBezTo>
                  <a:cubicBezTo>
                    <a:pt x="-2826" y="112255"/>
                    <a:pt x="-5738" y="155702"/>
                    <a:pt x="10275" y="194944"/>
                  </a:cubicBezTo>
                  <a:lnTo>
                    <a:pt x="80147" y="340701"/>
                  </a:lnTo>
                  <a:lnTo>
                    <a:pt x="126729" y="433201"/>
                  </a:lnTo>
                  <a:cubicBezTo>
                    <a:pt x="131096" y="443011"/>
                    <a:pt x="141286" y="448617"/>
                    <a:pt x="152931" y="448617"/>
                  </a:cubicBezTo>
                  <a:cubicBezTo>
                    <a:pt x="164577" y="448617"/>
                    <a:pt x="174766" y="443011"/>
                    <a:pt x="179133" y="433201"/>
                  </a:cubicBezTo>
                  <a:lnTo>
                    <a:pt x="225715" y="340701"/>
                  </a:lnTo>
                  <a:lnTo>
                    <a:pt x="295588" y="196345"/>
                  </a:lnTo>
                  <a:cubicBezTo>
                    <a:pt x="302866" y="179527"/>
                    <a:pt x="305777" y="161308"/>
                    <a:pt x="305777" y="143088"/>
                  </a:cubicBezTo>
                  <a:cubicBezTo>
                    <a:pt x="305777" y="44982"/>
                    <a:pt x="200969" y="-29298"/>
                    <a:pt x="90337" y="11346"/>
                  </a:cubicBezTo>
                  <a:close/>
                </a:path>
              </a:pathLst>
            </a:cu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24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A4DF98D4-C2B0-428A-92D1-D1CA90F0519D}"/>
                </a:ext>
              </a:extLst>
            </p:cNvPr>
            <p:cNvSpPr/>
            <p:nvPr/>
          </p:nvSpPr>
          <p:spPr>
            <a:xfrm>
              <a:off x="5622231" y="3922479"/>
              <a:ext cx="1164542" cy="784846"/>
            </a:xfrm>
            <a:custGeom>
              <a:avLst/>
              <a:gdLst>
                <a:gd name="connsiteX0" fmla="*/ 553157 w 1164541"/>
                <a:gd name="connsiteY0" fmla="*/ 676930 h 784845"/>
                <a:gd name="connsiteX1" fmla="*/ 320249 w 1164541"/>
                <a:gd name="connsiteY1" fmla="*/ 564809 h 784845"/>
                <a:gd name="connsiteX2" fmla="*/ 320249 w 1164541"/>
                <a:gd name="connsiteY2" fmla="*/ 107916 h 784845"/>
                <a:gd name="connsiteX3" fmla="*/ 553157 w 1164541"/>
                <a:gd name="connsiteY3" fmla="*/ 220037 h 784845"/>
                <a:gd name="connsiteX4" fmla="*/ 553157 w 1164541"/>
                <a:gd name="connsiteY4" fmla="*/ 676930 h 784845"/>
                <a:gd name="connsiteX5" fmla="*/ 262022 w 1164541"/>
                <a:gd name="connsiteY5" fmla="*/ 564809 h 784845"/>
                <a:gd name="connsiteX6" fmla="*/ 87341 w 1164541"/>
                <a:gd name="connsiteY6" fmla="*/ 648899 h 784845"/>
                <a:gd name="connsiteX7" fmla="*/ 87341 w 1164541"/>
                <a:gd name="connsiteY7" fmla="*/ 192007 h 784845"/>
                <a:gd name="connsiteX8" fmla="*/ 262022 w 1164541"/>
                <a:gd name="connsiteY8" fmla="*/ 107916 h 784845"/>
                <a:gd name="connsiteX9" fmla="*/ 262022 w 1164541"/>
                <a:gd name="connsiteY9" fmla="*/ 564809 h 784845"/>
                <a:gd name="connsiteX10" fmla="*/ 1068467 w 1164541"/>
                <a:gd name="connsiteY10" fmla="*/ 93901 h 784845"/>
                <a:gd name="connsiteX11" fmla="*/ 1068467 w 1164541"/>
                <a:gd name="connsiteY11" fmla="*/ 93901 h 784845"/>
                <a:gd name="connsiteX12" fmla="*/ 1032075 w 1164541"/>
                <a:gd name="connsiteY12" fmla="*/ 169583 h 784845"/>
                <a:gd name="connsiteX13" fmla="*/ 1077201 w 1164541"/>
                <a:gd name="connsiteY13" fmla="*/ 192007 h 784845"/>
                <a:gd name="connsiteX14" fmla="*/ 1077201 w 1164541"/>
                <a:gd name="connsiteY14" fmla="*/ 648899 h 784845"/>
                <a:gd name="connsiteX15" fmla="*/ 902520 w 1164541"/>
                <a:gd name="connsiteY15" fmla="*/ 564809 h 784845"/>
                <a:gd name="connsiteX16" fmla="*/ 902520 w 1164541"/>
                <a:gd name="connsiteY16" fmla="*/ 378408 h 784845"/>
                <a:gd name="connsiteX17" fmla="*/ 844293 w 1164541"/>
                <a:gd name="connsiteY17" fmla="*/ 378408 h 784845"/>
                <a:gd name="connsiteX18" fmla="*/ 844293 w 1164541"/>
                <a:gd name="connsiteY18" fmla="*/ 564809 h 784845"/>
                <a:gd name="connsiteX19" fmla="*/ 611384 w 1164541"/>
                <a:gd name="connsiteY19" fmla="*/ 676930 h 784845"/>
                <a:gd name="connsiteX20" fmla="*/ 611384 w 1164541"/>
                <a:gd name="connsiteY20" fmla="*/ 220037 h 784845"/>
                <a:gd name="connsiteX21" fmla="*/ 714737 w 1164541"/>
                <a:gd name="connsiteY21" fmla="*/ 169583 h 784845"/>
                <a:gd name="connsiteX22" fmla="*/ 678346 w 1164541"/>
                <a:gd name="connsiteY22" fmla="*/ 93901 h 784845"/>
                <a:gd name="connsiteX23" fmla="*/ 582271 w 1164541"/>
                <a:gd name="connsiteY23" fmla="*/ 140151 h 784845"/>
                <a:gd name="connsiteX24" fmla="*/ 291135 w 1164541"/>
                <a:gd name="connsiteY24" fmla="*/ 0 h 784845"/>
                <a:gd name="connsiteX25" fmla="*/ 0 w 1164541"/>
                <a:gd name="connsiteY25" fmla="*/ 140151 h 784845"/>
                <a:gd name="connsiteX26" fmla="*/ 0 w 1164541"/>
                <a:gd name="connsiteY26" fmla="*/ 784846 h 784845"/>
                <a:gd name="connsiteX27" fmla="*/ 291135 w 1164541"/>
                <a:gd name="connsiteY27" fmla="*/ 644695 h 784845"/>
                <a:gd name="connsiteX28" fmla="*/ 582271 w 1164541"/>
                <a:gd name="connsiteY28" fmla="*/ 784846 h 784845"/>
                <a:gd name="connsiteX29" fmla="*/ 873406 w 1164541"/>
                <a:gd name="connsiteY29" fmla="*/ 644695 h 784845"/>
                <a:gd name="connsiteX30" fmla="*/ 1164542 w 1164541"/>
                <a:gd name="connsiteY30" fmla="*/ 784846 h 784845"/>
                <a:gd name="connsiteX31" fmla="*/ 1164542 w 1164541"/>
                <a:gd name="connsiteY31" fmla="*/ 140151 h 784845"/>
                <a:gd name="connsiteX32" fmla="*/ 1068467 w 1164541"/>
                <a:gd name="connsiteY32" fmla="*/ 93901 h 784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64541" h="784845">
                  <a:moveTo>
                    <a:pt x="553157" y="676930"/>
                  </a:moveTo>
                  <a:lnTo>
                    <a:pt x="320249" y="564809"/>
                  </a:lnTo>
                  <a:lnTo>
                    <a:pt x="320249" y="107916"/>
                  </a:lnTo>
                  <a:lnTo>
                    <a:pt x="553157" y="220037"/>
                  </a:lnTo>
                  <a:lnTo>
                    <a:pt x="553157" y="676930"/>
                  </a:lnTo>
                  <a:close/>
                  <a:moveTo>
                    <a:pt x="262022" y="564809"/>
                  </a:moveTo>
                  <a:lnTo>
                    <a:pt x="87341" y="648899"/>
                  </a:lnTo>
                  <a:lnTo>
                    <a:pt x="87341" y="192007"/>
                  </a:lnTo>
                  <a:lnTo>
                    <a:pt x="262022" y="107916"/>
                  </a:lnTo>
                  <a:lnTo>
                    <a:pt x="262022" y="564809"/>
                  </a:lnTo>
                  <a:close/>
                  <a:moveTo>
                    <a:pt x="1068467" y="93901"/>
                  </a:moveTo>
                  <a:lnTo>
                    <a:pt x="1068467" y="93901"/>
                  </a:lnTo>
                  <a:lnTo>
                    <a:pt x="1032075" y="169583"/>
                  </a:lnTo>
                  <a:lnTo>
                    <a:pt x="1077201" y="192007"/>
                  </a:lnTo>
                  <a:lnTo>
                    <a:pt x="1077201" y="648899"/>
                  </a:lnTo>
                  <a:lnTo>
                    <a:pt x="902520" y="564809"/>
                  </a:lnTo>
                  <a:lnTo>
                    <a:pt x="902520" y="378408"/>
                  </a:lnTo>
                  <a:lnTo>
                    <a:pt x="844293" y="378408"/>
                  </a:lnTo>
                  <a:lnTo>
                    <a:pt x="844293" y="564809"/>
                  </a:lnTo>
                  <a:lnTo>
                    <a:pt x="611384" y="676930"/>
                  </a:lnTo>
                  <a:lnTo>
                    <a:pt x="611384" y="220037"/>
                  </a:lnTo>
                  <a:lnTo>
                    <a:pt x="714737" y="169583"/>
                  </a:lnTo>
                  <a:lnTo>
                    <a:pt x="678346" y="93901"/>
                  </a:lnTo>
                  <a:lnTo>
                    <a:pt x="582271" y="140151"/>
                  </a:lnTo>
                  <a:lnTo>
                    <a:pt x="291135" y="0"/>
                  </a:lnTo>
                  <a:lnTo>
                    <a:pt x="0" y="140151"/>
                  </a:lnTo>
                  <a:lnTo>
                    <a:pt x="0" y="784846"/>
                  </a:lnTo>
                  <a:lnTo>
                    <a:pt x="291135" y="644695"/>
                  </a:lnTo>
                  <a:lnTo>
                    <a:pt x="582271" y="784846"/>
                  </a:lnTo>
                  <a:lnTo>
                    <a:pt x="873406" y="644695"/>
                  </a:lnTo>
                  <a:lnTo>
                    <a:pt x="1164542" y="784846"/>
                  </a:lnTo>
                  <a:lnTo>
                    <a:pt x="1164542" y="140151"/>
                  </a:lnTo>
                  <a:lnTo>
                    <a:pt x="1068467" y="93901"/>
                  </a:lnTo>
                  <a:close/>
                </a:path>
              </a:pathLst>
            </a:custGeom>
            <a:solidFill>
              <a:srgbClr val="00206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24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0466F41-C4D5-4D73-8215-F969C290263D}"/>
              </a:ext>
            </a:extLst>
          </p:cNvPr>
          <p:cNvSpPr txBox="1"/>
          <p:nvPr/>
        </p:nvSpPr>
        <p:spPr>
          <a:xfrm>
            <a:off x="7296128" y="5268868"/>
            <a:ext cx="1882309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도서관 위치 파악 불가</a:t>
            </a:r>
          </a:p>
        </p:txBody>
      </p:sp>
    </p:spTree>
    <p:extLst>
      <p:ext uri="{BB962C8B-B14F-4D97-AF65-F5344CB8AC3E}">
        <p14:creationId xmlns:p14="http://schemas.microsoft.com/office/powerpoint/2010/main" val="41370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281</Words>
  <Application>Microsoft Office PowerPoint</Application>
  <PresentationFormat>와이드스크린</PresentationFormat>
  <Paragraphs>67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210 하얀분필 R</vt:lpstr>
      <vt:lpstr>Amatic SC</vt:lpstr>
      <vt:lpstr>Arial</vt:lpstr>
      <vt:lpstr>맑은 고딕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보경 윤</dc:creator>
  <cp:lastModifiedBy>보경 윤</cp:lastModifiedBy>
  <cp:revision>1</cp:revision>
  <dcterms:created xsi:type="dcterms:W3CDTF">2019-09-11T05:46:56Z</dcterms:created>
  <dcterms:modified xsi:type="dcterms:W3CDTF">2019-09-11T05:49:55Z</dcterms:modified>
</cp:coreProperties>
</file>