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47"/>
    <p:restoredTop sz="50000"/>
  </p:normalViewPr>
  <p:slideViewPr>
    <p:cSldViewPr snapToGrid="0" snapToObjects="1">
      <p:cViewPr varScale="1">
        <p:scale>
          <a:sx n="50" d="100"/>
          <a:sy n="50" d="100"/>
        </p:scale>
        <p:origin x="1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B5751-BF2B-404F-B183-CBF7BEAC4B59}" type="datetimeFigureOut">
              <a:rPr kumimoji="1" lang="zh-CN" altLang="en-US" smtClean="0"/>
              <a:t>16/5/8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2D2E0-9D7D-8444-8B46-DE02527442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2D2E0-9D7D-8444-8B46-DE025274427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599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2D2E0-9D7D-8444-8B46-DE025274427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数据库连接池</a:t>
            </a:r>
            <a:r>
              <a:rPr kumimoji="1" lang="en-US" altLang="zh-CN" dirty="0" smtClean="0"/>
              <a:t>-Firework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hlinkClick r:id="rId3" action="ppaction://hlinksldjump"/>
              </a:rPr>
              <a:t>原理</a:t>
            </a:r>
            <a:endParaRPr kumimoji="1" lang="zh-CN" altLang="en-US" dirty="0" smtClean="0"/>
          </a:p>
          <a:p>
            <a:r>
              <a:rPr kumimoji="1" lang="zh-CN" altLang="en-US" smtClean="0"/>
              <a:t>设计</a:t>
            </a:r>
            <a:endParaRPr kumimoji="1" lang="zh-CN" altLang="en-US" dirty="0" smtClean="0"/>
          </a:p>
          <a:p>
            <a:r>
              <a:rPr kumimoji="1" lang="zh-CN" altLang="en-US" dirty="0" smtClean="0"/>
              <a:t>实现</a:t>
            </a:r>
          </a:p>
          <a:p>
            <a:r>
              <a:rPr kumimoji="1" lang="zh-CN" altLang="en-US" dirty="0" smtClean="0"/>
              <a:t>收获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</TotalTime>
  <Words>11</Words>
  <Application>Microsoft Macintosh PowerPoint</Application>
  <PresentationFormat>宽屏</PresentationFormat>
  <Paragraphs>7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Calibri</vt:lpstr>
      <vt:lpstr>Century Gothic</vt:lpstr>
      <vt:lpstr>Wingdings 3</vt:lpstr>
      <vt:lpstr>宋体</vt:lpstr>
      <vt:lpstr>幼圆</vt:lpstr>
      <vt:lpstr>切片</vt:lpstr>
      <vt:lpstr>数据库连接池-Firework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数据库连接池-Firework</dc:title>
  <dc:creator>Microsoft Office 用户</dc:creator>
  <cp:lastModifiedBy>Microsoft Office 用户</cp:lastModifiedBy>
  <cp:revision>3</cp:revision>
  <dcterms:created xsi:type="dcterms:W3CDTF">2016-05-08T01:59:07Z</dcterms:created>
  <dcterms:modified xsi:type="dcterms:W3CDTF">2016-05-08T02:14:27Z</dcterms:modified>
</cp:coreProperties>
</file>