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616"/>
    <a:srgbClr val="2973B1"/>
    <a:srgbClr val="FDB8A5"/>
    <a:srgbClr val="FC9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8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0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012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185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73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43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9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551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11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56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9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88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0432-5E06-47D1-B258-3A34E9F7AED4}" type="datetimeFigureOut">
              <a:rPr lang="en-SG" smtClean="0"/>
              <a:t>Sun, 25 Oct 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7652E-ED09-41B1-8FB5-FA73E2DEF6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783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aphic 7">
            <a:extLst>
              <a:ext uri="{FF2B5EF4-FFF2-40B4-BE49-F238E27FC236}">
                <a16:creationId xmlns:a16="http://schemas.microsoft.com/office/drawing/2014/main" id="{F91BB966-9C73-43C7-8E02-9721CC92B034}"/>
              </a:ext>
            </a:extLst>
          </p:cNvPr>
          <p:cNvGrpSpPr/>
          <p:nvPr/>
        </p:nvGrpSpPr>
        <p:grpSpPr>
          <a:xfrm>
            <a:off x="79282087" y="41491936"/>
            <a:ext cx="270614" cy="421313"/>
            <a:chOff x="154011910" y="71940057"/>
            <a:chExt cx="593889" cy="921661"/>
          </a:xfrm>
          <a:solidFill>
            <a:srgbClr val="000000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60BF26C-6593-4529-8A44-26572EC99656}"/>
                </a:ext>
              </a:extLst>
            </p:cNvPr>
            <p:cNvSpPr/>
            <p:nvPr/>
          </p:nvSpPr>
          <p:spPr>
            <a:xfrm>
              <a:off x="154011910" y="71940057"/>
              <a:ext cx="576070" cy="739947"/>
            </a:xfrm>
            <a:custGeom>
              <a:avLst/>
              <a:gdLst>
                <a:gd name="connsiteX0" fmla="*/ 576070 w 576070"/>
                <a:gd name="connsiteY0" fmla="*/ 178165 h 739947"/>
                <a:gd name="connsiteX1" fmla="*/ 576070 w 576070"/>
                <a:gd name="connsiteY1" fmla="*/ 118777 h 739947"/>
                <a:gd name="connsiteX2" fmla="*/ 288028 w 576070"/>
                <a:gd name="connsiteY2" fmla="*/ 0 h 739947"/>
                <a:gd name="connsiteX3" fmla="*/ 0 w 576070"/>
                <a:gd name="connsiteY3" fmla="*/ 118777 h 739947"/>
                <a:gd name="connsiteX4" fmla="*/ 0 w 576070"/>
                <a:gd name="connsiteY4" fmla="*/ 178165 h 739947"/>
                <a:gd name="connsiteX5" fmla="*/ 59389 w 576070"/>
                <a:gd name="connsiteY5" fmla="*/ 323664 h 739947"/>
                <a:gd name="connsiteX6" fmla="*/ 207861 w 576070"/>
                <a:gd name="connsiteY6" fmla="*/ 469163 h 739947"/>
                <a:gd name="connsiteX7" fmla="*/ 219736 w 576070"/>
                <a:gd name="connsiteY7" fmla="*/ 498857 h 739947"/>
                <a:gd name="connsiteX8" fmla="*/ 219736 w 576070"/>
                <a:gd name="connsiteY8" fmla="*/ 688905 h 739947"/>
                <a:gd name="connsiteX9" fmla="*/ 237556 w 576070"/>
                <a:gd name="connsiteY9" fmla="*/ 712662 h 739947"/>
                <a:gd name="connsiteX10" fmla="*/ 323667 w 576070"/>
                <a:gd name="connsiteY10" fmla="*/ 739384 h 739947"/>
                <a:gd name="connsiteX11" fmla="*/ 353361 w 576070"/>
                <a:gd name="connsiteY11" fmla="*/ 715627 h 739947"/>
                <a:gd name="connsiteX12" fmla="*/ 353361 w 576070"/>
                <a:gd name="connsiteY12" fmla="*/ 501830 h 739947"/>
                <a:gd name="connsiteX13" fmla="*/ 365236 w 576070"/>
                <a:gd name="connsiteY13" fmla="*/ 472135 h 739947"/>
                <a:gd name="connsiteX14" fmla="*/ 516681 w 576070"/>
                <a:gd name="connsiteY14" fmla="*/ 323664 h 739947"/>
                <a:gd name="connsiteX15" fmla="*/ 576070 w 576070"/>
                <a:gd name="connsiteY15" fmla="*/ 178165 h 739947"/>
                <a:gd name="connsiteX16" fmla="*/ 288028 w 576070"/>
                <a:gd name="connsiteY16" fmla="*/ 175193 h 739947"/>
                <a:gd name="connsiteX17" fmla="*/ 65319 w 576070"/>
                <a:gd name="connsiteY17" fmla="*/ 121742 h 739947"/>
                <a:gd name="connsiteX18" fmla="*/ 65319 w 576070"/>
                <a:gd name="connsiteY18" fmla="*/ 121742 h 739947"/>
                <a:gd name="connsiteX19" fmla="*/ 288028 w 576070"/>
                <a:gd name="connsiteY19" fmla="*/ 68291 h 739947"/>
                <a:gd name="connsiteX20" fmla="*/ 510736 w 576070"/>
                <a:gd name="connsiteY20" fmla="*/ 121742 h 739947"/>
                <a:gd name="connsiteX21" fmla="*/ 288028 w 576070"/>
                <a:gd name="connsiteY21" fmla="*/ 175193 h 7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76070" h="739947">
                  <a:moveTo>
                    <a:pt x="576070" y="178165"/>
                  </a:moveTo>
                  <a:lnTo>
                    <a:pt x="576070" y="118777"/>
                  </a:lnTo>
                  <a:cubicBezTo>
                    <a:pt x="576070" y="35632"/>
                    <a:pt x="427598" y="0"/>
                    <a:pt x="288028" y="0"/>
                  </a:cubicBezTo>
                  <a:cubicBezTo>
                    <a:pt x="148472" y="0"/>
                    <a:pt x="0" y="38597"/>
                    <a:pt x="0" y="118777"/>
                  </a:cubicBezTo>
                  <a:lnTo>
                    <a:pt x="0" y="178165"/>
                  </a:lnTo>
                  <a:cubicBezTo>
                    <a:pt x="0" y="231609"/>
                    <a:pt x="20777" y="285060"/>
                    <a:pt x="59389" y="323664"/>
                  </a:cubicBezTo>
                  <a:lnTo>
                    <a:pt x="207861" y="469163"/>
                  </a:lnTo>
                  <a:cubicBezTo>
                    <a:pt x="216764" y="478073"/>
                    <a:pt x="219736" y="486983"/>
                    <a:pt x="219736" y="498857"/>
                  </a:cubicBezTo>
                  <a:lnTo>
                    <a:pt x="219736" y="688905"/>
                  </a:lnTo>
                  <a:cubicBezTo>
                    <a:pt x="219736" y="700780"/>
                    <a:pt x="225666" y="709689"/>
                    <a:pt x="237556" y="712662"/>
                  </a:cubicBezTo>
                  <a:lnTo>
                    <a:pt x="323667" y="739384"/>
                  </a:lnTo>
                  <a:cubicBezTo>
                    <a:pt x="338514" y="742356"/>
                    <a:pt x="353361" y="733446"/>
                    <a:pt x="353361" y="715627"/>
                  </a:cubicBezTo>
                  <a:lnTo>
                    <a:pt x="353361" y="501830"/>
                  </a:lnTo>
                  <a:cubicBezTo>
                    <a:pt x="353361" y="489955"/>
                    <a:pt x="359292" y="481045"/>
                    <a:pt x="365236" y="472135"/>
                  </a:cubicBezTo>
                  <a:lnTo>
                    <a:pt x="516681" y="323664"/>
                  </a:lnTo>
                  <a:cubicBezTo>
                    <a:pt x="555278" y="285060"/>
                    <a:pt x="576070" y="231609"/>
                    <a:pt x="576070" y="178165"/>
                  </a:cubicBezTo>
                  <a:close/>
                  <a:moveTo>
                    <a:pt x="288028" y="175193"/>
                  </a:moveTo>
                  <a:cubicBezTo>
                    <a:pt x="145500" y="175193"/>
                    <a:pt x="68292" y="136589"/>
                    <a:pt x="65319" y="121742"/>
                  </a:cubicBezTo>
                  <a:lnTo>
                    <a:pt x="65319" y="121742"/>
                  </a:lnTo>
                  <a:cubicBezTo>
                    <a:pt x="68292" y="106895"/>
                    <a:pt x="145500" y="68291"/>
                    <a:pt x="288028" y="68291"/>
                  </a:cubicBezTo>
                  <a:cubicBezTo>
                    <a:pt x="430570" y="68291"/>
                    <a:pt x="504806" y="106895"/>
                    <a:pt x="510736" y="121742"/>
                  </a:cubicBezTo>
                  <a:cubicBezTo>
                    <a:pt x="504806" y="136589"/>
                    <a:pt x="430570" y="175193"/>
                    <a:pt x="288028" y="175193"/>
                  </a:cubicBezTo>
                  <a:close/>
                </a:path>
              </a:pathLst>
            </a:custGeom>
            <a:solidFill>
              <a:srgbClr val="000000"/>
            </a:solidFill>
            <a:ln w="296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2B2C1B-448A-4C39-834E-8B89E6343787}"/>
                </a:ext>
              </a:extLst>
            </p:cNvPr>
            <p:cNvSpPr/>
            <p:nvPr/>
          </p:nvSpPr>
          <p:spPr>
            <a:xfrm>
              <a:off x="154418716" y="72421102"/>
              <a:ext cx="187083" cy="59388"/>
            </a:xfrm>
            <a:custGeom>
              <a:avLst/>
              <a:gdLst>
                <a:gd name="connsiteX0" fmla="*/ 29694 w 187083"/>
                <a:gd name="connsiteY0" fmla="*/ 0 h 59388"/>
                <a:gd name="connsiteX1" fmla="*/ 0 w 187083"/>
                <a:gd name="connsiteY1" fmla="*/ 29694 h 59388"/>
                <a:gd name="connsiteX2" fmla="*/ 29694 w 187083"/>
                <a:gd name="connsiteY2" fmla="*/ 59388 h 59388"/>
                <a:gd name="connsiteX3" fmla="*/ 157389 w 187083"/>
                <a:gd name="connsiteY3" fmla="*/ 59388 h 59388"/>
                <a:gd name="connsiteX4" fmla="*/ 187084 w 187083"/>
                <a:gd name="connsiteY4" fmla="*/ 29694 h 59388"/>
                <a:gd name="connsiteX5" fmla="*/ 157389 w 187083"/>
                <a:gd name="connsiteY5" fmla="*/ 0 h 59388"/>
                <a:gd name="connsiteX6" fmla="*/ 29694 w 187083"/>
                <a:gd name="connsiteY6" fmla="*/ 0 h 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083" h="59388">
                  <a:moveTo>
                    <a:pt x="29694" y="0"/>
                  </a:moveTo>
                  <a:cubicBezTo>
                    <a:pt x="11875" y="0"/>
                    <a:pt x="0" y="11875"/>
                    <a:pt x="0" y="29694"/>
                  </a:cubicBezTo>
                  <a:cubicBezTo>
                    <a:pt x="0" y="47506"/>
                    <a:pt x="11875" y="59388"/>
                    <a:pt x="29694" y="59388"/>
                  </a:cubicBezTo>
                  <a:lnTo>
                    <a:pt x="157389" y="59388"/>
                  </a:lnTo>
                  <a:cubicBezTo>
                    <a:pt x="175195" y="59388"/>
                    <a:pt x="187084" y="47506"/>
                    <a:pt x="187084" y="29694"/>
                  </a:cubicBezTo>
                  <a:cubicBezTo>
                    <a:pt x="187084" y="11875"/>
                    <a:pt x="175195" y="0"/>
                    <a:pt x="157389" y="0"/>
                  </a:cubicBezTo>
                  <a:lnTo>
                    <a:pt x="29694" y="0"/>
                  </a:lnTo>
                  <a:close/>
                </a:path>
              </a:pathLst>
            </a:custGeom>
            <a:solidFill>
              <a:srgbClr val="000000"/>
            </a:solidFill>
            <a:ln w="296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D86154-E19C-4570-A3A2-BAAD241D423A}"/>
                </a:ext>
              </a:extLst>
            </p:cNvPr>
            <p:cNvSpPr/>
            <p:nvPr/>
          </p:nvSpPr>
          <p:spPr>
            <a:xfrm>
              <a:off x="154418716" y="72522059"/>
              <a:ext cx="187083" cy="59388"/>
            </a:xfrm>
            <a:custGeom>
              <a:avLst/>
              <a:gdLst>
                <a:gd name="connsiteX0" fmla="*/ 157389 w 187083"/>
                <a:gd name="connsiteY0" fmla="*/ 0 h 59388"/>
                <a:gd name="connsiteX1" fmla="*/ 29694 w 187083"/>
                <a:gd name="connsiteY1" fmla="*/ 0 h 59388"/>
                <a:gd name="connsiteX2" fmla="*/ 0 w 187083"/>
                <a:gd name="connsiteY2" fmla="*/ 29694 h 59388"/>
                <a:gd name="connsiteX3" fmla="*/ 29694 w 187083"/>
                <a:gd name="connsiteY3" fmla="*/ 59388 h 59388"/>
                <a:gd name="connsiteX4" fmla="*/ 157389 w 187083"/>
                <a:gd name="connsiteY4" fmla="*/ 59388 h 59388"/>
                <a:gd name="connsiteX5" fmla="*/ 187084 w 187083"/>
                <a:gd name="connsiteY5" fmla="*/ 29694 h 59388"/>
                <a:gd name="connsiteX6" fmla="*/ 157389 w 187083"/>
                <a:gd name="connsiteY6" fmla="*/ 0 h 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083" h="59388">
                  <a:moveTo>
                    <a:pt x="157389" y="0"/>
                  </a:moveTo>
                  <a:lnTo>
                    <a:pt x="29694" y="0"/>
                  </a:lnTo>
                  <a:cubicBezTo>
                    <a:pt x="11875" y="0"/>
                    <a:pt x="0" y="11882"/>
                    <a:pt x="0" y="29694"/>
                  </a:cubicBezTo>
                  <a:cubicBezTo>
                    <a:pt x="0" y="47514"/>
                    <a:pt x="11875" y="59388"/>
                    <a:pt x="29694" y="59388"/>
                  </a:cubicBezTo>
                  <a:lnTo>
                    <a:pt x="157389" y="59388"/>
                  </a:lnTo>
                  <a:cubicBezTo>
                    <a:pt x="175195" y="59388"/>
                    <a:pt x="187084" y="47514"/>
                    <a:pt x="187084" y="29694"/>
                  </a:cubicBezTo>
                  <a:cubicBezTo>
                    <a:pt x="187084" y="11882"/>
                    <a:pt x="175195" y="0"/>
                    <a:pt x="157389" y="0"/>
                  </a:cubicBezTo>
                  <a:close/>
                </a:path>
              </a:pathLst>
            </a:custGeom>
            <a:solidFill>
              <a:srgbClr val="000000"/>
            </a:solidFill>
            <a:ln w="296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CBE6D3C-7E83-4396-98ED-A5D0132442BE}"/>
                </a:ext>
              </a:extLst>
            </p:cNvPr>
            <p:cNvSpPr/>
            <p:nvPr/>
          </p:nvSpPr>
          <p:spPr>
            <a:xfrm>
              <a:off x="154418716" y="72620052"/>
              <a:ext cx="187083" cy="59388"/>
            </a:xfrm>
            <a:custGeom>
              <a:avLst/>
              <a:gdLst>
                <a:gd name="connsiteX0" fmla="*/ 157389 w 187083"/>
                <a:gd name="connsiteY0" fmla="*/ 0 h 59388"/>
                <a:gd name="connsiteX1" fmla="*/ 29694 w 187083"/>
                <a:gd name="connsiteY1" fmla="*/ 0 h 59388"/>
                <a:gd name="connsiteX2" fmla="*/ 0 w 187083"/>
                <a:gd name="connsiteY2" fmla="*/ 29694 h 59388"/>
                <a:gd name="connsiteX3" fmla="*/ 29694 w 187083"/>
                <a:gd name="connsiteY3" fmla="*/ 59388 h 59388"/>
                <a:gd name="connsiteX4" fmla="*/ 157389 w 187083"/>
                <a:gd name="connsiteY4" fmla="*/ 59388 h 59388"/>
                <a:gd name="connsiteX5" fmla="*/ 187084 w 187083"/>
                <a:gd name="connsiteY5" fmla="*/ 29694 h 59388"/>
                <a:gd name="connsiteX6" fmla="*/ 157389 w 187083"/>
                <a:gd name="connsiteY6" fmla="*/ 0 h 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083" h="59388">
                  <a:moveTo>
                    <a:pt x="157389" y="0"/>
                  </a:moveTo>
                  <a:lnTo>
                    <a:pt x="29694" y="0"/>
                  </a:lnTo>
                  <a:cubicBezTo>
                    <a:pt x="11875" y="0"/>
                    <a:pt x="0" y="11875"/>
                    <a:pt x="0" y="29694"/>
                  </a:cubicBezTo>
                  <a:cubicBezTo>
                    <a:pt x="0" y="47514"/>
                    <a:pt x="11875" y="59388"/>
                    <a:pt x="29694" y="59388"/>
                  </a:cubicBezTo>
                  <a:lnTo>
                    <a:pt x="157389" y="59388"/>
                  </a:lnTo>
                  <a:cubicBezTo>
                    <a:pt x="175195" y="59388"/>
                    <a:pt x="187084" y="47514"/>
                    <a:pt x="187084" y="29694"/>
                  </a:cubicBezTo>
                  <a:cubicBezTo>
                    <a:pt x="187084" y="14847"/>
                    <a:pt x="175195" y="0"/>
                    <a:pt x="157389" y="0"/>
                  </a:cubicBezTo>
                  <a:close/>
                </a:path>
              </a:pathLst>
            </a:custGeom>
            <a:solidFill>
              <a:srgbClr val="000000"/>
            </a:solidFill>
            <a:ln w="296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F0EF7E-93CB-486C-A9E9-AE5911D2CF6C}"/>
              </a:ext>
            </a:extLst>
          </p:cNvPr>
          <p:cNvGrpSpPr/>
          <p:nvPr/>
        </p:nvGrpSpPr>
        <p:grpSpPr>
          <a:xfrm>
            <a:off x="1086632" y="319651"/>
            <a:ext cx="5575582" cy="8708858"/>
            <a:chOff x="1086632" y="319651"/>
            <a:chExt cx="5575582" cy="8708858"/>
          </a:xfrm>
        </p:grpSpPr>
        <p:pic>
          <p:nvPicPr>
            <p:cNvPr id="1026" name="Picture 2" descr="UiPath - Crunchbase Company Profile &amp; Funding">
              <a:extLst>
                <a:ext uri="{FF2B5EF4-FFF2-40B4-BE49-F238E27FC236}">
                  <a16:creationId xmlns:a16="http://schemas.microsoft.com/office/drawing/2014/main" id="{67C8DBCE-AAAC-4862-9FFB-CA7635492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839" y="319651"/>
              <a:ext cx="587375" cy="50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75D54C-F979-4AD7-AAC8-AF420B092F9D}"/>
                </a:ext>
              </a:extLst>
            </p:cNvPr>
            <p:cNvSpPr/>
            <p:nvPr/>
          </p:nvSpPr>
          <p:spPr>
            <a:xfrm>
              <a:off x="2074624" y="5055175"/>
              <a:ext cx="2708754" cy="1252602"/>
            </a:xfrm>
            <a:prstGeom prst="rect">
              <a:avLst/>
            </a:prstGeom>
            <a:noFill/>
            <a:ln w="3175">
              <a:solidFill>
                <a:srgbClr val="FA4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tlCol="0" anchor="ctr"/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Manually check for errors 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Replace relevant tables 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Correct errors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4264EF-B63F-42B1-977F-C3B58AB0A140}"/>
                </a:ext>
              </a:extLst>
            </p:cNvPr>
            <p:cNvSpPr/>
            <p:nvPr/>
          </p:nvSpPr>
          <p:spPr>
            <a:xfrm>
              <a:off x="2074622" y="5055175"/>
              <a:ext cx="2708754" cy="267300"/>
            </a:xfrm>
            <a:prstGeom prst="rect">
              <a:avLst/>
            </a:prstGeom>
            <a:solidFill>
              <a:srgbClr val="FA4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/>
                <a:t>Check for Errors 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7FA602-8BFE-4C83-86A0-907B864E06E0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 flipH="1">
              <a:off x="3428999" y="4758141"/>
              <a:ext cx="2" cy="297034"/>
            </a:xfrm>
            <a:prstGeom prst="straightConnector1">
              <a:avLst/>
            </a:prstGeom>
            <a:ln>
              <a:solidFill>
                <a:srgbClr val="FA461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1DB959-B0B2-4253-AB99-5791004380D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3429000" y="6307777"/>
              <a:ext cx="1" cy="300169"/>
            </a:xfrm>
            <a:prstGeom prst="straightConnector1">
              <a:avLst/>
            </a:prstGeom>
            <a:ln>
              <a:solidFill>
                <a:srgbClr val="FA461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9EBBDE-3BB3-4307-829A-BE95E773DAA3}"/>
                </a:ext>
              </a:extLst>
            </p:cNvPr>
            <p:cNvSpPr/>
            <p:nvPr/>
          </p:nvSpPr>
          <p:spPr>
            <a:xfrm>
              <a:off x="1312102" y="1300959"/>
              <a:ext cx="4233797" cy="3457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B7EA47-C1B2-4633-B2D9-747224820FFA}"/>
                </a:ext>
              </a:extLst>
            </p:cNvPr>
            <p:cNvSpPr/>
            <p:nvPr/>
          </p:nvSpPr>
          <p:spPr>
            <a:xfrm>
              <a:off x="1312101" y="1300958"/>
              <a:ext cx="4233797" cy="267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Report Creation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3666BC-DD42-4770-9B63-5CF9FF37313C}"/>
                </a:ext>
              </a:extLst>
            </p:cNvPr>
            <p:cNvSpPr/>
            <p:nvPr/>
          </p:nvSpPr>
          <p:spPr>
            <a:xfrm>
              <a:off x="1454149" y="1741091"/>
              <a:ext cx="3949700" cy="220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Fill in Excel Table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948526-30C9-4B77-9E5E-CAFDDC4D369D}"/>
                </a:ext>
              </a:extLst>
            </p:cNvPr>
            <p:cNvSpPr/>
            <p:nvPr/>
          </p:nvSpPr>
          <p:spPr>
            <a:xfrm>
              <a:off x="1454149" y="1741091"/>
              <a:ext cx="3949700" cy="1364006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44000" rtlCol="0" anchor="ctr"/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Open Compilation Report Data.xlsx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Fill in 16 columns consisting of names, emails and dates (data validated)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Save and close excel file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5F4C83-650A-4563-970F-3FD1F4FC7689}"/>
                </a:ext>
              </a:extLst>
            </p:cNvPr>
            <p:cNvSpPr/>
            <p:nvPr/>
          </p:nvSpPr>
          <p:spPr>
            <a:xfrm>
              <a:off x="1454149" y="3302342"/>
              <a:ext cx="3949700" cy="1258553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144000" rtlCol="0" anchor="ctr"/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Open Generate </a:t>
              </a:r>
              <a:r>
                <a:rPr lang="en-SG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Reports.xaml</a:t>
              </a:r>
              <a:endParaRPr lang="en-SG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Click on Debug file button 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Let program run to completion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24565A-5937-4F16-9B53-EDB6F4183747}"/>
                </a:ext>
              </a:extLst>
            </p:cNvPr>
            <p:cNvSpPr/>
            <p:nvPr/>
          </p:nvSpPr>
          <p:spPr>
            <a:xfrm>
              <a:off x="1454149" y="3302343"/>
              <a:ext cx="3949700" cy="267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Generate Report(s) using </a:t>
              </a:r>
              <a:r>
                <a:rPr lang="en-SG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UIPath</a:t>
              </a: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3D2CD4-3587-4AC4-884D-4621EB2EB064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3428999" y="3105097"/>
              <a:ext cx="0" cy="197246"/>
            </a:xfrm>
            <a:prstGeom prst="line">
              <a:avLst/>
            </a:prstGeom>
            <a:ln w="3175">
              <a:solidFill>
                <a:srgbClr val="2973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65EC095-E953-46C9-BE26-CA02EE554D9E}"/>
                </a:ext>
              </a:extLst>
            </p:cNvPr>
            <p:cNvSpPr/>
            <p:nvPr/>
          </p:nvSpPr>
          <p:spPr>
            <a:xfrm>
              <a:off x="1089764" y="825500"/>
              <a:ext cx="4684735" cy="8203009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30AC4F-1795-4B0B-AD80-C049049AC039}"/>
                </a:ext>
              </a:extLst>
            </p:cNvPr>
            <p:cNvSpPr/>
            <p:nvPr/>
          </p:nvSpPr>
          <p:spPr>
            <a:xfrm>
              <a:off x="1086632" y="826173"/>
              <a:ext cx="4684735" cy="267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</a:rPr>
                <a:t>AUTOMATION PROCESS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07B599-0B76-4F8D-94A4-D7A4E7BFDE7C}"/>
                </a:ext>
              </a:extLst>
            </p:cNvPr>
            <p:cNvSpPr/>
            <p:nvPr/>
          </p:nvSpPr>
          <p:spPr>
            <a:xfrm>
              <a:off x="1312102" y="6607946"/>
              <a:ext cx="4233796" cy="22045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2B10DA-FBDC-40C9-BCE3-E68A91078414}"/>
                </a:ext>
              </a:extLst>
            </p:cNvPr>
            <p:cNvSpPr/>
            <p:nvPr/>
          </p:nvSpPr>
          <p:spPr>
            <a:xfrm>
              <a:off x="1312101" y="6607946"/>
              <a:ext cx="4233797" cy="267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Email Blast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53DBB1-1253-4319-A723-23396843A256}"/>
                </a:ext>
              </a:extLst>
            </p:cNvPr>
            <p:cNvSpPr/>
            <p:nvPr/>
          </p:nvSpPr>
          <p:spPr>
            <a:xfrm>
              <a:off x="1454149" y="7053310"/>
              <a:ext cx="3949700" cy="1551731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tIns="252000" rtlCol="0" anchor="ctr"/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Open Email </a:t>
              </a:r>
              <a:r>
                <a:rPr lang="en-SG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Blast.xaml</a:t>
              </a:r>
              <a:endParaRPr lang="en-SG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Click on Debug file button 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Customize title and body of message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Click Yes to send to recipients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E36D8E5-613F-4ADB-BC9C-055E4EE5F4BB}"/>
                </a:ext>
              </a:extLst>
            </p:cNvPr>
            <p:cNvSpPr/>
            <p:nvPr/>
          </p:nvSpPr>
          <p:spPr>
            <a:xfrm>
              <a:off x="1454149" y="7053311"/>
              <a:ext cx="3949700" cy="267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Select Recipients and Attachments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D304C0B-8999-42CD-9847-3FCD0F217B7E}"/>
                </a:ext>
              </a:extLst>
            </p:cNvPr>
            <p:cNvGrpSpPr/>
            <p:nvPr/>
          </p:nvGrpSpPr>
          <p:grpSpPr>
            <a:xfrm>
              <a:off x="1166569" y="873967"/>
              <a:ext cx="183632" cy="184219"/>
              <a:chOff x="3162300" y="1501706"/>
              <a:chExt cx="1285419" cy="1289525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BB8FD9B-78F6-4575-BF4B-B5F8759C63F1}"/>
                  </a:ext>
                </a:extLst>
              </p:cNvPr>
              <p:cNvSpPr/>
              <p:nvPr/>
            </p:nvSpPr>
            <p:spPr>
              <a:xfrm>
                <a:off x="3162300" y="1501706"/>
                <a:ext cx="1285419" cy="1289525"/>
              </a:xfrm>
              <a:custGeom>
                <a:avLst/>
                <a:gdLst>
                  <a:gd name="connsiteX0" fmla="*/ 2725953 w 2820975"/>
                  <a:gd name="connsiteY0" fmla="*/ 1104626 h 2820952"/>
                  <a:gd name="connsiteX1" fmla="*/ 2509184 w 2820975"/>
                  <a:gd name="connsiteY1" fmla="*/ 1104626 h 2820952"/>
                  <a:gd name="connsiteX2" fmla="*/ 2402284 w 2820975"/>
                  <a:gd name="connsiteY2" fmla="*/ 846286 h 2820952"/>
                  <a:gd name="connsiteX3" fmla="*/ 2556695 w 2820975"/>
                  <a:gd name="connsiteY3" fmla="*/ 691876 h 2820952"/>
                  <a:gd name="connsiteX4" fmla="*/ 2556695 w 2820975"/>
                  <a:gd name="connsiteY4" fmla="*/ 555282 h 2820952"/>
                  <a:gd name="connsiteX5" fmla="*/ 2262719 w 2820975"/>
                  <a:gd name="connsiteY5" fmla="*/ 261309 h 2820952"/>
                  <a:gd name="connsiteX6" fmla="*/ 2126125 w 2820975"/>
                  <a:gd name="connsiteY6" fmla="*/ 261309 h 2820952"/>
                  <a:gd name="connsiteX7" fmla="*/ 1971714 w 2820975"/>
                  <a:gd name="connsiteY7" fmla="*/ 415719 h 2820952"/>
                  <a:gd name="connsiteX8" fmla="*/ 1713372 w 2820975"/>
                  <a:gd name="connsiteY8" fmla="*/ 308820 h 2820952"/>
                  <a:gd name="connsiteX9" fmla="*/ 1713372 w 2820975"/>
                  <a:gd name="connsiteY9" fmla="*/ 95022 h 2820952"/>
                  <a:gd name="connsiteX10" fmla="*/ 1618349 w 2820975"/>
                  <a:gd name="connsiteY10" fmla="*/ 0 h 2820952"/>
                  <a:gd name="connsiteX11" fmla="*/ 1202627 w 2820975"/>
                  <a:gd name="connsiteY11" fmla="*/ 0 h 2820952"/>
                  <a:gd name="connsiteX12" fmla="*/ 1107604 w 2820975"/>
                  <a:gd name="connsiteY12" fmla="*/ 95022 h 2820952"/>
                  <a:gd name="connsiteX13" fmla="*/ 1107604 w 2820975"/>
                  <a:gd name="connsiteY13" fmla="*/ 311789 h 2820952"/>
                  <a:gd name="connsiteX14" fmla="*/ 849262 w 2820975"/>
                  <a:gd name="connsiteY14" fmla="*/ 418689 h 2820952"/>
                  <a:gd name="connsiteX15" fmla="*/ 694851 w 2820975"/>
                  <a:gd name="connsiteY15" fmla="*/ 264279 h 2820952"/>
                  <a:gd name="connsiteX16" fmla="*/ 558256 w 2820975"/>
                  <a:gd name="connsiteY16" fmla="*/ 264279 h 2820952"/>
                  <a:gd name="connsiteX17" fmla="*/ 264281 w 2820975"/>
                  <a:gd name="connsiteY17" fmla="*/ 558252 h 2820952"/>
                  <a:gd name="connsiteX18" fmla="*/ 264281 w 2820975"/>
                  <a:gd name="connsiteY18" fmla="*/ 694845 h 2820952"/>
                  <a:gd name="connsiteX19" fmla="*/ 418692 w 2820975"/>
                  <a:gd name="connsiteY19" fmla="*/ 849255 h 2820952"/>
                  <a:gd name="connsiteX20" fmla="*/ 311792 w 2820975"/>
                  <a:gd name="connsiteY20" fmla="*/ 1107595 h 2820952"/>
                  <a:gd name="connsiteX21" fmla="*/ 95022 w 2820975"/>
                  <a:gd name="connsiteY21" fmla="*/ 1107595 h 2820952"/>
                  <a:gd name="connsiteX22" fmla="*/ 0 w 2820975"/>
                  <a:gd name="connsiteY22" fmla="*/ 1202617 h 2820952"/>
                  <a:gd name="connsiteX23" fmla="*/ 0 w 2820975"/>
                  <a:gd name="connsiteY23" fmla="*/ 1618336 h 2820952"/>
                  <a:gd name="connsiteX24" fmla="*/ 95022 w 2820975"/>
                  <a:gd name="connsiteY24" fmla="*/ 1713357 h 2820952"/>
                  <a:gd name="connsiteX25" fmla="*/ 311792 w 2820975"/>
                  <a:gd name="connsiteY25" fmla="*/ 1713357 h 2820952"/>
                  <a:gd name="connsiteX26" fmla="*/ 418692 w 2820975"/>
                  <a:gd name="connsiteY26" fmla="*/ 1971697 h 2820952"/>
                  <a:gd name="connsiteX27" fmla="*/ 264281 w 2820975"/>
                  <a:gd name="connsiteY27" fmla="*/ 2126107 h 2820952"/>
                  <a:gd name="connsiteX28" fmla="*/ 264281 w 2820975"/>
                  <a:gd name="connsiteY28" fmla="*/ 2262701 h 2820952"/>
                  <a:gd name="connsiteX29" fmla="*/ 558256 w 2820975"/>
                  <a:gd name="connsiteY29" fmla="*/ 2556674 h 2820952"/>
                  <a:gd name="connsiteX30" fmla="*/ 694851 w 2820975"/>
                  <a:gd name="connsiteY30" fmla="*/ 2556674 h 2820952"/>
                  <a:gd name="connsiteX31" fmla="*/ 849262 w 2820975"/>
                  <a:gd name="connsiteY31" fmla="*/ 2402264 h 2820952"/>
                  <a:gd name="connsiteX32" fmla="*/ 1107604 w 2820975"/>
                  <a:gd name="connsiteY32" fmla="*/ 2509163 h 2820952"/>
                  <a:gd name="connsiteX33" fmla="*/ 1107604 w 2820975"/>
                  <a:gd name="connsiteY33" fmla="*/ 2725931 h 2820952"/>
                  <a:gd name="connsiteX34" fmla="*/ 1202627 w 2820975"/>
                  <a:gd name="connsiteY34" fmla="*/ 2820952 h 2820952"/>
                  <a:gd name="connsiteX35" fmla="*/ 1618349 w 2820975"/>
                  <a:gd name="connsiteY35" fmla="*/ 2820952 h 2820952"/>
                  <a:gd name="connsiteX36" fmla="*/ 1713372 w 2820975"/>
                  <a:gd name="connsiteY36" fmla="*/ 2725931 h 2820952"/>
                  <a:gd name="connsiteX37" fmla="*/ 1713372 w 2820975"/>
                  <a:gd name="connsiteY37" fmla="*/ 2509163 h 2820952"/>
                  <a:gd name="connsiteX38" fmla="*/ 1971714 w 2820975"/>
                  <a:gd name="connsiteY38" fmla="*/ 2402264 h 2820952"/>
                  <a:gd name="connsiteX39" fmla="*/ 2126125 w 2820975"/>
                  <a:gd name="connsiteY39" fmla="*/ 2556674 h 2820952"/>
                  <a:gd name="connsiteX40" fmla="*/ 2262719 w 2820975"/>
                  <a:gd name="connsiteY40" fmla="*/ 2556674 h 2820952"/>
                  <a:gd name="connsiteX41" fmla="*/ 2556695 w 2820975"/>
                  <a:gd name="connsiteY41" fmla="*/ 2262701 h 2820952"/>
                  <a:gd name="connsiteX42" fmla="*/ 2556695 w 2820975"/>
                  <a:gd name="connsiteY42" fmla="*/ 2126107 h 2820952"/>
                  <a:gd name="connsiteX43" fmla="*/ 2402284 w 2820975"/>
                  <a:gd name="connsiteY43" fmla="*/ 1971697 h 2820952"/>
                  <a:gd name="connsiteX44" fmla="*/ 2509184 w 2820975"/>
                  <a:gd name="connsiteY44" fmla="*/ 1713357 h 2820952"/>
                  <a:gd name="connsiteX45" fmla="*/ 2725953 w 2820975"/>
                  <a:gd name="connsiteY45" fmla="*/ 1713357 h 2820952"/>
                  <a:gd name="connsiteX46" fmla="*/ 2820976 w 2820975"/>
                  <a:gd name="connsiteY46" fmla="*/ 1618336 h 2820952"/>
                  <a:gd name="connsiteX47" fmla="*/ 2820976 w 2820975"/>
                  <a:gd name="connsiteY47" fmla="*/ 1202617 h 2820952"/>
                  <a:gd name="connsiteX48" fmla="*/ 2725953 w 2820975"/>
                  <a:gd name="connsiteY48" fmla="*/ 1104626 h 2820952"/>
                  <a:gd name="connsiteX49" fmla="*/ 1410488 w 2820975"/>
                  <a:gd name="connsiteY49" fmla="*/ 2087505 h 2820952"/>
                  <a:gd name="connsiteX50" fmla="*/ 736423 w 2820975"/>
                  <a:gd name="connsiteY50" fmla="*/ 1410476 h 2820952"/>
                  <a:gd name="connsiteX51" fmla="*/ 1410488 w 2820975"/>
                  <a:gd name="connsiteY51" fmla="*/ 733448 h 2820952"/>
                  <a:gd name="connsiteX52" fmla="*/ 2087522 w 2820975"/>
                  <a:gd name="connsiteY52" fmla="*/ 1410476 h 2820952"/>
                  <a:gd name="connsiteX53" fmla="*/ 1410488 w 2820975"/>
                  <a:gd name="connsiteY53" fmla="*/ 2087505 h 28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820975" h="2820952">
                    <a:moveTo>
                      <a:pt x="2725953" y="1104626"/>
                    </a:moveTo>
                    <a:lnTo>
                      <a:pt x="2509184" y="1104626"/>
                    </a:lnTo>
                    <a:cubicBezTo>
                      <a:pt x="2482459" y="1012573"/>
                      <a:pt x="2446825" y="926460"/>
                      <a:pt x="2402284" y="846286"/>
                    </a:cubicBezTo>
                    <a:lnTo>
                      <a:pt x="2556695" y="691876"/>
                    </a:lnTo>
                    <a:cubicBezTo>
                      <a:pt x="2595298" y="653273"/>
                      <a:pt x="2595298" y="593885"/>
                      <a:pt x="2556695" y="555282"/>
                    </a:cubicBezTo>
                    <a:lnTo>
                      <a:pt x="2262719" y="261309"/>
                    </a:lnTo>
                    <a:cubicBezTo>
                      <a:pt x="2224117" y="222707"/>
                      <a:pt x="2164728" y="222707"/>
                      <a:pt x="2126125" y="261309"/>
                    </a:cubicBezTo>
                    <a:lnTo>
                      <a:pt x="1971714" y="415719"/>
                    </a:lnTo>
                    <a:cubicBezTo>
                      <a:pt x="1891538" y="371178"/>
                      <a:pt x="1805424" y="335545"/>
                      <a:pt x="1713372" y="308820"/>
                    </a:cubicBezTo>
                    <a:lnTo>
                      <a:pt x="1713372" y="95022"/>
                    </a:lnTo>
                    <a:cubicBezTo>
                      <a:pt x="1713372" y="41572"/>
                      <a:pt x="1671799" y="0"/>
                      <a:pt x="1618349" y="0"/>
                    </a:cubicBezTo>
                    <a:lnTo>
                      <a:pt x="1202627" y="0"/>
                    </a:lnTo>
                    <a:cubicBezTo>
                      <a:pt x="1149176" y="0"/>
                      <a:pt x="1107604" y="41572"/>
                      <a:pt x="1107604" y="95022"/>
                    </a:cubicBezTo>
                    <a:lnTo>
                      <a:pt x="1107604" y="311789"/>
                    </a:lnTo>
                    <a:cubicBezTo>
                      <a:pt x="1015551" y="338514"/>
                      <a:pt x="929437" y="374147"/>
                      <a:pt x="849262" y="418689"/>
                    </a:cubicBezTo>
                    <a:lnTo>
                      <a:pt x="694851" y="264279"/>
                    </a:lnTo>
                    <a:cubicBezTo>
                      <a:pt x="656248" y="225676"/>
                      <a:pt x="596859" y="225676"/>
                      <a:pt x="558256" y="264279"/>
                    </a:cubicBezTo>
                    <a:lnTo>
                      <a:pt x="264281" y="558252"/>
                    </a:lnTo>
                    <a:cubicBezTo>
                      <a:pt x="225678" y="596854"/>
                      <a:pt x="225678" y="656243"/>
                      <a:pt x="264281" y="694845"/>
                    </a:cubicBezTo>
                    <a:lnTo>
                      <a:pt x="418692" y="849255"/>
                    </a:lnTo>
                    <a:cubicBezTo>
                      <a:pt x="374150" y="929430"/>
                      <a:pt x="338517" y="1015543"/>
                      <a:pt x="311792" y="1107595"/>
                    </a:cubicBezTo>
                    <a:lnTo>
                      <a:pt x="95022" y="1107595"/>
                    </a:lnTo>
                    <a:cubicBezTo>
                      <a:pt x="41572" y="1107595"/>
                      <a:pt x="0" y="1149167"/>
                      <a:pt x="0" y="1202617"/>
                    </a:cubicBezTo>
                    <a:lnTo>
                      <a:pt x="0" y="1618336"/>
                    </a:lnTo>
                    <a:cubicBezTo>
                      <a:pt x="0" y="1671785"/>
                      <a:pt x="41572" y="1713357"/>
                      <a:pt x="95022" y="1713357"/>
                    </a:cubicBezTo>
                    <a:lnTo>
                      <a:pt x="311792" y="1713357"/>
                    </a:lnTo>
                    <a:cubicBezTo>
                      <a:pt x="338517" y="1805410"/>
                      <a:pt x="374150" y="1891523"/>
                      <a:pt x="418692" y="1971697"/>
                    </a:cubicBezTo>
                    <a:lnTo>
                      <a:pt x="264281" y="2126107"/>
                    </a:lnTo>
                    <a:cubicBezTo>
                      <a:pt x="225678" y="2164710"/>
                      <a:pt x="225678" y="2224098"/>
                      <a:pt x="264281" y="2262701"/>
                    </a:cubicBezTo>
                    <a:lnTo>
                      <a:pt x="558256" y="2556674"/>
                    </a:lnTo>
                    <a:cubicBezTo>
                      <a:pt x="596859" y="2595276"/>
                      <a:pt x="656248" y="2595276"/>
                      <a:pt x="694851" y="2556674"/>
                    </a:cubicBezTo>
                    <a:lnTo>
                      <a:pt x="849262" y="2402264"/>
                    </a:lnTo>
                    <a:cubicBezTo>
                      <a:pt x="929437" y="2446805"/>
                      <a:pt x="1015551" y="2482438"/>
                      <a:pt x="1107604" y="2509163"/>
                    </a:cubicBezTo>
                    <a:lnTo>
                      <a:pt x="1107604" y="2725931"/>
                    </a:lnTo>
                    <a:cubicBezTo>
                      <a:pt x="1107604" y="2779381"/>
                      <a:pt x="1149176" y="2820952"/>
                      <a:pt x="1202627" y="2820952"/>
                    </a:cubicBezTo>
                    <a:lnTo>
                      <a:pt x="1618349" y="2820952"/>
                    </a:lnTo>
                    <a:cubicBezTo>
                      <a:pt x="1671799" y="2820952"/>
                      <a:pt x="1713372" y="2779381"/>
                      <a:pt x="1713372" y="2725931"/>
                    </a:cubicBezTo>
                    <a:lnTo>
                      <a:pt x="1713372" y="2509163"/>
                    </a:lnTo>
                    <a:cubicBezTo>
                      <a:pt x="1805424" y="2482438"/>
                      <a:pt x="1891538" y="2446805"/>
                      <a:pt x="1971714" y="2402264"/>
                    </a:cubicBezTo>
                    <a:lnTo>
                      <a:pt x="2126125" y="2556674"/>
                    </a:lnTo>
                    <a:cubicBezTo>
                      <a:pt x="2164728" y="2595276"/>
                      <a:pt x="2224117" y="2595276"/>
                      <a:pt x="2262719" y="2556674"/>
                    </a:cubicBezTo>
                    <a:lnTo>
                      <a:pt x="2556695" y="2262701"/>
                    </a:lnTo>
                    <a:cubicBezTo>
                      <a:pt x="2595298" y="2224098"/>
                      <a:pt x="2595298" y="2164710"/>
                      <a:pt x="2556695" y="2126107"/>
                    </a:cubicBezTo>
                    <a:lnTo>
                      <a:pt x="2402284" y="1971697"/>
                    </a:lnTo>
                    <a:cubicBezTo>
                      <a:pt x="2446825" y="1891523"/>
                      <a:pt x="2482459" y="1805410"/>
                      <a:pt x="2509184" y="1713357"/>
                    </a:cubicBezTo>
                    <a:lnTo>
                      <a:pt x="2725953" y="1713357"/>
                    </a:lnTo>
                    <a:cubicBezTo>
                      <a:pt x="2779403" y="1713357"/>
                      <a:pt x="2820976" y="1671785"/>
                      <a:pt x="2820976" y="1618336"/>
                    </a:cubicBezTo>
                    <a:lnTo>
                      <a:pt x="2820976" y="1202617"/>
                    </a:lnTo>
                    <a:cubicBezTo>
                      <a:pt x="2820976" y="1149167"/>
                      <a:pt x="2779403" y="1104626"/>
                      <a:pt x="2725953" y="1104626"/>
                    </a:cubicBezTo>
                    <a:close/>
                    <a:moveTo>
                      <a:pt x="1410488" y="2087505"/>
                    </a:moveTo>
                    <a:cubicBezTo>
                      <a:pt x="1036337" y="2087505"/>
                      <a:pt x="736423" y="1784624"/>
                      <a:pt x="736423" y="1410476"/>
                    </a:cubicBezTo>
                    <a:cubicBezTo>
                      <a:pt x="736423" y="1036329"/>
                      <a:pt x="1039307" y="733448"/>
                      <a:pt x="1410488" y="733448"/>
                    </a:cubicBezTo>
                    <a:cubicBezTo>
                      <a:pt x="1781669" y="733448"/>
                      <a:pt x="2087522" y="1036329"/>
                      <a:pt x="2087522" y="1410476"/>
                    </a:cubicBezTo>
                    <a:cubicBezTo>
                      <a:pt x="2087522" y="1784624"/>
                      <a:pt x="1784638" y="2087505"/>
                      <a:pt x="1410488" y="2087505"/>
                    </a:cubicBezTo>
                    <a:close/>
                  </a:path>
                </a:pathLst>
              </a:custGeom>
              <a:solidFill>
                <a:srgbClr val="FA4616"/>
              </a:solidFill>
              <a:ln w="296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G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8A2FDA1-B52A-41D4-B20B-68A326D18B1C}"/>
                  </a:ext>
                </a:extLst>
              </p:cNvPr>
              <p:cNvSpPr/>
              <p:nvPr/>
            </p:nvSpPr>
            <p:spPr>
              <a:xfrm>
                <a:off x="3696764" y="1987163"/>
                <a:ext cx="267231" cy="318418"/>
              </a:xfrm>
              <a:custGeom>
                <a:avLst/>
                <a:gdLst>
                  <a:gd name="connsiteX0" fmla="*/ 100961 w 586465"/>
                  <a:gd name="connsiteY0" fmla="*/ 9980 h 696568"/>
                  <a:gd name="connsiteX1" fmla="*/ 0 w 586465"/>
                  <a:gd name="connsiteY1" fmla="*/ 66399 h 696568"/>
                  <a:gd name="connsiteX2" fmla="*/ 0 w 586465"/>
                  <a:gd name="connsiteY2" fmla="*/ 630590 h 696568"/>
                  <a:gd name="connsiteX3" fmla="*/ 100961 w 586465"/>
                  <a:gd name="connsiteY3" fmla="*/ 687009 h 696568"/>
                  <a:gd name="connsiteX4" fmla="*/ 555287 w 586465"/>
                  <a:gd name="connsiteY4" fmla="*/ 404914 h 696568"/>
                  <a:gd name="connsiteX5" fmla="*/ 555287 w 586465"/>
                  <a:gd name="connsiteY5" fmla="*/ 295045 h 696568"/>
                  <a:gd name="connsiteX6" fmla="*/ 100961 w 586465"/>
                  <a:gd name="connsiteY6" fmla="*/ 9980 h 696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465" h="696568">
                    <a:moveTo>
                      <a:pt x="100961" y="9980"/>
                    </a:moveTo>
                    <a:cubicBezTo>
                      <a:pt x="56420" y="-16745"/>
                      <a:pt x="0" y="12950"/>
                      <a:pt x="0" y="66399"/>
                    </a:cubicBezTo>
                    <a:lnTo>
                      <a:pt x="0" y="630590"/>
                    </a:lnTo>
                    <a:cubicBezTo>
                      <a:pt x="0" y="681070"/>
                      <a:pt x="56420" y="713734"/>
                      <a:pt x="100961" y="687009"/>
                    </a:cubicBezTo>
                    <a:lnTo>
                      <a:pt x="555287" y="404914"/>
                    </a:lnTo>
                    <a:cubicBezTo>
                      <a:pt x="596859" y="378189"/>
                      <a:pt x="596859" y="318800"/>
                      <a:pt x="555287" y="295045"/>
                    </a:cubicBezTo>
                    <a:lnTo>
                      <a:pt x="100961" y="9980"/>
                    </a:lnTo>
                    <a:close/>
                  </a:path>
                </a:pathLst>
              </a:custGeom>
              <a:solidFill>
                <a:srgbClr val="FA4616"/>
              </a:solidFill>
              <a:ln w="296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SG"/>
              </a:p>
            </p:txBody>
          </p:sp>
        </p:grp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FB461AE1-24BA-4D19-BEEE-D951D2E2C4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16854"/>
            <a:stretch/>
          </p:blipFill>
          <p:spPr>
            <a:xfrm>
              <a:off x="1383539" y="1361715"/>
              <a:ext cx="151574" cy="157534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6139264-A8FF-4385-9644-E90F374C79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15775" b="37249"/>
            <a:stretch/>
          </p:blipFill>
          <p:spPr>
            <a:xfrm>
              <a:off x="1383539" y="6691313"/>
              <a:ext cx="179440" cy="105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708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96</Words>
  <Application>Microsoft Office PowerPoint</Application>
  <PresentationFormat>A4 Paper (210x297 mm)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Ng</dc:creator>
  <cp:lastModifiedBy>Kenneth Ng</cp:lastModifiedBy>
  <cp:revision>9</cp:revision>
  <dcterms:created xsi:type="dcterms:W3CDTF">2020-10-24T16:08:05Z</dcterms:created>
  <dcterms:modified xsi:type="dcterms:W3CDTF">2020-10-25T07:47:42Z</dcterms:modified>
</cp:coreProperties>
</file>