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7" r:id="rId4"/>
    <p:sldId id="257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16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85B58-4E44-4FF8-9855-6A5B313337A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E9ED64E-2917-46C3-8FAA-8C1B2861CB01}">
      <dgm:prSet/>
      <dgm:spPr/>
      <dgm:t>
        <a:bodyPr/>
        <a:lstStyle/>
        <a:p>
          <a:r>
            <a:rPr lang="en-US" b="0" i="0"/>
            <a:t>1.How many incidents are in each borough? </a:t>
          </a:r>
          <a:endParaRPr lang="en-US"/>
        </a:p>
      </dgm:t>
    </dgm:pt>
    <dgm:pt modelId="{06BE6307-9A6D-4359-A8D3-2684E5B93F24}" type="parTrans" cxnId="{BAF7146D-9405-434F-8299-32190D613249}">
      <dgm:prSet/>
      <dgm:spPr/>
      <dgm:t>
        <a:bodyPr/>
        <a:lstStyle/>
        <a:p>
          <a:endParaRPr lang="en-US"/>
        </a:p>
      </dgm:t>
    </dgm:pt>
    <dgm:pt modelId="{CDAB8B37-8273-483A-9C81-211146C22376}" type="sibTrans" cxnId="{BAF7146D-9405-434F-8299-32190D613249}">
      <dgm:prSet/>
      <dgm:spPr/>
      <dgm:t>
        <a:bodyPr/>
        <a:lstStyle/>
        <a:p>
          <a:endParaRPr lang="en-US"/>
        </a:p>
      </dgm:t>
    </dgm:pt>
    <dgm:pt modelId="{54866B61-D78B-4B2E-851D-A138A9EB4C6F}">
      <dgm:prSet/>
      <dgm:spPr/>
      <dgm:t>
        <a:bodyPr/>
        <a:lstStyle/>
        <a:p>
          <a:r>
            <a:rPr lang="en-US" b="0" i="0" dirty="0"/>
            <a:t>2.What are the year-to-year trends in the number of total shootings in New York City? </a:t>
          </a:r>
          <a:endParaRPr lang="en-US" dirty="0"/>
        </a:p>
      </dgm:t>
    </dgm:pt>
    <dgm:pt modelId="{EA8C230E-5E47-4FFA-A225-46403773CAF2}" type="parTrans" cxnId="{7A4AF978-EA0A-4AAF-A44D-947CF371FA4A}">
      <dgm:prSet/>
      <dgm:spPr/>
      <dgm:t>
        <a:bodyPr/>
        <a:lstStyle/>
        <a:p>
          <a:endParaRPr lang="en-US"/>
        </a:p>
      </dgm:t>
    </dgm:pt>
    <dgm:pt modelId="{F01AFE9A-200F-433B-9DFF-A7F3558E8B09}" type="sibTrans" cxnId="{7A4AF978-EA0A-4AAF-A44D-947CF371FA4A}">
      <dgm:prSet/>
      <dgm:spPr/>
      <dgm:t>
        <a:bodyPr/>
        <a:lstStyle/>
        <a:p>
          <a:endParaRPr lang="en-US"/>
        </a:p>
      </dgm:t>
    </dgm:pt>
    <dgm:pt modelId="{02538F2E-FC5D-4369-B39C-34D81D520FD6}">
      <dgm:prSet/>
      <dgm:spPr/>
      <dgm:t>
        <a:bodyPr/>
        <a:lstStyle/>
        <a:p>
          <a:r>
            <a:rPr lang="en-US" b="0" i="0" dirty="0"/>
            <a:t>3.Can I generate a model to simulate the overall trend?</a:t>
          </a:r>
          <a:endParaRPr lang="en-US" dirty="0"/>
        </a:p>
      </dgm:t>
    </dgm:pt>
    <dgm:pt modelId="{80AB2938-5C7F-4142-8C07-6A923FDB5837}" type="parTrans" cxnId="{C4B1EB3A-4142-4770-85BA-01FDF1BA35F0}">
      <dgm:prSet/>
      <dgm:spPr/>
      <dgm:t>
        <a:bodyPr/>
        <a:lstStyle/>
        <a:p>
          <a:endParaRPr lang="en-US"/>
        </a:p>
      </dgm:t>
    </dgm:pt>
    <dgm:pt modelId="{295D08E0-4BD3-4172-A6A3-69388D4C28AE}" type="sibTrans" cxnId="{C4B1EB3A-4142-4770-85BA-01FDF1BA35F0}">
      <dgm:prSet/>
      <dgm:spPr/>
      <dgm:t>
        <a:bodyPr/>
        <a:lstStyle/>
        <a:p>
          <a:endParaRPr lang="en-US"/>
        </a:p>
      </dgm:t>
    </dgm:pt>
    <dgm:pt modelId="{EB2FDC7C-6C52-486F-8E69-FBBF772EE717}" type="pres">
      <dgm:prSet presAssocID="{55185B58-4E44-4FF8-9855-6A5B313337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0F9BFD-8A32-4108-A2B3-6A8201C06B28}" type="pres">
      <dgm:prSet presAssocID="{1E9ED64E-2917-46C3-8FAA-8C1B2861CB01}" presName="hierRoot1" presStyleCnt="0"/>
      <dgm:spPr/>
    </dgm:pt>
    <dgm:pt modelId="{4CC6C0F0-9475-488D-8707-6A3FE16CF229}" type="pres">
      <dgm:prSet presAssocID="{1E9ED64E-2917-46C3-8FAA-8C1B2861CB01}" presName="composite" presStyleCnt="0"/>
      <dgm:spPr/>
    </dgm:pt>
    <dgm:pt modelId="{9971AA5F-61FB-4A76-A10A-8756ABD60DA2}" type="pres">
      <dgm:prSet presAssocID="{1E9ED64E-2917-46C3-8FAA-8C1B2861CB01}" presName="background" presStyleLbl="node0" presStyleIdx="0" presStyleCnt="3"/>
      <dgm:spPr/>
    </dgm:pt>
    <dgm:pt modelId="{AFDF87BB-841C-4EB9-961F-62B9BEFAC24C}" type="pres">
      <dgm:prSet presAssocID="{1E9ED64E-2917-46C3-8FAA-8C1B2861CB01}" presName="text" presStyleLbl="fgAcc0" presStyleIdx="0" presStyleCnt="3">
        <dgm:presLayoutVars>
          <dgm:chPref val="3"/>
        </dgm:presLayoutVars>
      </dgm:prSet>
      <dgm:spPr/>
    </dgm:pt>
    <dgm:pt modelId="{7C70CBF6-70D9-4E7C-876B-A1DDE736B375}" type="pres">
      <dgm:prSet presAssocID="{1E9ED64E-2917-46C3-8FAA-8C1B2861CB01}" presName="hierChild2" presStyleCnt="0"/>
      <dgm:spPr/>
    </dgm:pt>
    <dgm:pt modelId="{569C95E4-B8CE-4520-B9EB-554B0972DB01}" type="pres">
      <dgm:prSet presAssocID="{54866B61-D78B-4B2E-851D-A138A9EB4C6F}" presName="hierRoot1" presStyleCnt="0"/>
      <dgm:spPr/>
    </dgm:pt>
    <dgm:pt modelId="{E0711DEB-7365-4871-B16D-B7E68947FA46}" type="pres">
      <dgm:prSet presAssocID="{54866B61-D78B-4B2E-851D-A138A9EB4C6F}" presName="composite" presStyleCnt="0"/>
      <dgm:spPr/>
    </dgm:pt>
    <dgm:pt modelId="{E7563040-6FC1-4C6A-B35F-06D07A19245E}" type="pres">
      <dgm:prSet presAssocID="{54866B61-D78B-4B2E-851D-A138A9EB4C6F}" presName="background" presStyleLbl="node0" presStyleIdx="1" presStyleCnt="3"/>
      <dgm:spPr/>
    </dgm:pt>
    <dgm:pt modelId="{CC40FB22-F3B4-453E-A9A4-2BD1C3F0E62B}" type="pres">
      <dgm:prSet presAssocID="{54866B61-D78B-4B2E-851D-A138A9EB4C6F}" presName="text" presStyleLbl="fgAcc0" presStyleIdx="1" presStyleCnt="3">
        <dgm:presLayoutVars>
          <dgm:chPref val="3"/>
        </dgm:presLayoutVars>
      </dgm:prSet>
      <dgm:spPr/>
    </dgm:pt>
    <dgm:pt modelId="{36DB5C23-6E2A-47DA-8CA9-8F19BF1C38E9}" type="pres">
      <dgm:prSet presAssocID="{54866B61-D78B-4B2E-851D-A138A9EB4C6F}" presName="hierChild2" presStyleCnt="0"/>
      <dgm:spPr/>
    </dgm:pt>
    <dgm:pt modelId="{F98E8730-D4E8-4CA6-8AD7-4F1F6E61AB2A}" type="pres">
      <dgm:prSet presAssocID="{02538F2E-FC5D-4369-B39C-34D81D520FD6}" presName="hierRoot1" presStyleCnt="0"/>
      <dgm:spPr/>
    </dgm:pt>
    <dgm:pt modelId="{D20CC8B0-75E0-4313-B1CB-AD9CAEADE94A}" type="pres">
      <dgm:prSet presAssocID="{02538F2E-FC5D-4369-B39C-34D81D520FD6}" presName="composite" presStyleCnt="0"/>
      <dgm:spPr/>
    </dgm:pt>
    <dgm:pt modelId="{7B917A57-ECA9-440C-B3F4-D77DCF57D5D0}" type="pres">
      <dgm:prSet presAssocID="{02538F2E-FC5D-4369-B39C-34D81D520FD6}" presName="background" presStyleLbl="node0" presStyleIdx="2" presStyleCnt="3"/>
      <dgm:spPr/>
    </dgm:pt>
    <dgm:pt modelId="{198B27BC-438D-478B-92B7-6FBC585476C2}" type="pres">
      <dgm:prSet presAssocID="{02538F2E-FC5D-4369-B39C-34D81D520FD6}" presName="text" presStyleLbl="fgAcc0" presStyleIdx="2" presStyleCnt="3">
        <dgm:presLayoutVars>
          <dgm:chPref val="3"/>
        </dgm:presLayoutVars>
      </dgm:prSet>
      <dgm:spPr/>
    </dgm:pt>
    <dgm:pt modelId="{B3EEE042-210D-46FB-B86B-282E4BCA9F04}" type="pres">
      <dgm:prSet presAssocID="{02538F2E-FC5D-4369-B39C-34D81D520FD6}" presName="hierChild2" presStyleCnt="0"/>
      <dgm:spPr/>
    </dgm:pt>
  </dgm:ptLst>
  <dgm:cxnLst>
    <dgm:cxn modelId="{F223E610-CC05-41C3-9891-760E14FCF139}" type="presOf" srcId="{1E9ED64E-2917-46C3-8FAA-8C1B2861CB01}" destId="{AFDF87BB-841C-4EB9-961F-62B9BEFAC24C}" srcOrd="0" destOrd="0" presId="urn:microsoft.com/office/officeart/2005/8/layout/hierarchy1"/>
    <dgm:cxn modelId="{C4B1EB3A-4142-4770-85BA-01FDF1BA35F0}" srcId="{55185B58-4E44-4FF8-9855-6A5B313337AC}" destId="{02538F2E-FC5D-4369-B39C-34D81D520FD6}" srcOrd="2" destOrd="0" parTransId="{80AB2938-5C7F-4142-8C07-6A923FDB5837}" sibTransId="{295D08E0-4BD3-4172-A6A3-69388D4C28AE}"/>
    <dgm:cxn modelId="{BAF7146D-9405-434F-8299-32190D613249}" srcId="{55185B58-4E44-4FF8-9855-6A5B313337AC}" destId="{1E9ED64E-2917-46C3-8FAA-8C1B2861CB01}" srcOrd="0" destOrd="0" parTransId="{06BE6307-9A6D-4359-A8D3-2684E5B93F24}" sibTransId="{CDAB8B37-8273-483A-9C81-211146C22376}"/>
    <dgm:cxn modelId="{7A4AF978-EA0A-4AAF-A44D-947CF371FA4A}" srcId="{55185B58-4E44-4FF8-9855-6A5B313337AC}" destId="{54866B61-D78B-4B2E-851D-A138A9EB4C6F}" srcOrd="1" destOrd="0" parTransId="{EA8C230E-5E47-4FFA-A225-46403773CAF2}" sibTransId="{F01AFE9A-200F-433B-9DFF-A7F3558E8B09}"/>
    <dgm:cxn modelId="{93EAABAA-4B0B-40CA-BDF8-887D8B3AA8D6}" type="presOf" srcId="{54866B61-D78B-4B2E-851D-A138A9EB4C6F}" destId="{CC40FB22-F3B4-453E-A9A4-2BD1C3F0E62B}" srcOrd="0" destOrd="0" presId="urn:microsoft.com/office/officeart/2005/8/layout/hierarchy1"/>
    <dgm:cxn modelId="{DE0FA1AF-13F0-4690-86DC-4077202360E6}" type="presOf" srcId="{02538F2E-FC5D-4369-B39C-34D81D520FD6}" destId="{198B27BC-438D-478B-92B7-6FBC585476C2}" srcOrd="0" destOrd="0" presId="urn:microsoft.com/office/officeart/2005/8/layout/hierarchy1"/>
    <dgm:cxn modelId="{0AAC4FCE-5E5E-4A41-B1D3-AE534FD2B975}" type="presOf" srcId="{55185B58-4E44-4FF8-9855-6A5B313337AC}" destId="{EB2FDC7C-6C52-486F-8E69-FBBF772EE717}" srcOrd="0" destOrd="0" presId="urn:microsoft.com/office/officeart/2005/8/layout/hierarchy1"/>
    <dgm:cxn modelId="{85737624-1D7C-451C-855B-D3A0E7AD2B71}" type="presParOf" srcId="{EB2FDC7C-6C52-486F-8E69-FBBF772EE717}" destId="{940F9BFD-8A32-4108-A2B3-6A8201C06B28}" srcOrd="0" destOrd="0" presId="urn:microsoft.com/office/officeart/2005/8/layout/hierarchy1"/>
    <dgm:cxn modelId="{C70622BA-C48A-4ED3-BF44-D1A6E3EB65A2}" type="presParOf" srcId="{940F9BFD-8A32-4108-A2B3-6A8201C06B28}" destId="{4CC6C0F0-9475-488D-8707-6A3FE16CF229}" srcOrd="0" destOrd="0" presId="urn:microsoft.com/office/officeart/2005/8/layout/hierarchy1"/>
    <dgm:cxn modelId="{1C89B964-157A-4203-BD28-6997A01ED672}" type="presParOf" srcId="{4CC6C0F0-9475-488D-8707-6A3FE16CF229}" destId="{9971AA5F-61FB-4A76-A10A-8756ABD60DA2}" srcOrd="0" destOrd="0" presId="urn:microsoft.com/office/officeart/2005/8/layout/hierarchy1"/>
    <dgm:cxn modelId="{FF0D5E76-0FF3-4FCE-929D-6608311145BE}" type="presParOf" srcId="{4CC6C0F0-9475-488D-8707-6A3FE16CF229}" destId="{AFDF87BB-841C-4EB9-961F-62B9BEFAC24C}" srcOrd="1" destOrd="0" presId="urn:microsoft.com/office/officeart/2005/8/layout/hierarchy1"/>
    <dgm:cxn modelId="{771CD750-C97C-4600-BACD-E33665277229}" type="presParOf" srcId="{940F9BFD-8A32-4108-A2B3-6A8201C06B28}" destId="{7C70CBF6-70D9-4E7C-876B-A1DDE736B375}" srcOrd="1" destOrd="0" presId="urn:microsoft.com/office/officeart/2005/8/layout/hierarchy1"/>
    <dgm:cxn modelId="{A94A1177-D249-49FC-AE25-C0FDDF85CFCF}" type="presParOf" srcId="{EB2FDC7C-6C52-486F-8E69-FBBF772EE717}" destId="{569C95E4-B8CE-4520-B9EB-554B0972DB01}" srcOrd="1" destOrd="0" presId="urn:microsoft.com/office/officeart/2005/8/layout/hierarchy1"/>
    <dgm:cxn modelId="{C69C86F8-C1BA-4FCF-BDBC-3AFD7C9C2B90}" type="presParOf" srcId="{569C95E4-B8CE-4520-B9EB-554B0972DB01}" destId="{E0711DEB-7365-4871-B16D-B7E68947FA46}" srcOrd="0" destOrd="0" presId="urn:microsoft.com/office/officeart/2005/8/layout/hierarchy1"/>
    <dgm:cxn modelId="{3A74E9CB-8430-4037-862C-95FA7F1625EE}" type="presParOf" srcId="{E0711DEB-7365-4871-B16D-B7E68947FA46}" destId="{E7563040-6FC1-4C6A-B35F-06D07A19245E}" srcOrd="0" destOrd="0" presId="urn:microsoft.com/office/officeart/2005/8/layout/hierarchy1"/>
    <dgm:cxn modelId="{CE0F8552-4EBE-4B5A-8A8A-4F2E2331E18E}" type="presParOf" srcId="{E0711DEB-7365-4871-B16D-B7E68947FA46}" destId="{CC40FB22-F3B4-453E-A9A4-2BD1C3F0E62B}" srcOrd="1" destOrd="0" presId="urn:microsoft.com/office/officeart/2005/8/layout/hierarchy1"/>
    <dgm:cxn modelId="{BE00EBBB-A5B5-4E09-A550-1BD72CBF4673}" type="presParOf" srcId="{569C95E4-B8CE-4520-B9EB-554B0972DB01}" destId="{36DB5C23-6E2A-47DA-8CA9-8F19BF1C38E9}" srcOrd="1" destOrd="0" presId="urn:microsoft.com/office/officeart/2005/8/layout/hierarchy1"/>
    <dgm:cxn modelId="{2D248CD1-32BA-4980-A4CB-31B68F66C9B6}" type="presParOf" srcId="{EB2FDC7C-6C52-486F-8E69-FBBF772EE717}" destId="{F98E8730-D4E8-4CA6-8AD7-4F1F6E61AB2A}" srcOrd="2" destOrd="0" presId="urn:microsoft.com/office/officeart/2005/8/layout/hierarchy1"/>
    <dgm:cxn modelId="{81136B21-8C6A-4FD7-A6CE-2FAC9F960211}" type="presParOf" srcId="{F98E8730-D4E8-4CA6-8AD7-4F1F6E61AB2A}" destId="{D20CC8B0-75E0-4313-B1CB-AD9CAEADE94A}" srcOrd="0" destOrd="0" presId="urn:microsoft.com/office/officeart/2005/8/layout/hierarchy1"/>
    <dgm:cxn modelId="{A0821932-5525-405C-B96E-3A27BF934AFD}" type="presParOf" srcId="{D20CC8B0-75E0-4313-B1CB-AD9CAEADE94A}" destId="{7B917A57-ECA9-440C-B3F4-D77DCF57D5D0}" srcOrd="0" destOrd="0" presId="urn:microsoft.com/office/officeart/2005/8/layout/hierarchy1"/>
    <dgm:cxn modelId="{77FDCF5E-559C-46B0-B800-6C04D3AB48A3}" type="presParOf" srcId="{D20CC8B0-75E0-4313-B1CB-AD9CAEADE94A}" destId="{198B27BC-438D-478B-92B7-6FBC585476C2}" srcOrd="1" destOrd="0" presId="urn:microsoft.com/office/officeart/2005/8/layout/hierarchy1"/>
    <dgm:cxn modelId="{A0AE9B23-BC41-496E-83FC-167940BCA7FE}" type="presParOf" srcId="{F98E8730-D4E8-4CA6-8AD7-4F1F6E61AB2A}" destId="{B3EEE042-210D-46FB-B86B-282E4BCA9F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EF843-A871-4812-AF54-36970CA205B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1BEF91-EFC5-43E0-A009-65FEEFD00767}">
      <dgm:prSet phldrT="[文本]"/>
      <dgm:spPr/>
      <dgm:t>
        <a:bodyPr/>
        <a:lstStyle/>
        <a:p>
          <a:r>
            <a:rPr lang="en-US" altLang="zh-CN" dirty="0"/>
            <a:t>Causes of crime</a:t>
          </a:r>
          <a:endParaRPr lang="zh-CN" altLang="en-US" dirty="0"/>
        </a:p>
      </dgm:t>
    </dgm:pt>
    <dgm:pt modelId="{F2121184-814B-49E3-916A-4E5DFF86C8C9}" type="parTrans" cxnId="{4425AC87-09BA-4525-8B5E-D85D6EA70720}">
      <dgm:prSet/>
      <dgm:spPr/>
      <dgm:t>
        <a:bodyPr/>
        <a:lstStyle/>
        <a:p>
          <a:endParaRPr lang="zh-CN" altLang="en-US"/>
        </a:p>
      </dgm:t>
    </dgm:pt>
    <dgm:pt modelId="{294490FB-E569-472B-9258-0A827750958C}" type="sibTrans" cxnId="{4425AC87-09BA-4525-8B5E-D85D6EA70720}">
      <dgm:prSet/>
      <dgm:spPr/>
      <dgm:t>
        <a:bodyPr/>
        <a:lstStyle/>
        <a:p>
          <a:endParaRPr lang="zh-CN" altLang="en-US"/>
        </a:p>
      </dgm:t>
    </dgm:pt>
    <dgm:pt modelId="{4661F830-4A2A-4915-ABCB-4526630B1931}">
      <dgm:prSet phldrT="[文本]"/>
      <dgm:spPr/>
      <dgm:t>
        <a:bodyPr/>
        <a:lstStyle/>
        <a:p>
          <a:r>
            <a:rPr lang="en-US" altLang="zh-CN" dirty="0"/>
            <a:t>Rapid Population growth</a:t>
          </a:r>
          <a:endParaRPr lang="zh-CN" altLang="en-US" dirty="0"/>
        </a:p>
      </dgm:t>
    </dgm:pt>
    <dgm:pt modelId="{E6B9153F-24EC-4196-8C90-30269FB6955E}" type="parTrans" cxnId="{DFC18597-878E-4833-BB50-13B059EEF235}">
      <dgm:prSet/>
      <dgm:spPr/>
      <dgm:t>
        <a:bodyPr/>
        <a:lstStyle/>
        <a:p>
          <a:endParaRPr lang="zh-CN" altLang="en-US"/>
        </a:p>
      </dgm:t>
    </dgm:pt>
    <dgm:pt modelId="{33BF94E8-FE9B-4370-A386-A3E9C27368F5}" type="sibTrans" cxnId="{DFC18597-878E-4833-BB50-13B059EEF235}">
      <dgm:prSet/>
      <dgm:spPr/>
      <dgm:t>
        <a:bodyPr/>
        <a:lstStyle/>
        <a:p>
          <a:endParaRPr lang="zh-CN" altLang="en-US"/>
        </a:p>
      </dgm:t>
    </dgm:pt>
    <dgm:pt modelId="{73A113AE-0F84-4907-B5DC-E8B841E34CB4}">
      <dgm:prSet phldrT="[文本]"/>
      <dgm:spPr/>
      <dgm:t>
        <a:bodyPr/>
        <a:lstStyle/>
        <a:p>
          <a:r>
            <a:rPr lang="en-US" altLang="zh-CN" dirty="0"/>
            <a:t>Lack of social welfare</a:t>
          </a:r>
          <a:endParaRPr lang="zh-CN" altLang="en-US" dirty="0"/>
        </a:p>
      </dgm:t>
    </dgm:pt>
    <dgm:pt modelId="{AF462EE9-9E83-4A70-888E-457DFCDF210E}" type="parTrans" cxnId="{17B40B97-9651-4AF2-B59A-459B3BFE12BF}">
      <dgm:prSet/>
      <dgm:spPr/>
      <dgm:t>
        <a:bodyPr/>
        <a:lstStyle/>
        <a:p>
          <a:endParaRPr lang="zh-CN" altLang="en-US"/>
        </a:p>
      </dgm:t>
    </dgm:pt>
    <dgm:pt modelId="{646977D3-9C64-412D-B674-B38D6EF70EB5}" type="sibTrans" cxnId="{17B40B97-9651-4AF2-B59A-459B3BFE12BF}">
      <dgm:prSet/>
      <dgm:spPr/>
      <dgm:t>
        <a:bodyPr/>
        <a:lstStyle/>
        <a:p>
          <a:endParaRPr lang="zh-CN" altLang="en-US"/>
        </a:p>
      </dgm:t>
    </dgm:pt>
    <dgm:pt modelId="{5158B06D-3860-40E0-842A-6BC24D4A8F69}">
      <dgm:prSet phldrT="[文本]"/>
      <dgm:spPr/>
      <dgm:t>
        <a:bodyPr/>
        <a:lstStyle/>
        <a:p>
          <a:r>
            <a:rPr lang="en-US" altLang="zh-CN" dirty="0"/>
            <a:t>Pandemic</a:t>
          </a:r>
          <a:endParaRPr lang="zh-CN" altLang="en-US" dirty="0"/>
        </a:p>
      </dgm:t>
    </dgm:pt>
    <dgm:pt modelId="{2ED2DB5F-8A0A-492C-85D8-0855448A62C5}" type="parTrans" cxnId="{B1F50FD5-EAD3-4999-AE84-E00DC2B8F821}">
      <dgm:prSet/>
      <dgm:spPr/>
      <dgm:t>
        <a:bodyPr/>
        <a:lstStyle/>
        <a:p>
          <a:endParaRPr lang="zh-CN" altLang="en-US"/>
        </a:p>
      </dgm:t>
    </dgm:pt>
    <dgm:pt modelId="{D4A69AF8-CDF9-4EF8-9E89-16A02AB9FC53}" type="sibTrans" cxnId="{B1F50FD5-EAD3-4999-AE84-E00DC2B8F821}">
      <dgm:prSet/>
      <dgm:spPr/>
      <dgm:t>
        <a:bodyPr/>
        <a:lstStyle/>
        <a:p>
          <a:endParaRPr lang="zh-CN" altLang="en-US"/>
        </a:p>
      </dgm:t>
    </dgm:pt>
    <dgm:pt modelId="{4AEE7127-24EE-4CD4-91B2-DA4E814CCA17}">
      <dgm:prSet/>
      <dgm:spPr/>
      <dgm:t>
        <a:bodyPr/>
        <a:lstStyle/>
        <a:p>
          <a:r>
            <a:rPr lang="en-US" altLang="zh-CN" dirty="0"/>
            <a:t>Local unemployment</a:t>
          </a:r>
          <a:endParaRPr lang="zh-CN" altLang="en-US" dirty="0"/>
        </a:p>
      </dgm:t>
    </dgm:pt>
    <dgm:pt modelId="{FE1E38B0-D9C9-4F3E-BD3E-3E105D67235F}" type="parTrans" cxnId="{44DB8A34-C5C6-41A9-8C85-2A10A7340BCF}">
      <dgm:prSet/>
      <dgm:spPr/>
      <dgm:t>
        <a:bodyPr/>
        <a:lstStyle/>
        <a:p>
          <a:endParaRPr lang="zh-CN" altLang="en-US"/>
        </a:p>
      </dgm:t>
    </dgm:pt>
    <dgm:pt modelId="{68F0B74A-BA55-4F21-971B-740A1AF23979}" type="sibTrans" cxnId="{44DB8A34-C5C6-41A9-8C85-2A10A7340BCF}">
      <dgm:prSet/>
      <dgm:spPr/>
      <dgm:t>
        <a:bodyPr/>
        <a:lstStyle/>
        <a:p>
          <a:endParaRPr lang="zh-CN" altLang="en-US"/>
        </a:p>
      </dgm:t>
    </dgm:pt>
    <dgm:pt modelId="{66F5F899-49F1-4631-8BC9-C871C6B75028}">
      <dgm:prSet/>
      <dgm:spPr/>
      <dgm:t>
        <a:bodyPr/>
        <a:lstStyle/>
        <a:p>
          <a:r>
            <a:rPr lang="en-US" altLang="zh-CN" dirty="0"/>
            <a:t>High percent of rental housing</a:t>
          </a:r>
          <a:endParaRPr lang="zh-CN" altLang="en-US" dirty="0"/>
        </a:p>
      </dgm:t>
    </dgm:pt>
    <dgm:pt modelId="{D01CE342-3B22-426A-9F30-B7AE822EEEA8}" type="parTrans" cxnId="{570F8F29-02A1-40BA-AF0D-F506FB7788D0}">
      <dgm:prSet/>
      <dgm:spPr/>
      <dgm:t>
        <a:bodyPr/>
        <a:lstStyle/>
        <a:p>
          <a:endParaRPr lang="zh-CN" altLang="en-US"/>
        </a:p>
      </dgm:t>
    </dgm:pt>
    <dgm:pt modelId="{AB768402-A8F8-42D8-B76C-AFCBA634BC99}" type="sibTrans" cxnId="{570F8F29-02A1-40BA-AF0D-F506FB7788D0}">
      <dgm:prSet/>
      <dgm:spPr/>
      <dgm:t>
        <a:bodyPr/>
        <a:lstStyle/>
        <a:p>
          <a:endParaRPr lang="zh-CN" altLang="en-US"/>
        </a:p>
      </dgm:t>
    </dgm:pt>
    <dgm:pt modelId="{03ABF64F-9C64-4E83-880E-747FD0D1DF00}">
      <dgm:prSet/>
      <dgm:spPr/>
      <dgm:t>
        <a:bodyPr/>
        <a:lstStyle/>
        <a:p>
          <a:r>
            <a:rPr lang="en-US" altLang="zh-CN" dirty="0"/>
            <a:t>Political neglect</a:t>
          </a:r>
          <a:endParaRPr lang="zh-CN" altLang="en-US" dirty="0"/>
        </a:p>
      </dgm:t>
    </dgm:pt>
    <dgm:pt modelId="{89AA8DBB-E313-4EF2-87F7-7B3BB2986C78}" type="parTrans" cxnId="{2714B7F3-CC93-442E-9FE6-326FBE991857}">
      <dgm:prSet/>
      <dgm:spPr/>
      <dgm:t>
        <a:bodyPr/>
        <a:lstStyle/>
        <a:p>
          <a:endParaRPr lang="zh-CN" altLang="en-US"/>
        </a:p>
      </dgm:t>
    </dgm:pt>
    <dgm:pt modelId="{28A54FB1-5B1D-43EF-BA33-0D8E4D000869}" type="sibTrans" cxnId="{2714B7F3-CC93-442E-9FE6-326FBE991857}">
      <dgm:prSet/>
      <dgm:spPr/>
      <dgm:t>
        <a:bodyPr/>
        <a:lstStyle/>
        <a:p>
          <a:endParaRPr lang="zh-CN" altLang="en-US"/>
        </a:p>
      </dgm:t>
    </dgm:pt>
    <dgm:pt modelId="{0996994D-341D-4D51-AC66-B6E9B1C0FD28}">
      <dgm:prSet/>
      <dgm:spPr/>
      <dgm:t>
        <a:bodyPr/>
        <a:lstStyle/>
        <a:p>
          <a:r>
            <a:rPr lang="en-US" altLang="zh-CN" dirty="0"/>
            <a:t>Lack of social capital</a:t>
          </a:r>
          <a:endParaRPr lang="zh-CN" altLang="en-US" dirty="0"/>
        </a:p>
      </dgm:t>
    </dgm:pt>
    <dgm:pt modelId="{C05FDF08-96BD-4321-8C6A-548CA01F6B96}" type="parTrans" cxnId="{63DE09A0-9369-4507-92E2-7A0E25941817}">
      <dgm:prSet/>
      <dgm:spPr/>
      <dgm:t>
        <a:bodyPr/>
        <a:lstStyle/>
        <a:p>
          <a:endParaRPr lang="zh-CN" altLang="en-US"/>
        </a:p>
      </dgm:t>
    </dgm:pt>
    <dgm:pt modelId="{F7410A51-8777-41C5-8A9F-1E38D5D5528A}" type="sibTrans" cxnId="{63DE09A0-9369-4507-92E2-7A0E25941817}">
      <dgm:prSet/>
      <dgm:spPr/>
      <dgm:t>
        <a:bodyPr/>
        <a:lstStyle/>
        <a:p>
          <a:endParaRPr lang="zh-CN" altLang="en-US"/>
        </a:p>
      </dgm:t>
    </dgm:pt>
    <dgm:pt modelId="{601483A0-69DC-4308-888F-3CD2319B8FCE}" type="pres">
      <dgm:prSet presAssocID="{F53EF843-A871-4812-AF54-36970CA205B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E2F997E-FF65-47A3-90FF-6DBC6CAA2D4D}" type="pres">
      <dgm:prSet presAssocID="{901BEF91-EFC5-43E0-A009-65FEEFD00767}" presName="singleCycle" presStyleCnt="0"/>
      <dgm:spPr/>
    </dgm:pt>
    <dgm:pt modelId="{79A62D93-F562-4398-8007-0E9E59602267}" type="pres">
      <dgm:prSet presAssocID="{901BEF91-EFC5-43E0-A009-65FEEFD00767}" presName="singleCenter" presStyleLbl="node1" presStyleIdx="0" presStyleCnt="8">
        <dgm:presLayoutVars>
          <dgm:chMax val="7"/>
          <dgm:chPref val="7"/>
        </dgm:presLayoutVars>
      </dgm:prSet>
      <dgm:spPr/>
    </dgm:pt>
    <dgm:pt modelId="{A952CBA4-F604-496A-88EC-73D89764468D}" type="pres">
      <dgm:prSet presAssocID="{E6B9153F-24EC-4196-8C90-30269FB6955E}" presName="Name56" presStyleLbl="parChTrans1D2" presStyleIdx="0" presStyleCnt="7"/>
      <dgm:spPr/>
    </dgm:pt>
    <dgm:pt modelId="{16F6C90A-389B-4D43-B301-FEA5FC99E18E}" type="pres">
      <dgm:prSet presAssocID="{4661F830-4A2A-4915-ABCB-4526630B1931}" presName="text0" presStyleLbl="node1" presStyleIdx="1" presStyleCnt="8">
        <dgm:presLayoutVars>
          <dgm:bulletEnabled val="1"/>
        </dgm:presLayoutVars>
      </dgm:prSet>
      <dgm:spPr/>
    </dgm:pt>
    <dgm:pt modelId="{4DA734C6-C136-40DE-BEB5-1420CF75A12C}" type="pres">
      <dgm:prSet presAssocID="{AF462EE9-9E83-4A70-888E-457DFCDF210E}" presName="Name56" presStyleLbl="parChTrans1D2" presStyleIdx="1" presStyleCnt="7"/>
      <dgm:spPr/>
    </dgm:pt>
    <dgm:pt modelId="{10EEA6D0-ACF3-4660-9D77-ECCA2275F142}" type="pres">
      <dgm:prSet presAssocID="{73A113AE-0F84-4907-B5DC-E8B841E34CB4}" presName="text0" presStyleLbl="node1" presStyleIdx="2" presStyleCnt="8">
        <dgm:presLayoutVars>
          <dgm:bulletEnabled val="1"/>
        </dgm:presLayoutVars>
      </dgm:prSet>
      <dgm:spPr/>
    </dgm:pt>
    <dgm:pt modelId="{80BBF42F-8CE2-4145-8AE8-BD1210A37B32}" type="pres">
      <dgm:prSet presAssocID="{C05FDF08-96BD-4321-8C6A-548CA01F6B96}" presName="Name56" presStyleLbl="parChTrans1D2" presStyleIdx="2" presStyleCnt="7"/>
      <dgm:spPr/>
    </dgm:pt>
    <dgm:pt modelId="{3FFA1394-05DC-4ABC-A2FE-0BF42A4516AC}" type="pres">
      <dgm:prSet presAssocID="{0996994D-341D-4D51-AC66-B6E9B1C0FD28}" presName="text0" presStyleLbl="node1" presStyleIdx="3" presStyleCnt="8">
        <dgm:presLayoutVars>
          <dgm:bulletEnabled val="1"/>
        </dgm:presLayoutVars>
      </dgm:prSet>
      <dgm:spPr/>
    </dgm:pt>
    <dgm:pt modelId="{21E29449-8103-42DC-9882-9DC52CB1F8F5}" type="pres">
      <dgm:prSet presAssocID="{89AA8DBB-E313-4EF2-87F7-7B3BB2986C78}" presName="Name56" presStyleLbl="parChTrans1D2" presStyleIdx="3" presStyleCnt="7"/>
      <dgm:spPr/>
    </dgm:pt>
    <dgm:pt modelId="{97C65FBB-075F-448D-A8EA-7BF6E7A285AD}" type="pres">
      <dgm:prSet presAssocID="{03ABF64F-9C64-4E83-880E-747FD0D1DF00}" presName="text0" presStyleLbl="node1" presStyleIdx="4" presStyleCnt="8">
        <dgm:presLayoutVars>
          <dgm:bulletEnabled val="1"/>
        </dgm:presLayoutVars>
      </dgm:prSet>
      <dgm:spPr/>
    </dgm:pt>
    <dgm:pt modelId="{96B981A5-640F-4C1D-A23B-71840B9C0243}" type="pres">
      <dgm:prSet presAssocID="{FE1E38B0-D9C9-4F3E-BD3E-3E105D67235F}" presName="Name56" presStyleLbl="parChTrans1D2" presStyleIdx="4" presStyleCnt="7"/>
      <dgm:spPr/>
    </dgm:pt>
    <dgm:pt modelId="{4039B790-4874-4FA8-A634-E78B68C8882F}" type="pres">
      <dgm:prSet presAssocID="{4AEE7127-24EE-4CD4-91B2-DA4E814CCA17}" presName="text0" presStyleLbl="node1" presStyleIdx="5" presStyleCnt="8">
        <dgm:presLayoutVars>
          <dgm:bulletEnabled val="1"/>
        </dgm:presLayoutVars>
      </dgm:prSet>
      <dgm:spPr/>
    </dgm:pt>
    <dgm:pt modelId="{DAEC6C35-5E09-418A-B0D1-E79B8FE3C518}" type="pres">
      <dgm:prSet presAssocID="{D01CE342-3B22-426A-9F30-B7AE822EEEA8}" presName="Name56" presStyleLbl="parChTrans1D2" presStyleIdx="5" presStyleCnt="7"/>
      <dgm:spPr/>
    </dgm:pt>
    <dgm:pt modelId="{DEE3806B-1C72-4B74-A5BB-D10A047154E6}" type="pres">
      <dgm:prSet presAssocID="{66F5F899-49F1-4631-8BC9-C871C6B75028}" presName="text0" presStyleLbl="node1" presStyleIdx="6" presStyleCnt="8">
        <dgm:presLayoutVars>
          <dgm:bulletEnabled val="1"/>
        </dgm:presLayoutVars>
      </dgm:prSet>
      <dgm:spPr/>
    </dgm:pt>
    <dgm:pt modelId="{92B52CAC-A8B6-4600-B027-D55872B4E616}" type="pres">
      <dgm:prSet presAssocID="{2ED2DB5F-8A0A-492C-85D8-0855448A62C5}" presName="Name56" presStyleLbl="parChTrans1D2" presStyleIdx="6" presStyleCnt="7"/>
      <dgm:spPr/>
    </dgm:pt>
    <dgm:pt modelId="{936DC81B-AD57-4716-A3DD-CCEB1E21F734}" type="pres">
      <dgm:prSet presAssocID="{5158B06D-3860-40E0-842A-6BC24D4A8F69}" presName="text0" presStyleLbl="node1" presStyleIdx="7" presStyleCnt="8">
        <dgm:presLayoutVars>
          <dgm:bulletEnabled val="1"/>
        </dgm:presLayoutVars>
      </dgm:prSet>
      <dgm:spPr/>
    </dgm:pt>
  </dgm:ptLst>
  <dgm:cxnLst>
    <dgm:cxn modelId="{16F7FB09-39A6-4ED6-A915-DCC168872598}" type="presOf" srcId="{E6B9153F-24EC-4196-8C90-30269FB6955E}" destId="{A952CBA4-F604-496A-88EC-73D89764468D}" srcOrd="0" destOrd="0" presId="urn:microsoft.com/office/officeart/2008/layout/RadialCluster"/>
    <dgm:cxn modelId="{3A94B319-76EF-4B40-82B7-A27D692E0F92}" type="presOf" srcId="{66F5F899-49F1-4631-8BC9-C871C6B75028}" destId="{DEE3806B-1C72-4B74-A5BB-D10A047154E6}" srcOrd="0" destOrd="0" presId="urn:microsoft.com/office/officeart/2008/layout/RadialCluster"/>
    <dgm:cxn modelId="{3B30B428-4D2F-49C5-A07A-33DA5BD20931}" type="presOf" srcId="{4661F830-4A2A-4915-ABCB-4526630B1931}" destId="{16F6C90A-389B-4D43-B301-FEA5FC99E18E}" srcOrd="0" destOrd="0" presId="urn:microsoft.com/office/officeart/2008/layout/RadialCluster"/>
    <dgm:cxn modelId="{570F8F29-02A1-40BA-AF0D-F506FB7788D0}" srcId="{901BEF91-EFC5-43E0-A009-65FEEFD00767}" destId="{66F5F899-49F1-4631-8BC9-C871C6B75028}" srcOrd="5" destOrd="0" parTransId="{D01CE342-3B22-426A-9F30-B7AE822EEEA8}" sibTransId="{AB768402-A8F8-42D8-B76C-AFCBA634BC99}"/>
    <dgm:cxn modelId="{44DB8A34-C5C6-41A9-8C85-2A10A7340BCF}" srcId="{901BEF91-EFC5-43E0-A009-65FEEFD00767}" destId="{4AEE7127-24EE-4CD4-91B2-DA4E814CCA17}" srcOrd="4" destOrd="0" parTransId="{FE1E38B0-D9C9-4F3E-BD3E-3E105D67235F}" sibTransId="{68F0B74A-BA55-4F21-971B-740A1AF23979}"/>
    <dgm:cxn modelId="{BE94763A-3F05-414A-8CD5-3C53C511DBBC}" type="presOf" srcId="{73A113AE-0F84-4907-B5DC-E8B841E34CB4}" destId="{10EEA6D0-ACF3-4660-9D77-ECCA2275F142}" srcOrd="0" destOrd="0" presId="urn:microsoft.com/office/officeart/2008/layout/RadialCluster"/>
    <dgm:cxn modelId="{1453433F-D3FC-4967-802F-0F5D54D1D58B}" type="presOf" srcId="{AF462EE9-9E83-4A70-888E-457DFCDF210E}" destId="{4DA734C6-C136-40DE-BEB5-1420CF75A12C}" srcOrd="0" destOrd="0" presId="urn:microsoft.com/office/officeart/2008/layout/RadialCluster"/>
    <dgm:cxn modelId="{4425AC87-09BA-4525-8B5E-D85D6EA70720}" srcId="{F53EF843-A871-4812-AF54-36970CA205BB}" destId="{901BEF91-EFC5-43E0-A009-65FEEFD00767}" srcOrd="0" destOrd="0" parTransId="{F2121184-814B-49E3-916A-4E5DFF86C8C9}" sibTransId="{294490FB-E569-472B-9258-0A827750958C}"/>
    <dgm:cxn modelId="{17B40B97-9651-4AF2-B59A-459B3BFE12BF}" srcId="{901BEF91-EFC5-43E0-A009-65FEEFD00767}" destId="{73A113AE-0F84-4907-B5DC-E8B841E34CB4}" srcOrd="1" destOrd="0" parTransId="{AF462EE9-9E83-4A70-888E-457DFCDF210E}" sibTransId="{646977D3-9C64-412D-B674-B38D6EF70EB5}"/>
    <dgm:cxn modelId="{DFC18597-878E-4833-BB50-13B059EEF235}" srcId="{901BEF91-EFC5-43E0-A009-65FEEFD00767}" destId="{4661F830-4A2A-4915-ABCB-4526630B1931}" srcOrd="0" destOrd="0" parTransId="{E6B9153F-24EC-4196-8C90-30269FB6955E}" sibTransId="{33BF94E8-FE9B-4370-A386-A3E9C27368F5}"/>
    <dgm:cxn modelId="{0480EF97-C0C0-4D7B-9C62-FCA0C35141A8}" type="presOf" srcId="{F53EF843-A871-4812-AF54-36970CA205BB}" destId="{601483A0-69DC-4308-888F-3CD2319B8FCE}" srcOrd="0" destOrd="0" presId="urn:microsoft.com/office/officeart/2008/layout/RadialCluster"/>
    <dgm:cxn modelId="{63DE09A0-9369-4507-92E2-7A0E25941817}" srcId="{901BEF91-EFC5-43E0-A009-65FEEFD00767}" destId="{0996994D-341D-4D51-AC66-B6E9B1C0FD28}" srcOrd="2" destOrd="0" parTransId="{C05FDF08-96BD-4321-8C6A-548CA01F6B96}" sibTransId="{F7410A51-8777-41C5-8A9F-1E38D5D5528A}"/>
    <dgm:cxn modelId="{0E42E3A2-4DFA-4925-8D14-652B8262CEFE}" type="presOf" srcId="{5158B06D-3860-40E0-842A-6BC24D4A8F69}" destId="{936DC81B-AD57-4716-A3DD-CCEB1E21F734}" srcOrd="0" destOrd="0" presId="urn:microsoft.com/office/officeart/2008/layout/RadialCluster"/>
    <dgm:cxn modelId="{6B124EAC-4A25-4A5B-9495-7FFA337E3F2D}" type="presOf" srcId="{FE1E38B0-D9C9-4F3E-BD3E-3E105D67235F}" destId="{96B981A5-640F-4C1D-A23B-71840B9C0243}" srcOrd="0" destOrd="0" presId="urn:microsoft.com/office/officeart/2008/layout/RadialCluster"/>
    <dgm:cxn modelId="{7FFA8CB0-B8CC-4EBA-87E5-CAF8B4678D5A}" type="presOf" srcId="{C05FDF08-96BD-4321-8C6A-548CA01F6B96}" destId="{80BBF42F-8CE2-4145-8AE8-BD1210A37B32}" srcOrd="0" destOrd="0" presId="urn:microsoft.com/office/officeart/2008/layout/RadialCluster"/>
    <dgm:cxn modelId="{FD1309C0-AA7D-45E7-AA7E-D1F392A08542}" type="presOf" srcId="{D01CE342-3B22-426A-9F30-B7AE822EEEA8}" destId="{DAEC6C35-5E09-418A-B0D1-E79B8FE3C518}" srcOrd="0" destOrd="0" presId="urn:microsoft.com/office/officeart/2008/layout/RadialCluster"/>
    <dgm:cxn modelId="{2276F7C8-377A-49A8-979D-3F29C40A2CB4}" type="presOf" srcId="{0996994D-341D-4D51-AC66-B6E9B1C0FD28}" destId="{3FFA1394-05DC-4ABC-A2FE-0BF42A4516AC}" srcOrd="0" destOrd="0" presId="urn:microsoft.com/office/officeart/2008/layout/RadialCluster"/>
    <dgm:cxn modelId="{0F1E69CA-7D49-434D-8884-649914348FD4}" type="presOf" srcId="{2ED2DB5F-8A0A-492C-85D8-0855448A62C5}" destId="{92B52CAC-A8B6-4600-B027-D55872B4E616}" srcOrd="0" destOrd="0" presId="urn:microsoft.com/office/officeart/2008/layout/RadialCluster"/>
    <dgm:cxn modelId="{B1F50FD5-EAD3-4999-AE84-E00DC2B8F821}" srcId="{901BEF91-EFC5-43E0-A009-65FEEFD00767}" destId="{5158B06D-3860-40E0-842A-6BC24D4A8F69}" srcOrd="6" destOrd="0" parTransId="{2ED2DB5F-8A0A-492C-85D8-0855448A62C5}" sibTransId="{D4A69AF8-CDF9-4EF8-9E89-16A02AB9FC53}"/>
    <dgm:cxn modelId="{9117ABE8-37C8-4305-AE13-1EFBF924D956}" type="presOf" srcId="{89AA8DBB-E313-4EF2-87F7-7B3BB2986C78}" destId="{21E29449-8103-42DC-9882-9DC52CB1F8F5}" srcOrd="0" destOrd="0" presId="urn:microsoft.com/office/officeart/2008/layout/RadialCluster"/>
    <dgm:cxn modelId="{3179D0EE-B291-4CA8-9696-58A30A35DEDE}" type="presOf" srcId="{03ABF64F-9C64-4E83-880E-747FD0D1DF00}" destId="{97C65FBB-075F-448D-A8EA-7BF6E7A285AD}" srcOrd="0" destOrd="0" presId="urn:microsoft.com/office/officeart/2008/layout/RadialCluster"/>
    <dgm:cxn modelId="{2714B7F3-CC93-442E-9FE6-326FBE991857}" srcId="{901BEF91-EFC5-43E0-A009-65FEEFD00767}" destId="{03ABF64F-9C64-4E83-880E-747FD0D1DF00}" srcOrd="3" destOrd="0" parTransId="{89AA8DBB-E313-4EF2-87F7-7B3BB2986C78}" sibTransId="{28A54FB1-5B1D-43EF-BA33-0D8E4D000869}"/>
    <dgm:cxn modelId="{A9F897F7-32F9-4529-A433-F3FE4F1CC6C3}" type="presOf" srcId="{901BEF91-EFC5-43E0-A009-65FEEFD00767}" destId="{79A62D93-F562-4398-8007-0E9E59602267}" srcOrd="0" destOrd="0" presId="urn:microsoft.com/office/officeart/2008/layout/RadialCluster"/>
    <dgm:cxn modelId="{67EAD5FC-6A2E-4B86-9F5B-21ACA939F481}" type="presOf" srcId="{4AEE7127-24EE-4CD4-91B2-DA4E814CCA17}" destId="{4039B790-4874-4FA8-A634-E78B68C8882F}" srcOrd="0" destOrd="0" presId="urn:microsoft.com/office/officeart/2008/layout/RadialCluster"/>
    <dgm:cxn modelId="{28083758-7662-44A0-929D-EA5221640520}" type="presParOf" srcId="{601483A0-69DC-4308-888F-3CD2319B8FCE}" destId="{3E2F997E-FF65-47A3-90FF-6DBC6CAA2D4D}" srcOrd="0" destOrd="0" presId="urn:microsoft.com/office/officeart/2008/layout/RadialCluster"/>
    <dgm:cxn modelId="{441A9EA1-FC01-433D-8E36-72B9BFE6C921}" type="presParOf" srcId="{3E2F997E-FF65-47A3-90FF-6DBC6CAA2D4D}" destId="{79A62D93-F562-4398-8007-0E9E59602267}" srcOrd="0" destOrd="0" presId="urn:microsoft.com/office/officeart/2008/layout/RadialCluster"/>
    <dgm:cxn modelId="{46774514-DA52-4B70-B99A-2195C6E79B41}" type="presParOf" srcId="{3E2F997E-FF65-47A3-90FF-6DBC6CAA2D4D}" destId="{A952CBA4-F604-496A-88EC-73D89764468D}" srcOrd="1" destOrd="0" presId="urn:microsoft.com/office/officeart/2008/layout/RadialCluster"/>
    <dgm:cxn modelId="{43A3C982-2DB5-4174-A782-A313CF86A8A7}" type="presParOf" srcId="{3E2F997E-FF65-47A3-90FF-6DBC6CAA2D4D}" destId="{16F6C90A-389B-4D43-B301-FEA5FC99E18E}" srcOrd="2" destOrd="0" presId="urn:microsoft.com/office/officeart/2008/layout/RadialCluster"/>
    <dgm:cxn modelId="{428EBE62-D4B3-403B-AF2B-713175CD8A91}" type="presParOf" srcId="{3E2F997E-FF65-47A3-90FF-6DBC6CAA2D4D}" destId="{4DA734C6-C136-40DE-BEB5-1420CF75A12C}" srcOrd="3" destOrd="0" presId="urn:microsoft.com/office/officeart/2008/layout/RadialCluster"/>
    <dgm:cxn modelId="{82B4570E-BAF8-4F6C-9553-565008289F6B}" type="presParOf" srcId="{3E2F997E-FF65-47A3-90FF-6DBC6CAA2D4D}" destId="{10EEA6D0-ACF3-4660-9D77-ECCA2275F142}" srcOrd="4" destOrd="0" presId="urn:microsoft.com/office/officeart/2008/layout/RadialCluster"/>
    <dgm:cxn modelId="{C30169D8-2D96-4B33-884C-084A8FD3958D}" type="presParOf" srcId="{3E2F997E-FF65-47A3-90FF-6DBC6CAA2D4D}" destId="{80BBF42F-8CE2-4145-8AE8-BD1210A37B32}" srcOrd="5" destOrd="0" presId="urn:microsoft.com/office/officeart/2008/layout/RadialCluster"/>
    <dgm:cxn modelId="{55941FF7-5D74-444A-83AE-95B037EFB191}" type="presParOf" srcId="{3E2F997E-FF65-47A3-90FF-6DBC6CAA2D4D}" destId="{3FFA1394-05DC-4ABC-A2FE-0BF42A4516AC}" srcOrd="6" destOrd="0" presId="urn:microsoft.com/office/officeart/2008/layout/RadialCluster"/>
    <dgm:cxn modelId="{698B2DB8-989E-4501-A42F-FCA172C23740}" type="presParOf" srcId="{3E2F997E-FF65-47A3-90FF-6DBC6CAA2D4D}" destId="{21E29449-8103-42DC-9882-9DC52CB1F8F5}" srcOrd="7" destOrd="0" presId="urn:microsoft.com/office/officeart/2008/layout/RadialCluster"/>
    <dgm:cxn modelId="{9EDA4B97-20E9-4747-A063-859EE485B67B}" type="presParOf" srcId="{3E2F997E-FF65-47A3-90FF-6DBC6CAA2D4D}" destId="{97C65FBB-075F-448D-A8EA-7BF6E7A285AD}" srcOrd="8" destOrd="0" presId="urn:microsoft.com/office/officeart/2008/layout/RadialCluster"/>
    <dgm:cxn modelId="{6B70FCA6-4041-4CC9-B85D-C62D1C49B95B}" type="presParOf" srcId="{3E2F997E-FF65-47A3-90FF-6DBC6CAA2D4D}" destId="{96B981A5-640F-4C1D-A23B-71840B9C0243}" srcOrd="9" destOrd="0" presId="urn:microsoft.com/office/officeart/2008/layout/RadialCluster"/>
    <dgm:cxn modelId="{E4E9ACCC-8A36-4335-80C8-BD168308ED97}" type="presParOf" srcId="{3E2F997E-FF65-47A3-90FF-6DBC6CAA2D4D}" destId="{4039B790-4874-4FA8-A634-E78B68C8882F}" srcOrd="10" destOrd="0" presId="urn:microsoft.com/office/officeart/2008/layout/RadialCluster"/>
    <dgm:cxn modelId="{4B075DBD-951A-4927-8159-6AC8552FE448}" type="presParOf" srcId="{3E2F997E-FF65-47A3-90FF-6DBC6CAA2D4D}" destId="{DAEC6C35-5E09-418A-B0D1-E79B8FE3C518}" srcOrd="11" destOrd="0" presId="urn:microsoft.com/office/officeart/2008/layout/RadialCluster"/>
    <dgm:cxn modelId="{010B817B-3BCE-4DD0-9719-7F992C7607EB}" type="presParOf" srcId="{3E2F997E-FF65-47A3-90FF-6DBC6CAA2D4D}" destId="{DEE3806B-1C72-4B74-A5BB-D10A047154E6}" srcOrd="12" destOrd="0" presId="urn:microsoft.com/office/officeart/2008/layout/RadialCluster"/>
    <dgm:cxn modelId="{C8179FAB-6AE4-4459-A67E-769DDECF34AC}" type="presParOf" srcId="{3E2F997E-FF65-47A3-90FF-6DBC6CAA2D4D}" destId="{92B52CAC-A8B6-4600-B027-D55872B4E616}" srcOrd="13" destOrd="0" presId="urn:microsoft.com/office/officeart/2008/layout/RadialCluster"/>
    <dgm:cxn modelId="{78FBB96D-1238-47BE-8454-E27BDC7A866D}" type="presParOf" srcId="{3E2F997E-FF65-47A3-90FF-6DBC6CAA2D4D}" destId="{936DC81B-AD57-4716-A3DD-CCEB1E21F734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1AA5F-61FB-4A76-A10A-8756ABD60DA2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F87BB-841C-4EB9-961F-62B9BEFAC24C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1.How many incidents are in each borough? </a:t>
          </a:r>
          <a:endParaRPr lang="en-US" sz="2100" kern="1200"/>
        </a:p>
      </dsp:txBody>
      <dsp:txXfrm>
        <a:off x="398656" y="1088253"/>
        <a:ext cx="2959127" cy="1837317"/>
      </dsp:txXfrm>
    </dsp:sp>
    <dsp:sp modelId="{E7563040-6FC1-4C6A-B35F-06D07A19245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0FB22-F3B4-453E-A9A4-2BD1C3F0E62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2.What are the year-to-year trends in the number of total shootings in New York City? </a:t>
          </a:r>
          <a:endParaRPr lang="en-US" sz="2100" kern="1200" dirty="0"/>
        </a:p>
      </dsp:txBody>
      <dsp:txXfrm>
        <a:off x="4155097" y="1088253"/>
        <a:ext cx="2959127" cy="1837317"/>
      </dsp:txXfrm>
    </dsp:sp>
    <dsp:sp modelId="{7B917A57-ECA9-440C-B3F4-D77DCF57D5D0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B27BC-438D-478B-92B7-6FBC585476C2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3.Can I generate a model to simulate the overall trend?</a:t>
          </a:r>
          <a:endParaRPr lang="en-US" sz="2100" kern="1200" dirty="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62D93-F562-4398-8007-0E9E59602267}">
      <dsp:nvSpPr>
        <dsp:cNvPr id="0" name=""/>
        <dsp:cNvSpPr/>
      </dsp:nvSpPr>
      <dsp:spPr>
        <a:xfrm>
          <a:off x="2878388" y="1754735"/>
          <a:ext cx="1421664" cy="14216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Causes of crime</a:t>
          </a:r>
          <a:endParaRPr lang="zh-CN" altLang="en-US" sz="2500" kern="1200" dirty="0"/>
        </a:p>
      </dsp:txBody>
      <dsp:txXfrm>
        <a:off x="2947788" y="1824135"/>
        <a:ext cx="1282864" cy="1282864"/>
      </dsp:txXfrm>
    </dsp:sp>
    <dsp:sp modelId="{A952CBA4-F604-496A-88EC-73D89764468D}">
      <dsp:nvSpPr>
        <dsp:cNvPr id="0" name=""/>
        <dsp:cNvSpPr/>
      </dsp:nvSpPr>
      <dsp:spPr>
        <a:xfrm rot="16200000">
          <a:off x="3212081" y="1377596"/>
          <a:ext cx="7542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277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6C90A-389B-4D43-B301-FEA5FC99E18E}">
      <dsp:nvSpPr>
        <dsp:cNvPr id="0" name=""/>
        <dsp:cNvSpPr/>
      </dsp:nvSpPr>
      <dsp:spPr>
        <a:xfrm>
          <a:off x="3112963" y="47943"/>
          <a:ext cx="952514" cy="952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Rapid Population growth</a:t>
          </a:r>
          <a:endParaRPr lang="zh-CN" altLang="en-US" sz="1300" kern="1200" dirty="0"/>
        </a:p>
      </dsp:txBody>
      <dsp:txXfrm>
        <a:off x="3159461" y="94441"/>
        <a:ext cx="859518" cy="859518"/>
      </dsp:txXfrm>
    </dsp:sp>
    <dsp:sp modelId="{4DA734C6-C136-40DE-BEB5-1420CF75A12C}">
      <dsp:nvSpPr>
        <dsp:cNvPr id="0" name=""/>
        <dsp:cNvSpPr/>
      </dsp:nvSpPr>
      <dsp:spPr>
        <a:xfrm rot="19285714">
          <a:off x="4253907" y="1766823"/>
          <a:ext cx="4230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3022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A6D0-ACF3-4660-9D77-ECCA2275F142}">
      <dsp:nvSpPr>
        <dsp:cNvPr id="0" name=""/>
        <dsp:cNvSpPr/>
      </dsp:nvSpPr>
      <dsp:spPr>
        <a:xfrm>
          <a:off x="4630785" y="778887"/>
          <a:ext cx="952514" cy="952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Lack of social welfare</a:t>
          </a:r>
          <a:endParaRPr lang="zh-CN" altLang="en-US" sz="1600" kern="1200" dirty="0"/>
        </a:p>
      </dsp:txBody>
      <dsp:txXfrm>
        <a:off x="4677283" y="825385"/>
        <a:ext cx="859518" cy="859518"/>
      </dsp:txXfrm>
    </dsp:sp>
    <dsp:sp modelId="{80BBF42F-8CE2-4145-8AE8-BD1210A37B32}">
      <dsp:nvSpPr>
        <dsp:cNvPr id="0" name=""/>
        <dsp:cNvSpPr/>
      </dsp:nvSpPr>
      <dsp:spPr>
        <a:xfrm rot="771429">
          <a:off x="4290979" y="2708335"/>
          <a:ext cx="7237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374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A1394-05DC-4ABC-A2FE-0BF42A4516AC}">
      <dsp:nvSpPr>
        <dsp:cNvPr id="0" name=""/>
        <dsp:cNvSpPr/>
      </dsp:nvSpPr>
      <dsp:spPr>
        <a:xfrm>
          <a:off x="5005656" y="2421305"/>
          <a:ext cx="952514" cy="952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Lack of social capital</a:t>
          </a:r>
          <a:endParaRPr lang="zh-CN" altLang="en-US" sz="1600" kern="1200" dirty="0"/>
        </a:p>
      </dsp:txBody>
      <dsp:txXfrm>
        <a:off x="5052154" y="2467803"/>
        <a:ext cx="859518" cy="859518"/>
      </dsp:txXfrm>
    </dsp:sp>
    <dsp:sp modelId="{21E29449-8103-42DC-9882-9DC52CB1F8F5}">
      <dsp:nvSpPr>
        <dsp:cNvPr id="0" name=""/>
        <dsp:cNvSpPr/>
      </dsp:nvSpPr>
      <dsp:spPr>
        <a:xfrm rot="3857143">
          <a:off x="3754968" y="3457410"/>
          <a:ext cx="6237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3797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65FBB-075F-448D-A8EA-7BF6E7A285AD}">
      <dsp:nvSpPr>
        <dsp:cNvPr id="0" name=""/>
        <dsp:cNvSpPr/>
      </dsp:nvSpPr>
      <dsp:spPr>
        <a:xfrm>
          <a:off x="3955290" y="3738422"/>
          <a:ext cx="952514" cy="952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Political neglect</a:t>
          </a:r>
          <a:endParaRPr lang="zh-CN" altLang="en-US" sz="1800" kern="1200" dirty="0"/>
        </a:p>
      </dsp:txBody>
      <dsp:txXfrm>
        <a:off x="4001788" y="3784920"/>
        <a:ext cx="859518" cy="859518"/>
      </dsp:txXfrm>
    </dsp:sp>
    <dsp:sp modelId="{96B981A5-640F-4C1D-A23B-71840B9C0243}">
      <dsp:nvSpPr>
        <dsp:cNvPr id="0" name=""/>
        <dsp:cNvSpPr/>
      </dsp:nvSpPr>
      <dsp:spPr>
        <a:xfrm rot="6942857">
          <a:off x="2799675" y="3457410"/>
          <a:ext cx="6237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3797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9B790-4874-4FA8-A634-E78B68C8882F}">
      <dsp:nvSpPr>
        <dsp:cNvPr id="0" name=""/>
        <dsp:cNvSpPr/>
      </dsp:nvSpPr>
      <dsp:spPr>
        <a:xfrm>
          <a:off x="2270635" y="3738422"/>
          <a:ext cx="952514" cy="952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Local unemployment</a:t>
          </a:r>
          <a:endParaRPr lang="zh-CN" altLang="en-US" sz="900" kern="1200" dirty="0"/>
        </a:p>
      </dsp:txBody>
      <dsp:txXfrm>
        <a:off x="2317133" y="3784920"/>
        <a:ext cx="859518" cy="859518"/>
      </dsp:txXfrm>
    </dsp:sp>
    <dsp:sp modelId="{DAEC6C35-5E09-418A-B0D1-E79B8FE3C518}">
      <dsp:nvSpPr>
        <dsp:cNvPr id="0" name=""/>
        <dsp:cNvSpPr/>
      </dsp:nvSpPr>
      <dsp:spPr>
        <a:xfrm rot="10028571">
          <a:off x="2163711" y="2708335"/>
          <a:ext cx="7237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374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3806B-1C72-4B74-A5BB-D10A047154E6}">
      <dsp:nvSpPr>
        <dsp:cNvPr id="0" name=""/>
        <dsp:cNvSpPr/>
      </dsp:nvSpPr>
      <dsp:spPr>
        <a:xfrm>
          <a:off x="1220269" y="2421305"/>
          <a:ext cx="952514" cy="952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High percent of rental housing</a:t>
          </a:r>
          <a:endParaRPr lang="zh-CN" altLang="en-US" sz="1200" kern="1200" dirty="0"/>
        </a:p>
      </dsp:txBody>
      <dsp:txXfrm>
        <a:off x="1266767" y="2467803"/>
        <a:ext cx="859518" cy="859518"/>
      </dsp:txXfrm>
    </dsp:sp>
    <dsp:sp modelId="{92B52CAC-A8B6-4600-B027-D55872B4E616}">
      <dsp:nvSpPr>
        <dsp:cNvPr id="0" name=""/>
        <dsp:cNvSpPr/>
      </dsp:nvSpPr>
      <dsp:spPr>
        <a:xfrm rot="13114286">
          <a:off x="2501510" y="1766823"/>
          <a:ext cx="4230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3022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DC81B-AD57-4716-A3DD-CCEB1E21F734}">
      <dsp:nvSpPr>
        <dsp:cNvPr id="0" name=""/>
        <dsp:cNvSpPr/>
      </dsp:nvSpPr>
      <dsp:spPr>
        <a:xfrm>
          <a:off x="1595140" y="778887"/>
          <a:ext cx="952514" cy="952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Pandemic</a:t>
          </a:r>
          <a:endParaRPr lang="zh-CN" altLang="en-US" sz="1400" kern="1200" dirty="0"/>
        </a:p>
      </dsp:txBody>
      <dsp:txXfrm>
        <a:off x="1641638" y="825385"/>
        <a:ext cx="859518" cy="859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F58F6-3E74-48BE-8198-13BC79EBC6EA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A1E25-0376-43C8-A60B-172BF20DB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7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1B1B1B"/>
                </a:solidFill>
                <a:effectLst/>
                <a:latin typeface="-apple-system"/>
              </a:rPr>
              <a:t>The Home of the U.S. Government's Open Data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A1E25-0376-43C8-A60B-172BF20DB0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8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027DF-3157-FFD1-2D80-4CCE39727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A56CCE-AFBA-4AC0-B5EA-7069C88B1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3D6B3-333D-5F41-4D28-2BBC2279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010DD-18DA-E9F7-45B8-B94FCA2F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30CFE-C88D-ACA3-EC41-F3846154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8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8B9EB-B84A-A448-AF82-4E464B41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B400E5-F6A1-E918-3885-77DB862F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5E79B-9D18-2835-9917-2A2A178C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44D1F-4EA7-8E01-071C-43234350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32172-DEAE-3A1B-C256-A56320DA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4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B925D4-3006-01F3-7247-C185CF60E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FBB353-5AE2-F1D4-865E-C25061649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58DE2-1F55-BB3C-E2EC-6CE6CF99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109FD-8AB4-0A94-2E97-2C454611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73541-B7A6-6FFA-DD5E-0333D659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9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4AE8-96FC-7047-E16A-EF655861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02FE9-8F40-0FD4-39AB-04E3CB64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5AB1C-F047-EA18-714E-EBBC47FD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C016E-3A9F-5763-8DB4-896AB31C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A23CD-199B-9664-7258-4C9F405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2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F09F6-D846-176B-D229-2B438418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46695-5D30-9B9D-E8AE-7D409562E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B1D18-3A18-2C26-22F8-96833CB3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E0754-DD5A-D247-5318-0FBF94CF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7C59A-BC9F-59D9-9197-78DA0428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6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BDFD2-7E9F-2C4E-977E-96A66529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4C56F-1C7E-0464-3D6B-65E492A0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A1BFA-DBAE-3046-488C-F32E2DB2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1DBC6-AC26-8379-6602-DE1D0CAF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C25C9-87C0-07BF-3E4A-18D6FF91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913BD-C24F-559C-87F5-42AF325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1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4031D-D910-3CCA-92CC-83A055E3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2D520-139B-FC64-8660-617FFB8F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D0949-32E9-AC3C-778E-33EE39EBF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4DBB43-199D-6E2C-E003-C5C776085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686BA1-2519-8865-AC67-BF7606637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FB1EB-0BD4-7579-4F05-691EC295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3E5B34-D2C4-F945-4D33-48568325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31959B-328E-A461-7AE1-2C33061D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1981B-B403-E69B-3B47-9A09742E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AC590-6DDE-99B6-9D07-1D35F147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6F803C-7C00-50EF-57D9-571B2DF3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F5498-73DF-477C-A91A-99525051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8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0FC564-4957-6CBC-0A87-744969A5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A24477-CA5C-D410-0C79-7252ACF2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7E03CC-1F53-AFE9-485C-33476B68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6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BE1D8-F8B0-60D2-7904-B1BF447E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53BD7-EBE9-A1EC-93E2-DCF79EA1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649DF-B937-CED0-6FA7-B9B00C63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F242E-B80C-6881-7567-81005EE8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C166F-ECDC-FDAA-B06F-2102C38B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3011E-E210-03AD-9082-4B2C3282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5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C0BB5-E40F-61D9-B9E8-81676970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4F88E-401A-6AA6-013D-2FB3F1F77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C66C9-C344-AB5F-DB91-BC271CCDE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A9D26-F684-A119-EAFE-457390F9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17675-E2BB-978C-2159-B7795C3D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1C00B-E3BE-42DD-2BF5-24FB3646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5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5C6C6C-3CA3-DCAF-676B-24E2AEA2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5F9B0-427F-7EC4-C729-06A70586C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CDE33-F1A1-F030-13B3-3CE09F9BD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C2B6C-4525-46AE-8CC6-54E915BB37F9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7DB6D-BC8F-3DFF-AF8A-3CEB3DA96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42D54-50E7-5E63-7AC8-BD6404A92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1B283-1177-4389-8C51-FE9A01F5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1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7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A0DF4E4-0560-BB88-4522-9E2E2276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7200" dirty="0">
                <a:solidFill>
                  <a:schemeClr val="bg1"/>
                </a:solidFill>
              </a:rPr>
              <a:t>NYPD Shooting Incidents Dataset Analysis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618A3-C195-442A-2141-CEC4254B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Ray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0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DE8D45-30D2-CFC8-887E-E5145641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Source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BA6A5167-D988-5533-55CD-0EBC91B7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0AD813-2B7D-C675-104E-A317EB1B1F7C}"/>
              </a:ext>
            </a:extLst>
          </p:cNvPr>
          <p:cNvSpPr txBox="1"/>
          <p:nvPr/>
        </p:nvSpPr>
        <p:spPr>
          <a:xfrm>
            <a:off x="2328495" y="6171684"/>
            <a:ext cx="7855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URL: </a:t>
            </a:r>
            <a:r>
              <a:rPr lang="zh-CN" altLang="en-US" dirty="0"/>
              <a:t>https://catalog.data.gov/dataset/nypd-shooting-incident-data-historic</a:t>
            </a:r>
          </a:p>
        </p:txBody>
      </p:sp>
    </p:spTree>
    <p:extLst>
      <p:ext uri="{BB962C8B-B14F-4D97-AF65-F5344CB8AC3E}">
        <p14:creationId xmlns:p14="http://schemas.microsoft.com/office/powerpoint/2010/main" val="393838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A4AAFF-F238-1756-6462-A6C88EFB6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1A1322-76D7-B407-7656-6249270F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1CCC58-1B37-E16B-D013-27874500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questions I am interested in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00C8BF5B-DBA3-DF37-878F-490998487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208389"/>
              </p:ext>
            </p:extLst>
          </p:nvPr>
        </p:nvGraphicFramePr>
        <p:xfrm>
          <a:off x="632085" y="2163398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00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hat Is off-Broadway? (with pictures)">
            <a:extLst>
              <a:ext uri="{FF2B5EF4-FFF2-40B4-BE49-F238E27FC236}">
                <a16:creationId xmlns:a16="http://schemas.microsoft.com/office/drawing/2014/main" id="{A9BA07FC-3CC2-ED81-3823-F2D126DB4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674813"/>
            <a:ext cx="4600575" cy="4392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633A2B8-8B19-0441-FB76-AC2EB5A75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1674813"/>
            <a:ext cx="6180138" cy="4392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7226EF-5E13-357E-A13C-60D1D13F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Numbers of boroughs’ shooting incidents</a:t>
            </a:r>
          </a:p>
        </p:txBody>
      </p:sp>
    </p:spTree>
    <p:extLst>
      <p:ext uri="{BB962C8B-B14F-4D97-AF65-F5344CB8AC3E}">
        <p14:creationId xmlns:p14="http://schemas.microsoft.com/office/powerpoint/2010/main" val="383634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7E9F6-B2AF-BA62-8A29-19B747DC0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2">
            <a:extLst>
              <a:ext uri="{FF2B5EF4-FFF2-40B4-BE49-F238E27FC236}">
                <a16:creationId xmlns:a16="http://schemas.microsoft.com/office/drawing/2014/main" id="{235D8E9A-3BCE-4FEB-1218-E259F2F88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E7C0B4-A555-988E-AFC4-01F76166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Bias and Analysis</a:t>
            </a:r>
          </a:p>
        </p:txBody>
      </p:sp>
      <p:pic>
        <p:nvPicPr>
          <p:cNvPr id="4" name="Picture 4" descr="What Is off-Broadway? (with pictures)">
            <a:extLst>
              <a:ext uri="{FF2B5EF4-FFF2-40B4-BE49-F238E27FC236}">
                <a16:creationId xmlns:a16="http://schemas.microsoft.com/office/drawing/2014/main" id="{0296829B-E56A-F0F2-9C95-1D7CEFA01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69" y="1812608"/>
            <a:ext cx="4348622" cy="41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847C17-501C-2E5B-6226-881BE86F8E21}"/>
              </a:ext>
            </a:extLst>
          </p:cNvPr>
          <p:cNvSpPr txBox="1"/>
          <p:nvPr/>
        </p:nvSpPr>
        <p:spPr>
          <a:xfrm>
            <a:off x="2833333" y="5215347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2.7 million</a:t>
            </a:r>
          </a:p>
          <a:p>
            <a:r>
              <a:rPr lang="en-US" altLang="zh-CN" b="0" i="0" dirty="0">
                <a:effectLst/>
                <a:latin typeface="+mn-ea"/>
              </a:rPr>
              <a:t>71.5 mile </a:t>
            </a:r>
            <a:r>
              <a:rPr lang="en-US" altLang="zh-CN" b="0" i="0" baseline="30000" dirty="0">
                <a:effectLst/>
                <a:latin typeface="+mn-ea"/>
              </a:rPr>
              <a:t>2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5FD77D-7B20-EEA5-AA18-FFD544FEFC24}"/>
              </a:ext>
            </a:extLst>
          </p:cNvPr>
          <p:cNvSpPr txBox="1"/>
          <p:nvPr/>
        </p:nvSpPr>
        <p:spPr>
          <a:xfrm>
            <a:off x="4946468" y="3554602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2.4 million</a:t>
            </a:r>
          </a:p>
          <a:p>
            <a:r>
              <a:rPr lang="en-US" altLang="zh-CN" dirty="0">
                <a:latin typeface="+mn-ea"/>
              </a:rPr>
              <a:t>109.7 </a:t>
            </a:r>
            <a:r>
              <a:rPr lang="en-US" altLang="zh-CN" b="0" i="0" dirty="0">
                <a:effectLst/>
                <a:latin typeface="+mn-ea"/>
              </a:rPr>
              <a:t>mile </a:t>
            </a:r>
            <a:r>
              <a:rPr lang="en-US" altLang="zh-CN" b="0" i="0" baseline="30000" dirty="0">
                <a:effectLst/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0442F7-BC48-67A5-9215-E51DAA2B760E}"/>
              </a:ext>
            </a:extLst>
          </p:cNvPr>
          <p:cNvSpPr txBox="1"/>
          <p:nvPr/>
        </p:nvSpPr>
        <p:spPr>
          <a:xfrm>
            <a:off x="1800549" y="3105834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1.7 million</a:t>
            </a:r>
          </a:p>
          <a:p>
            <a:r>
              <a:rPr lang="en-US" altLang="zh-CN" dirty="0">
                <a:latin typeface="+mn-ea"/>
              </a:rPr>
              <a:t>22.8</a:t>
            </a:r>
            <a:r>
              <a:rPr lang="en-US" altLang="zh-CN" b="0" i="0" dirty="0">
                <a:effectLst/>
                <a:latin typeface="+mn-ea"/>
              </a:rPr>
              <a:t>mile </a:t>
            </a:r>
            <a:r>
              <a:rPr lang="en-US" altLang="zh-CN" b="0" i="0" baseline="30000" dirty="0">
                <a:effectLst/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2F5F31-4267-C26D-252B-AE95A057DEB8}"/>
              </a:ext>
            </a:extLst>
          </p:cNvPr>
          <p:cNvSpPr txBox="1"/>
          <p:nvPr/>
        </p:nvSpPr>
        <p:spPr>
          <a:xfrm>
            <a:off x="4119262" y="1491101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1.5 million</a:t>
            </a:r>
          </a:p>
          <a:p>
            <a:r>
              <a:rPr lang="en-US" altLang="zh-CN" dirty="0">
                <a:latin typeface="+mn-ea"/>
              </a:rPr>
              <a:t>42.4 </a:t>
            </a:r>
            <a:r>
              <a:rPr lang="en-US" altLang="zh-CN" b="0" i="0" dirty="0">
                <a:effectLst/>
                <a:latin typeface="+mn-ea"/>
              </a:rPr>
              <a:t>mile </a:t>
            </a:r>
            <a:r>
              <a:rPr lang="en-US" altLang="zh-CN" b="0" i="0" baseline="30000" dirty="0">
                <a:effectLst/>
                <a:latin typeface="+mn-ea"/>
              </a:rPr>
              <a:t>2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5D79A1-5498-6693-4A0E-7702F8CD68F6}"/>
              </a:ext>
            </a:extLst>
          </p:cNvPr>
          <p:cNvSpPr txBox="1"/>
          <p:nvPr/>
        </p:nvSpPr>
        <p:spPr>
          <a:xfrm>
            <a:off x="323992" y="4654535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 million</a:t>
            </a:r>
          </a:p>
          <a:p>
            <a:r>
              <a:rPr lang="en-US" altLang="zh-CN" dirty="0">
                <a:latin typeface="+mn-ea"/>
              </a:rPr>
              <a:t>58.5 </a:t>
            </a:r>
            <a:r>
              <a:rPr lang="en-US" altLang="zh-CN" b="0" i="0" dirty="0">
                <a:effectLst/>
                <a:latin typeface="+mn-ea"/>
              </a:rPr>
              <a:t>mile </a:t>
            </a:r>
            <a:r>
              <a:rPr lang="en-US" altLang="zh-CN" b="0" i="0" baseline="30000" dirty="0">
                <a:effectLst/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2079A0-8FE6-0E0C-628C-50F49215C4FC}"/>
              </a:ext>
            </a:extLst>
          </p:cNvPr>
          <p:cNvSpPr txBox="1"/>
          <p:nvPr/>
        </p:nvSpPr>
        <p:spPr>
          <a:xfrm>
            <a:off x="59979" y="6072138"/>
            <a:ext cx="634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Population data (2021) was investigated </a:t>
            </a:r>
            <a:r>
              <a:rPr lang="en-US" altLang="zh-CN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by the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Census Bureau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E1627B8D-A1EB-B58A-AA1B-ACA3A247B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625061"/>
              </p:ext>
            </p:extLst>
          </p:nvPr>
        </p:nvGraphicFramePr>
        <p:xfrm>
          <a:off x="5619088" y="1683397"/>
          <a:ext cx="7178441" cy="473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229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29F77C-CCA7-74B7-F005-50EA1581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 of NYPD shooting incidents over the years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D960542-DF9D-55F4-652A-E83C6CA1C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885" y="1675227"/>
            <a:ext cx="7120229" cy="4394199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3F7616D-CE48-25F0-EDF7-BB2A4DED63B3}"/>
              </a:ext>
            </a:extLst>
          </p:cNvPr>
          <p:cNvCxnSpPr>
            <a:cxnSpLocks/>
          </p:cNvCxnSpPr>
          <p:nvPr/>
        </p:nvCxnSpPr>
        <p:spPr>
          <a:xfrm flipV="1">
            <a:off x="8612777" y="5889207"/>
            <a:ext cx="0" cy="360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D039FDA-A151-2E4B-8F18-5CA3A4C5BFD4}"/>
              </a:ext>
            </a:extLst>
          </p:cNvPr>
          <p:cNvSpPr txBox="1"/>
          <p:nvPr/>
        </p:nvSpPr>
        <p:spPr>
          <a:xfrm>
            <a:off x="7423188" y="6249645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Pandemic in Jan,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41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0F4AD9-1BF9-9E56-B868-E22CCD4A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1D314F-1AAE-2E26-810E-1991F733C2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0060" y="1675227"/>
            <a:ext cx="615187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3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5529C1-E513-443E-777D-D40F2031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for your attention</a:t>
            </a:r>
            <a:endParaRPr lang="zh-CN" altLang="en-US" sz="540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99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176</Words>
  <Application>Microsoft Office PowerPoint</Application>
  <PresentationFormat>宽屏</PresentationFormat>
  <Paragraphs>35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Calibri</vt:lpstr>
      <vt:lpstr>Office 主题​​</vt:lpstr>
      <vt:lpstr>NYPD Shooting Incidents Dataset Analysis</vt:lpstr>
      <vt:lpstr>Data Source</vt:lpstr>
      <vt:lpstr>What questions I am interested in</vt:lpstr>
      <vt:lpstr>Numbers of boroughs’ shooting incidents</vt:lpstr>
      <vt:lpstr>Bias and Analysis</vt:lpstr>
      <vt:lpstr>Number of NYPD shooting incidents over the years</vt:lpstr>
      <vt:lpstr>Linear regression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NYPD Shooting Dataset Analysis</dc:title>
  <dc:creator>午阳 张</dc:creator>
  <cp:lastModifiedBy>午阳 张</cp:lastModifiedBy>
  <cp:revision>3</cp:revision>
  <dcterms:created xsi:type="dcterms:W3CDTF">2024-02-16T07:35:47Z</dcterms:created>
  <dcterms:modified xsi:type="dcterms:W3CDTF">2024-02-23T07:25:29Z</dcterms:modified>
</cp:coreProperties>
</file>