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e447293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e447293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b5a36a9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b5a36a9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5a36a9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b5a36a9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ceed1fa5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ceed1fa5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1eb32c6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1eb32c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ceed1fa5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ceed1fa5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e3e427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e3e427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b5a36a9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b5a36a9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ceed1fa5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ceed1fa5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cf9ffa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cf9ffa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ceed1f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ceed1f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ceed1fa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ceed1fa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ceed1fa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ceed1fa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fc58a5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fc58a5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ceed1fa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ceed1fa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ceed1fa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ceed1fa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e447293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e447293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5a36a9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5a36a9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81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UASRM: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U-Net Audio Spectrogram Repair Model</a:t>
            </a:r>
            <a:endParaRPr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Todd Goldfarb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Oregon State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tcgoldfarb@gmail.com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goldfart@oregonstate.edu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867900" y="635275"/>
            <a:ext cx="2887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Damaged </a:t>
            </a:r>
            <a:r>
              <a:rPr lang="en" sz="1800">
                <a:solidFill>
                  <a:schemeClr val="dk2"/>
                </a:solidFill>
              </a:rPr>
              <a:t>Input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261850" y="635275"/>
            <a:ext cx="2887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Restored </a:t>
            </a:r>
            <a:r>
              <a:rPr lang="en" sz="1800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0" y="991375"/>
            <a:ext cx="4546351" cy="41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91375"/>
            <a:ext cx="4571999" cy="41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2409750" y="190000"/>
            <a:ext cx="4324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Example (Simpler Audio)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867900" y="635275"/>
            <a:ext cx="2887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Damaged </a:t>
            </a:r>
            <a:r>
              <a:rPr lang="en" sz="1800">
                <a:solidFill>
                  <a:schemeClr val="dk2"/>
                </a:solidFill>
              </a:rPr>
              <a:t>Input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5261850" y="635275"/>
            <a:ext cx="2887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Restored </a:t>
            </a:r>
            <a:r>
              <a:rPr lang="en" sz="1800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1116625"/>
            <a:ext cx="4571999" cy="384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463" y="1187500"/>
            <a:ext cx="4740225" cy="384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2164800" y="208100"/>
            <a:ext cx="4814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Example (Simpler Audio, More Context)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12136" l="7462" r="70375" t="30425"/>
          <a:stretch/>
        </p:blipFill>
        <p:spPr>
          <a:xfrm>
            <a:off x="0" y="584125"/>
            <a:ext cx="4419074" cy="455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 b="10333" l="10917" r="65306" t="31902"/>
          <a:stretch/>
        </p:blipFill>
        <p:spPr>
          <a:xfrm>
            <a:off x="4653500" y="584104"/>
            <a:ext cx="4571999" cy="455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1012275" y="144425"/>
            <a:ext cx="2887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Damaged </a:t>
            </a:r>
            <a:r>
              <a:rPr lang="en" sz="1800">
                <a:solidFill>
                  <a:schemeClr val="dk2"/>
                </a:solidFill>
              </a:rPr>
              <a:t>Input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14250" y="144425"/>
            <a:ext cx="2887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Restored </a:t>
            </a:r>
            <a:r>
              <a:rPr lang="en" sz="1800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5541950" y="584100"/>
            <a:ext cx="398400" cy="4559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867900" y="635275"/>
            <a:ext cx="2887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Damaged </a:t>
            </a:r>
            <a:r>
              <a:rPr lang="en" sz="1800">
                <a:solidFill>
                  <a:schemeClr val="dk2"/>
                </a:solidFill>
              </a:rPr>
              <a:t>Input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5261850" y="635275"/>
            <a:ext cx="2887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Restored </a:t>
            </a:r>
            <a:r>
              <a:rPr lang="en" sz="1800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2164800" y="208100"/>
            <a:ext cx="48144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Example (Simplest Audio)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625"/>
            <a:ext cx="4571999" cy="40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6625"/>
            <a:ext cx="4571999" cy="40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 and Results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audio can be reconstructed on audio files larger than </a:t>
            </a:r>
            <a:r>
              <a:rPr b="1" lang="en"/>
              <a:t>~4 seconds</a:t>
            </a:r>
            <a:r>
              <a:rPr lang="en"/>
              <a:t>, with best results at about </a:t>
            </a:r>
            <a:r>
              <a:rPr b="1" lang="en"/>
              <a:t>0.1-0.5</a:t>
            </a:r>
            <a:r>
              <a:rPr lang="en"/>
              <a:t> seconds reconstructed at a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the “conceptual nature” of the model and lack of huge dataset/processing power to train on the dataset, as well as the relatively small model size, I’m very happy with what it can 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</a:t>
            </a:r>
            <a:r>
              <a:rPr b="1" lang="en"/>
              <a:t>Canvas/In Zoom</a:t>
            </a:r>
            <a:r>
              <a:rPr lang="en"/>
              <a:t>, if you are curious, there should be a list of audios (clean and model reconstructed) to listen to.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4237950" y="1946925"/>
            <a:ext cx="4853700" cy="305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Metrics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215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largely depends on certain factors (input damage, input length, dataset trained). These metrics are based on a “tough” scenario: </a:t>
            </a:r>
            <a:r>
              <a:rPr b="1" lang="en"/>
              <a:t>5 seconds of context input, 0.5 seconds of damage. Dataset = 1,000 total samples (augments included).</a:t>
            </a:r>
            <a:r>
              <a:rPr lang="en"/>
              <a:t> </a:t>
            </a:r>
            <a:r>
              <a:rPr i="1" lang="en"/>
              <a:t>Smaller damages (0.15s) can get upwards of 95% acc.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b="1" lang="en"/>
              <a:t>element-wise comparisons</a:t>
            </a:r>
            <a:r>
              <a:rPr lang="en"/>
              <a:t>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Simple Audio (Tones/Single Sounds):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ACCURACY RANGE: </a:t>
            </a:r>
            <a:r>
              <a:rPr b="1" lang="en"/>
              <a:t>~65%-75%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Compound Audio (Two Threads+ Sound):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ACCURACY RANGE: </a:t>
            </a:r>
            <a:r>
              <a:rPr b="1" lang="en"/>
              <a:t>~60%-67%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Complex Audio (Music + Vocal + SFX):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ACCURACY RANGE: </a:t>
            </a:r>
            <a:r>
              <a:rPr b="1" lang="en"/>
              <a:t>~52%-61%</a:t>
            </a:r>
            <a:endParaRPr b="1"/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0" r="34409" t="0"/>
          <a:stretch/>
        </p:blipFill>
        <p:spPr>
          <a:xfrm>
            <a:off x="4741875" y="2285400"/>
            <a:ext cx="36706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875" y="3158100"/>
            <a:ext cx="3670650" cy="62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9650" y="3946025"/>
            <a:ext cx="4790301" cy="8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22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99600" y="800375"/>
            <a:ext cx="4472400" cy="4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521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6086"/>
              <a:t>Past just a “conceptual” practice model, how could this be improved for </a:t>
            </a:r>
            <a:r>
              <a:rPr i="1" lang="en" sz="6086"/>
              <a:t>genuinely powerful</a:t>
            </a:r>
            <a:r>
              <a:rPr lang="en" sz="6086"/>
              <a:t> audio repair?</a:t>
            </a:r>
            <a:endParaRPr sz="6086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86"/>
          </a:p>
          <a:p>
            <a:pPr indent="-32521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 sz="6086"/>
              <a:t>Bigger Model</a:t>
            </a:r>
            <a:r>
              <a:rPr lang="en" sz="6086"/>
              <a:t> (More convolutional layers = bigger content affect reach)</a:t>
            </a:r>
            <a:endParaRPr sz="6086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86"/>
          </a:p>
          <a:p>
            <a:pPr indent="-32521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6086"/>
              <a:t>Larger and more varied </a:t>
            </a:r>
            <a:r>
              <a:rPr b="1" lang="en" sz="6086"/>
              <a:t>dataset </a:t>
            </a:r>
            <a:r>
              <a:rPr lang="en" sz="6086"/>
              <a:t>(Better </a:t>
            </a:r>
            <a:r>
              <a:rPr lang="en" sz="6086"/>
              <a:t>global understanding)</a:t>
            </a:r>
            <a:endParaRPr sz="6086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86"/>
          </a:p>
          <a:p>
            <a:pPr indent="-32521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6086"/>
              <a:t>Conditional Generative Adversarial Network (</a:t>
            </a:r>
            <a:r>
              <a:rPr b="1" lang="en" sz="6086"/>
              <a:t>cGAN</a:t>
            </a:r>
            <a:r>
              <a:rPr lang="en" sz="6086"/>
              <a:t>) approach?</a:t>
            </a:r>
            <a:endParaRPr sz="6086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86"/>
          </a:p>
          <a:p>
            <a:pPr indent="-32521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6086"/>
              <a:t>Address the padding 0s side effect. (Inaudible, but still present)</a:t>
            </a:r>
            <a:endParaRPr sz="6086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575" y="1180963"/>
            <a:ext cx="4267200" cy="2781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in a Visual Format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550" y="981500"/>
            <a:ext cx="539289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01650" y="1325625"/>
            <a:ext cx="3558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Spectrograms are a visual representation of audio.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PREPROCESSING: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.wav (wave) -&gt; 2D Raw Audio Array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Raw 2D Array -&gt; Spectro. (STFT)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Spectro -&gt; Tensors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This whole process is reversed to output to audio.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8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Damaged Audio and Machine Learning Reconstruction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10725" y="854725"/>
            <a:ext cx="35589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800">
                <a:solidFill>
                  <a:schemeClr val="dk2"/>
                </a:solidFill>
              </a:rPr>
              <a:t>Global and local knowledge – how would you fill in the spectrogram to the right?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800">
                <a:solidFill>
                  <a:schemeClr val="dk2"/>
                </a:solidFill>
              </a:rPr>
              <a:t>Image inpainting is very popular in machine learning.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Given that a spectrogram is an image – is there a methodology we could use that could “</a:t>
            </a:r>
            <a:r>
              <a:rPr b="1" lang="en" sz="1800">
                <a:solidFill>
                  <a:schemeClr val="dk2"/>
                </a:solidFill>
              </a:rPr>
              <a:t>inpaint</a:t>
            </a:r>
            <a:r>
              <a:rPr lang="en" sz="1800">
                <a:solidFill>
                  <a:schemeClr val="dk2"/>
                </a:solidFill>
              </a:rPr>
              <a:t>” that audio using the context around it and other damaged spectrograms?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025" y="1007125"/>
            <a:ext cx="5169575" cy="366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Maps and Convolutional Layers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7" cy="168576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52425" y="2778875"/>
            <a:ext cx="8839200" cy="22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Convolutional Layer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 trained “filter” over an image, that can either downscale or upscale an image, extracting features (which can be learned to extract certain features)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Convolutional Blocks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 set of convolutional layers.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Feature Map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The output of a convolutional layer, used to “fill in gaps” for inpainting (in our case).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36" y="425601"/>
            <a:ext cx="8428723" cy="42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“U-Net” Structure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4901" y="1320425"/>
            <a:ext cx="6513275" cy="36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380525" y="1320425"/>
            <a:ext cx="36000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The output is then calculated against a “non-damaged” version of the audio and the </a:t>
            </a:r>
            <a:r>
              <a:rPr b="1" lang="en" sz="1800">
                <a:solidFill>
                  <a:schemeClr val="dk2"/>
                </a:solidFill>
              </a:rPr>
              <a:t>loss </a:t>
            </a:r>
            <a:r>
              <a:rPr lang="en" sz="1800">
                <a:solidFill>
                  <a:schemeClr val="dk2"/>
                </a:solidFill>
              </a:rPr>
              <a:t>is calculated.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This loss (calculated using </a:t>
            </a:r>
            <a:r>
              <a:rPr b="1" lang="en" sz="1800">
                <a:solidFill>
                  <a:schemeClr val="dk2"/>
                </a:solidFill>
              </a:rPr>
              <a:t>MSELoss</a:t>
            </a:r>
            <a:r>
              <a:rPr lang="en" sz="1800">
                <a:solidFill>
                  <a:schemeClr val="dk2"/>
                </a:solidFill>
              </a:rPr>
              <a:t>) is then used for </a:t>
            </a:r>
            <a:r>
              <a:rPr lang="en" sz="1800">
                <a:solidFill>
                  <a:schemeClr val="dk2"/>
                </a:solidFill>
              </a:rPr>
              <a:t>backpropagation.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The model tries an attempt, is told how “close” it is (</a:t>
            </a:r>
            <a:r>
              <a:rPr b="1" i="1" lang="en" sz="1800">
                <a:solidFill>
                  <a:schemeClr val="dk2"/>
                </a:solidFill>
              </a:rPr>
              <a:t>loss</a:t>
            </a:r>
            <a:r>
              <a:rPr lang="en" sz="1800">
                <a:solidFill>
                  <a:schemeClr val="dk2"/>
                </a:solidFill>
              </a:rPr>
              <a:t>), and attempts again and again, improving each time.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Theory – The Actual Model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Data pipeline</a:t>
            </a:r>
            <a:r>
              <a:rPr lang="en"/>
              <a:t> that takes a selection of wave (.wav) files, and creates a dataset (artificially damaging/removing audio and pairing with clean audio).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Modified U-Net Architecture</a:t>
            </a:r>
            <a:r>
              <a:rPr lang="en"/>
              <a:t> model that creates a feature map up to 4096 channels, using Skip Connections (64, 128, 256, 512, 1024, 2048).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/>
              <a:t>forward output is spliced</a:t>
            </a:r>
            <a:r>
              <a:rPr lang="en"/>
              <a:t> at the damaged points of the audio and returned to the original spectrogram (only “filling in” data at specified damage intervals).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model is trained over the damaged and clean audio dataset, and then uses </a:t>
            </a:r>
            <a:r>
              <a:rPr b="1" lang="en"/>
              <a:t>MSELoss</a:t>
            </a:r>
            <a:r>
              <a:rPr lang="en"/>
              <a:t> for backpropagation.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5757"/>
            <a:ext cx="9144003" cy="313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968950" y="1937875"/>
            <a:ext cx="11592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2"/>
                </a:solidFill>
              </a:rPr>
              <a:t>(split into 5 second chunks)</a:t>
            </a:r>
            <a:endParaRPr b="1" sz="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867900" y="635275"/>
            <a:ext cx="2887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Damaged </a:t>
            </a:r>
            <a:r>
              <a:rPr lang="en" sz="1800">
                <a:solidFill>
                  <a:schemeClr val="dk2"/>
                </a:solidFill>
              </a:rPr>
              <a:t>Input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5261850" y="635275"/>
            <a:ext cx="2887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Restored </a:t>
            </a:r>
            <a:r>
              <a:rPr lang="en" sz="1800">
                <a:solidFill>
                  <a:schemeClr val="dk2"/>
                </a:solidFill>
              </a:rPr>
              <a:t>Output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775"/>
            <a:ext cx="4419601" cy="39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3775"/>
            <a:ext cx="4419601" cy="39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2409750" y="190000"/>
            <a:ext cx="4324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Example (Complex Audio)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