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8" d="100"/>
          <a:sy n="78" d="100"/>
        </p:scale>
        <p:origin x="126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3F4A2-7B4B-4AF9-93C3-B4B5725325BB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01FD-53EC-4730-B896-E3EFE5A3A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6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Price Average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Volume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ScrollingTextVisual1448795304508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Page 1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3F7D23D3-889B-4E3F-0FA4-CF3B42DA5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47371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3F7D23D3-889B-4E3F-0FA4-CF3B42DA5B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1AC5969-1554-4B43-853D-145D40009CB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873e7c35-64ec-4bee-9e9b-1481698de3be?ctid=ef7a487a-77ca-410a-803d-e426b62a587f&amp;pbi_source=linkShare&amp;bookmarkGuid=517ab0cc-5100-4ba8-b4c8-27b96e6a4d48&quot;"/>
    <we:property name="reportName" value="&quot;Crypto Dashboard&quot;"/>
    <we:property name="reportState" value="&quot;CONNECTED&quot;"/>
    <we:property name="embedUrl" value="&quot;/reportEmbed?reportId=873e7c35-64ec-4bee-9e9b-1481698de3be&amp;config=eyJjbHVzdGVyVXJsIjoiaHR0cHM6Ly9XQUJJLUFVU1RSQUxJQS1FQVNULUEtUFJJTUFSWS1yZWRpcmVjdC5hbmFseXNpcy53aW5kb3dzLm5ldCIsImVtYmVkRmVhdHVyZXMiOnsidXNhZ2VNZXRyaWNzVk5leHQiOnRydWV9fQ%3D%3D&amp;disableSensitivityBanner=true&quot;"/>
    <we:property name="pageDisplayName" value="&quot;Page 1&quot;"/>
    <we:property name="datasetId" value="&quot;8e9c01d5-01f8-4c97-8c39-ac035a88f66c&quot;"/>
    <we:property name="backgroundColor" value="&quot;#1E416B&quot;"/>
    <we:property name="bookmark" value="&quot;H4sIAAAAAAAAA+1abU/bOhT+K1O+8KVDzmuTfWOwaWjdvWxFXF1N1ZXjnLYebpzruIxe1P9+/ZIUWgqUKhqli5BQYjvH5znvx/WNk9GyYHj2B56A8855z/nlBIvLN67TcXI75hPwAhSRrDuMIEszF8dEzfJCUp6XzrsbR2IxAnlByylmmpAa/D7oOJixMzzSb0PMSug4BYiS55jR/8AuVlNSTGHeceC6YFxgTbIvsQRN9kotV++KBffQVztiIukV9IHIanQYxp6b+n4AELlJ5qepZqy0Cwxna5do0mb7Y55LTHO1jR7LkOtFGAcejlAMQYT8GOnxIWWyWpLOPlwXQqFTmGeFFs6x4nXEBSWYOQaFgNIyfeMcczadmKcPS+N9PhUEvsHQTOWSypmmJGaF5CdYYmeuBHImuBKXmTG60WNj/vNYgNoxc96h+UCNlDQfsUqYt7jOLW8lowSEVlX6Q8nEIJiAUpVBqzfSQAq7EQU7zzMzDQbnjdOjCrulfYHZVJM9eI9LSg4UR4oBWp7mSk+KpT4wK/gvT5PQStffz+cDrS9Wq/QeO6VUopV9g9Ju8ARlY2kVac2ftRklzB93rMIsLs12DetoYISCSJDg0A+DAIIMZwh8FD1pSUfZFc6JUu2qGX2iCqQg41kProDdZ3Uxf3+qZvACC2p9y8DaEm4VIxbEnCUJnGiv1cvu8GMG39wO6OkKhfM3YLHGqjsbudaeyuTrFCtXasWyIpYvKk6PHxXK7+Y8J3jWeEYYQW6j6b0obOPW8tNFnZy9jvNR8In5rAKpDXMhhx5XlqqhnOOUwT+AICR+4r1NfD99G6TqXxJ54VuUdlOADPngeepzyzDS+eGvMQiognWeUVlJ/XQlaj8jnteKVIyuhPEqKKldFzni+9o84yHP7emVA5tpzDeN5NSXz4l76jN1wtlbgLfZQwcCgskYso/GYU9skX8qYWJVTDNjSUTtdZrZWnVSKC7KunKt3z7TXIcWvclQPr+o3cb517tkx/lGR2P5gInX7mjKr+WWRk852qeUh+C8rBsMKwfBmXmqzV8tY1qadvbfKYiZgmRW3KruUAM6XCjtcFklh4bhgS6NlawYLkodnHXFq4YyMJL5DLNtys/mpGnYO6N5XvOm3WI7uLXV7SriO17RHGhbkewq5LpeahCwLjgegLu8g1okODd+WguiTi35lDEVl8aUZQLyKg4tL3kw2aKexbPF1wdfpXjjHtTyOOcjlTgX7GqRbMyF21tP5Rk03PABGoMqO8cEggSlaYgD3Tj6OAjx9s3j0WgkYITromnZAJtqfo+uFM6RzVUfp3lVuKC2YG+73bbbbbvdl+p2Gc3heKxsbKnhfagBqixt1rZArxjgnZCytxgX8WFvEVp/t2fpqsTFUTBMgKhaN0zSMPGCHS+HLjSdDaqhJwMYwSJbjV1cZCDe2yh1QkV9SuR1Vph+UaS2kg1QQHAEKE1iEna7notQuuOq27iSff26exCqVV6IQy8KUwQoVH/dKHJJvL3y9jRQtVV9W9W3VX2jVf0G8nhdSbyUmFxCdqQ+aZuRthnZM4y/VzMSDzHguNv1UZQG2M9QlDx9NvuCV8R2JZj+WUDeyOnwL+H2mPGyicjfJ4Izplacw3V1O9INgribhD4KQhTvdHuwXmW2N+j6AMMkdt0oSlwPxYA8c7/tUWlIJYSUXy+D1tSGXd9T3SHJVJPoIi8mSdh2Gm2n0XYav77T+CWR5QsWlyAJLl5PRvhER+PXw22P/2wge0l9/eDD9YZJyl1NUnvqXFUctnnQ64IbQ0owiuIgCXw07A63z1y7dcC5WQhtiq3+bJJyts2PfAVd/xvfThVTj5y1bnIA0LiUbTfjZSQgbhoiP05R1/NCl5AdN99n5I7Xf0L/CFh75Xi+/iI3n8qywATOcA5r7g+DvgeZQVY9b3ZreD7/H7oj3c0rNgAA&quot;"/>
    <we:property name="initialStateBookmark" value="&quot;H4sIAAAAAAAAA+1bbU/bOhT+K1O+8KVDzmuTfWPANETZGEVcXU3V5DinrYeb5Dopo0P893tsJ4WWAqWqRukipCq1nePznPfjmhsr4UUu6OQLHYH1wfqYZZcjKi/f2VbLSquxr1+PT/bOjn982Ts5xOEsL3mWFtaHG6ukcgDlBS/GVCgKOPi917KoEKd0oL71qSigZeUgiyylgv8GsxinSjmG25YF17nIJFUkuyUtQZG9wuX4Hfe2d13ckbKSX0EXWFmN9v3QsWPX9QACO0rcOGa4rDALNGcLlyjSevv9LC0pT3EbNZYQ2wko9RwakBC8gLghUeN9LspqSTw5vM4lokPMk1xJZR95HWSSMyosjUJCYZi+sfYzMR7pp8OZ8W42lgzOoK+n0pKXE0VJTvIyO6AltW5RIKcyQ3HpGa0UNTbMfu1LwB0T6wO57eFIwdOBqIR5h+vc8FYIzkAqVcU/USYawQhQVRqt2kgByc1GHMx8luhp0DhvrA5H7Ib2BRVjRXbnIy0420GOkAFeHKWoJ2SpC8II/uR5Ekrp6v3b257Sl6hV+oCdokTRll2N0mzwDGVtaRVpxZ+xGRTmz3tWoRcXers166inhUKYF1Hf9T0PvIQmBFwSPGtJe8kVTRmqdt6MPnMEKdlw0oErEA9Znc4/nKoZvKCSG9/SsFaEWwWHKTFrRgIHymvVsnv86MF3dwNqukJh/QtULrDq1lKutaUy+Tam6EqNWObEcoJxevikUP425zmgk7VnhAGkJpo+iMImbs0+XdTJ2WlZn2Q20q9VIJVhTuXQydBSFZRzGgv4AQR85kbO+8h14/dejB9R4PjvSdyOARLiguPg64ZhovLDP0OQUAXrNOFlJfWjuaj9gnheKxIZnQvjVVDCXac54vvCPOMQx+6olT2TafQ7a8mpr58Tt9Rn6oSztQDvsocKBIyyISSftMMemOr+qISRUTFPtCUx3OsoMbXqKEcuirpyrb8d81SFFrVJv3x5UbuK8y92yZZ1xgfD8hETr91Rl1+zvYyaspRPoYfQtKgbDCMHmQn9VJs/LhNKmmb2vzHICULSK+5Ut6sA7U6Vtjurkl3NcE+VxigrQfNCBWdV8eJQAloyxzBZpfxcnzQ1e6c8TWvelFusBre2uk1FfM8r1gfaVCSbCrmul9YIWBUcj8Cd3QEXySzTfloLok4t6VgIjEtDLhIJaRWHZpc8mmxJx+BZ4e2db6V8Z+/U8jjPBpg4p+wqkSzNhd1ZTOUFNGz/ERq9KjuHDLyIxLFPPdU4utTz6erN495gIGFA66Jp1gDX1fzuXSHOgclVn8ZpVbiQpmBvut2m22263dfqdgVPYX+INjbT8D7WAFWWNmlaoDcM8F5I2VqM0/iwtQiNv5uzdCxxaeD1I2BY6/pR7EeOt+Hl0IWis0Q19GwAY1Qm87ErkwnIjyZKHXBZnxI5rTmmXxWpqWQ94jEaAImjkPnttmMTEm+46pauZN++7h6FapTnU98J/JgA8fGvHQQ2C1dX3pYGqqaqb6r6pqpfa1W/hDzeVhIvSsouIdnDV5pmpGlGtgzj39WMhH0KNGy3XRLEHnUTEkTPn82+4hWxTQmmX3NI13I6/Ee43RdZsY7I32UyEwJXnMN1dTvS9rywHfku8XwSbnR7sFhlpjdouwD9KLTtIIhsh4RAHH2/7UlplCiEOLueBa2o9duug90hS7BJtIkTsshvOo2m02g6jT/fafyRyHJC5SWUjOZvJyN85oPh2+G2k/1aQ/Yq1fWDw+slk5Q9n6S21LmqOGzyoNMGO4SYURKEXuS5pN/ur565NuuAc7kQui62upNRnIlVfuTL+eLf+DaqmHrirHWZA4C1S9l0M07CPGbHPnHDmLQdx7cZ23DzfUHuePsn9E+ANVeObxdf5M7GZZFTBqc0hQX3h0Hdg0wgqZ6f+x+dlpIax1yw5PqKt/8BmL2R51M2AAA=&quot;"/>
    <we:property name="isFooterCollapsed" value="true"/>
    <we:property name="isFiltersActionButtonVisible" value="true"/>
    <we:property name="isVisualContainerHeaderHidden" value="false"/>
    <we:property name="reportEmbeddedTime" value="&quot;2024-08-10T03:41:24.344Z&quot;"/>
    <we:property name="creatorTenantId" value="&quot;ef7a487a-77ca-410a-803d-e426b62a587f&quot;"/>
    <we:property name="creatorUserId" value="&quot;10032002B41F98C2&quot;"/>
    <we:property name="creatorSessionId" value="&quot;422eff1c-729a-446b-87bc-0a0d8ab4a089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58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Төгөлдөр Ганбат</cp:lastModifiedBy>
  <cp:revision>5</cp:revision>
  <dcterms:created xsi:type="dcterms:W3CDTF">2016-09-04T11:54:55Z</dcterms:created>
  <dcterms:modified xsi:type="dcterms:W3CDTF">2024-08-10T03:42:07Z</dcterms:modified>
</cp:coreProperties>
</file>