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Raleway"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final project, our team create a Podcast Player application which we call the Powerful Podcast Player.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fd5baddd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fd5baddd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screenshot of our Podcast Player app. On the left we have a list of available podcasts, and we can see that the “99% Invisible” podcast is currently selected. In the center we have the list of all available episodes of “99% Invisible” along with their descriptions, and we can see that episode “421 - You’ve Got Eron Mail!” is selected. This information is also displayed in the bottom left corner next to the play, pause, fast forward, and rewind buttons. Lastly, on the right we can see the artwork for the current podcast, along with the description of the current podcast. The artwork, description, and list of episodes will update appropriately when a new podcast is selected.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fd5baddd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fd5baddd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final UML diagram for our product. As you can see, we adhered to the MVC architecture with a main, view, controller, and model class. Also, due to the sheer quantity of metadata we needed to organize within the model and pass to different parts of our program, the model contains two inner classes: Podcast and Episode. As you might image, Podcast objects store all the metadata associated with a particular podcast, including a list of Episode objects. Similarly, each Episode object stores all of the metadata associated with a particular episode of a podcast. Note that neither Podcast nor Episode contain any setter methods, or any other methods which actually change the state of model – they act only as wrappers to concisely pass lots of metadata at once.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fd5baddd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fd5baddd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 implemented several wow factors. First, as we saw in the screenshot previously, our Podcast Player pulls and displays the artwork associated with whichever podcast is playing. Next, we also saw that our Player maintains a library of podcasts for the user, and furthermore this list is automatically updated every time the Player is launched. Finally, the model is serialized and written to a local file upon closing the Player, and this file is loaded upon starting the Player again.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fd5baddd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fd5baddd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a special thanks to everyone who worked on this project for being such a hardworking and talented team!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CSC335 Final Project:</a:t>
            </a:r>
            <a:endParaRPr/>
          </a:p>
          <a:p>
            <a:pPr marL="0" lvl="0" indent="0" algn="l" rtl="0">
              <a:spcBef>
                <a:spcPts val="0"/>
              </a:spcBef>
              <a:spcAft>
                <a:spcPts val="0"/>
              </a:spcAft>
              <a:buNone/>
            </a:pPr>
            <a:r>
              <a:rPr lang="en"/>
              <a:t>The Powerful Podcast Player</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Sara Grimes, Todd Noecker, Sean O’Meara, Garrett Scott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Powerful Podcast Player</a:t>
            </a:r>
            <a:endParaRPr/>
          </a:p>
        </p:txBody>
      </p:sp>
      <p:pic>
        <p:nvPicPr>
          <p:cNvPr id="93" name="Google Shape;93;p14"/>
          <p:cNvPicPr preferRelativeResize="0"/>
          <p:nvPr/>
        </p:nvPicPr>
        <p:blipFill>
          <a:blip r:embed="rId3">
            <a:alphaModFix/>
          </a:blip>
          <a:stretch>
            <a:fillRect/>
          </a:stretch>
        </p:blipFill>
        <p:spPr>
          <a:xfrm>
            <a:off x="826448" y="713276"/>
            <a:ext cx="7491101" cy="420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UML</a:t>
            </a:r>
            <a:endParaRPr/>
          </a:p>
        </p:txBody>
      </p:sp>
      <p:pic>
        <p:nvPicPr>
          <p:cNvPr id="99" name="Google Shape;99;p15"/>
          <p:cNvPicPr preferRelativeResize="0"/>
          <p:nvPr/>
        </p:nvPicPr>
        <p:blipFill>
          <a:blip r:embed="rId3">
            <a:alphaModFix/>
          </a:blip>
          <a:stretch>
            <a:fillRect/>
          </a:stretch>
        </p:blipFill>
        <p:spPr>
          <a:xfrm>
            <a:off x="683125" y="680850"/>
            <a:ext cx="7735024" cy="4301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Wow Factors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sz="1800"/>
              <a:t>Podcast Artwork</a:t>
            </a:r>
            <a:endParaRPr sz="1800"/>
          </a:p>
          <a:p>
            <a:pPr marL="457200" lvl="0" indent="-342900" algn="l" rtl="0">
              <a:lnSpc>
                <a:spcPct val="200000"/>
              </a:lnSpc>
              <a:spcBef>
                <a:spcPts val="0"/>
              </a:spcBef>
              <a:spcAft>
                <a:spcPts val="0"/>
              </a:spcAft>
              <a:buSzPts val="1800"/>
              <a:buChar char="●"/>
            </a:pPr>
            <a:r>
              <a:rPr lang="en" sz="1800"/>
              <a:t>Maintains library of Podcasts</a:t>
            </a:r>
            <a:endParaRPr sz="1800"/>
          </a:p>
          <a:p>
            <a:pPr marL="457200" lvl="0" indent="-342900" algn="l" rtl="0">
              <a:lnSpc>
                <a:spcPct val="200000"/>
              </a:lnSpc>
              <a:spcBef>
                <a:spcPts val="0"/>
              </a:spcBef>
              <a:spcAft>
                <a:spcPts val="0"/>
              </a:spcAft>
              <a:buSzPts val="1800"/>
              <a:buChar char="●"/>
            </a:pPr>
            <a:r>
              <a:rPr lang="en" sz="1800"/>
              <a:t>Player refreshes podcasts on startup</a:t>
            </a:r>
            <a:endParaRPr sz="1800"/>
          </a:p>
          <a:p>
            <a:pPr marL="457200" lvl="0" indent="-342900" algn="l" rtl="0">
              <a:lnSpc>
                <a:spcPct val="200000"/>
              </a:lnSpc>
              <a:spcBef>
                <a:spcPts val="0"/>
              </a:spcBef>
              <a:spcAft>
                <a:spcPts val="0"/>
              </a:spcAft>
              <a:buSzPts val="1800"/>
              <a:buChar char="●"/>
            </a:pPr>
            <a:r>
              <a:rPr lang="en" sz="1800"/>
              <a:t>Saving &amp; Loading</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Special Thanks</a:t>
            </a:r>
            <a:endParaRPr/>
          </a:p>
        </p:txBody>
      </p:sp>
      <p:sp>
        <p:nvSpPr>
          <p:cNvPr id="111" name="Google Shape;111;p17"/>
          <p:cNvSpPr txBox="1">
            <a:spLocks noGrp="1"/>
          </p:cNvSpPr>
          <p:nvPr>
            <p:ph type="body" idx="1"/>
          </p:nvPr>
        </p:nvSpPr>
        <p:spPr>
          <a:xfrm>
            <a:off x="381750" y="2259700"/>
            <a:ext cx="8689800" cy="24015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dirty="0"/>
              <a:t>Special thanks to Sara Grimes for making the View look amazing.</a:t>
            </a:r>
            <a:endParaRPr sz="1400" dirty="0"/>
          </a:p>
          <a:p>
            <a:pPr marL="457200" lvl="0" indent="-317500" algn="l" rtl="0">
              <a:lnSpc>
                <a:spcPct val="150000"/>
              </a:lnSpc>
              <a:spcBef>
                <a:spcPts val="0"/>
              </a:spcBef>
              <a:spcAft>
                <a:spcPts val="0"/>
              </a:spcAft>
              <a:buSzPts val="1400"/>
              <a:buChar char="●"/>
            </a:pPr>
            <a:r>
              <a:rPr lang="en" sz="1400" dirty="0"/>
              <a:t>Special thanks to Todd Noecker for doing all of the god-awful file parsing and fixing the test suite.</a:t>
            </a:r>
            <a:endParaRPr sz="1400" dirty="0"/>
          </a:p>
          <a:p>
            <a:pPr marL="457200" lvl="0" indent="-317500" algn="l" rtl="0">
              <a:lnSpc>
                <a:spcPct val="150000"/>
              </a:lnSpc>
              <a:spcBef>
                <a:spcPts val="0"/>
              </a:spcBef>
              <a:spcAft>
                <a:spcPts val="0"/>
              </a:spcAft>
              <a:buSzPts val="1400"/>
              <a:buChar char="●"/>
            </a:pPr>
            <a:r>
              <a:rPr lang="en" sz="1400" dirty="0"/>
              <a:t>Special thanks to Sean O’Meara for drafting the Model and resolving all of the merge conflicts in GitHub.</a:t>
            </a:r>
            <a:endParaRPr sz="1400" dirty="0"/>
          </a:p>
          <a:p>
            <a:pPr marL="457200" lvl="0" indent="-317500" algn="l" rtl="0">
              <a:lnSpc>
                <a:spcPct val="150000"/>
              </a:lnSpc>
              <a:spcBef>
                <a:spcPts val="0"/>
              </a:spcBef>
              <a:spcAft>
                <a:spcPts val="0"/>
              </a:spcAft>
              <a:buSzPts val="1400"/>
              <a:buChar char="●"/>
            </a:pPr>
            <a:r>
              <a:rPr lang="en" sz="1400" dirty="0"/>
              <a:t>Special thanks to Garrett Scott for figuring out how to actually play the podcasts using the Media object, and figuring out how to serialize the Model.</a:t>
            </a:r>
            <a:endParaRPr sz="1400" dirty="0"/>
          </a:p>
          <a:p>
            <a:pPr marL="457200" lvl="0" indent="-317500" algn="l" rtl="0">
              <a:lnSpc>
                <a:spcPct val="150000"/>
              </a:lnSpc>
              <a:spcBef>
                <a:spcPts val="0"/>
              </a:spcBef>
              <a:spcAft>
                <a:spcPts val="0"/>
              </a:spcAft>
              <a:buSzPts val="1400"/>
              <a:buChar char="●"/>
            </a:pPr>
            <a:r>
              <a:rPr lang="en" sz="1400" dirty="0"/>
              <a:t>Special thanks to Denson for being a great stakeholder and supporting us throughout development.</a:t>
            </a:r>
            <a:endParaRPr sz="1400" dirty="0"/>
          </a:p>
          <a:p>
            <a:pPr marL="457200" lvl="0" indent="-317500" algn="l" rtl="0">
              <a:lnSpc>
                <a:spcPct val="150000"/>
              </a:lnSpc>
              <a:spcBef>
                <a:spcPts val="0"/>
              </a:spcBef>
              <a:spcAft>
                <a:spcPts val="0"/>
              </a:spcAft>
              <a:buSzPts val="1400"/>
              <a:buChar char="●"/>
            </a:pPr>
            <a:r>
              <a:rPr lang="en" sz="1400" dirty="0"/>
              <a:t>Special thanks to Todd’s girlfriend for her Powerful Podcast Player artwork.</a:t>
            </a:r>
            <a:endParaRPr sz="14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On-screen Show (16:9)</PresentationFormat>
  <Paragraphs>22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Raleway</vt:lpstr>
      <vt:lpstr>Lato</vt:lpstr>
      <vt:lpstr>Streamline</vt:lpstr>
      <vt:lpstr>CSC335 Final Project: The Powerful Podcast Player</vt:lpstr>
      <vt:lpstr>Powerful Podcast Player</vt:lpstr>
      <vt:lpstr>UML</vt:lpstr>
      <vt:lpstr>Wow Factors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CSC335 Final Project: The Powerful Podcast Player</dc:title>
  <cp:lastModifiedBy>Sean O'Meara</cp:lastModifiedBy>
  <cp:revision>1</cp:revision>
  <dcterms:modified xsi:type="dcterms:W3CDTF">2021-12-09T03:51:26Z</dcterms:modified>
</cp:coreProperties>
</file>