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56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16E2C-A751-46BF-98DB-0AEED7FE22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82D70C-E27E-43AA-8FB5-C538CF0D82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014090-B563-4F08-9315-50403C6A1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CBBB9-13AF-4AA7-8269-CC8A918F3232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02B1D-32EA-42CF-83B5-4677D8BAC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81EC57-B559-4596-9F4E-97FDFA399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E7730-3322-42FA-8FD7-363FFEC40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314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26DE0-CAAD-4AD5-9FD0-306401E77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8603C6-19A6-4073-A5CD-7A83EBDB6C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C63CE4-26FB-402C-AA22-67F898F2E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CBBB9-13AF-4AA7-8269-CC8A918F3232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DD2EB8-9EEA-4F53-BD59-D3DD5396F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30ADA1-40D1-4358-B503-ECC84F485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E7730-3322-42FA-8FD7-363FFEC40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747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EF1DC6-A26B-4C0D-9540-D1841D4526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2F729A-BE1E-4593-AF6E-4B9D8776F2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214E7-3FED-4A0E-8559-4991BF3CC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CBBB9-13AF-4AA7-8269-CC8A918F3232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487A9D-C068-4F44-A51A-99E5F6CE4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684530-30DB-4629-BE8C-92D60B540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E7730-3322-42FA-8FD7-363FFEC40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59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1C08C-5072-491B-A039-1B89BBDC2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8125E-E5D2-4656-A99F-25CB151C8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36844E-57B2-4EE2-9F74-523626985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CBBB9-13AF-4AA7-8269-CC8A918F3232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8FBAFD-495F-45F7-A4E8-353E1D10B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48D7C8-F4E2-4299-9A4A-EBA75BBD1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E7730-3322-42FA-8FD7-363FFEC40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374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FDEE9-443D-4A84-9CEA-928797D59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1B107C-67B0-4E45-A284-A5F69D5060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A74DD4-3B8D-4752-BB18-82FA156A3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CBBB9-13AF-4AA7-8269-CC8A918F3232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3FB14-6424-4967-A99C-E53CDEF54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ADF60A-0134-44AF-85FC-0950D05B4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E7730-3322-42FA-8FD7-363FFEC40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352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31D1E-B32F-4D90-9E7C-2F3C51725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6AEDF-9705-4C95-86B1-EA765B764F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C23492-7429-43ED-B377-EBDF372472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7F21DE-793D-4E01-BE17-CAC2B0714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CBBB9-13AF-4AA7-8269-CC8A918F3232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D9A205-1A10-4F71-A09E-5E90ADA14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C44E7C-BD58-4F6E-80B1-470DF5D55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E7730-3322-42FA-8FD7-363FFEC40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418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D7182-04ED-4D57-8035-9F35F33DC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9876CC-7D86-40A0-8F49-3D05DF9638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D9A383-F859-451F-8120-AC56B45081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B5F3C3-7C51-408E-8D85-40EBC3146B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D54164-9663-4896-A7BE-EB5DD627D3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97955B-3FF7-425C-9AC0-157D81CB2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CBBB9-13AF-4AA7-8269-CC8A918F3232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19E006-CE7C-430B-8CD2-A92688EC7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CD1E6B-C571-4119-9010-8BF574424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E7730-3322-42FA-8FD7-363FFEC40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606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69143-38B3-4444-A16A-6AD36F876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6BFBA9-2E4C-4E8D-AED0-C1FA74B0B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CBBB9-13AF-4AA7-8269-CC8A918F3232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F7B78F-5FA8-48C5-B3B4-90E06B351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188F18-4AED-4237-8461-3CB033E05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E7730-3322-42FA-8FD7-363FFEC40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138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0ED5DB-B1E3-4D01-9F69-34008D4D7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CBBB9-13AF-4AA7-8269-CC8A918F3232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7147D6-5E7D-4530-976F-DE99C95FA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C8AA6-C620-428E-A195-9A53FE989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E7730-3322-42FA-8FD7-363FFEC40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689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35F8C-D0A2-4953-97C3-23FE8F7D4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D0887-0E63-4ED0-A34B-AFC527F68A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51DF89-CB32-478A-8819-90A3389787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3367E6-2D1A-4E2A-B7F7-796D85538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CBBB9-13AF-4AA7-8269-CC8A918F3232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21A197-A74B-48A4-B74E-3E4A3C2DF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36749B-DAD7-4A04-9C8B-BB1B6C4F2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E7730-3322-42FA-8FD7-363FFEC40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266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80678-EB4D-4B8C-8406-F9342FCE5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682AF1-BA7C-45DE-AAEE-52E827C98D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0CAF87-E13F-49A0-B7E2-972FBFADF7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53F6EA-9114-4FC3-A15C-1FA760E9D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CBBB9-13AF-4AA7-8269-CC8A918F3232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E35722-0291-439D-ADC0-CC93D6868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15996C-68B7-4321-BC99-FE65B3345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E7730-3322-42FA-8FD7-363FFEC40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931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0902F1-39B8-4497-BAD9-51AE467E8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04DC55-2BE6-408F-9782-22121E0E94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87E22C-E2F3-4150-9D95-3964D697F6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BCBBB9-13AF-4AA7-8269-CC8A918F3232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BF39F-E77F-4CB6-BD95-CE8046B0F0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2A9708-A96B-4D67-B60D-0819376433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E7730-3322-42FA-8FD7-363FFEC40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070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088DF-A864-4C9A-89ED-D27701ED27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Civic Information Online Availability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E9D44B-F6B3-4497-B83C-27E487B142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154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66C73-9298-40CC-B652-46927D8FD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is election information available online?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8211A-D82C-4B02-AF64-A3BE8ED53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Missouri Elections are, for the most part, administered by county election authorities</a:t>
            </a:r>
          </a:p>
          <a:p>
            <a:r>
              <a:rPr lang="en-US" dirty="0"/>
              <a:t>The Missouri Secretary of State oversees elections, but the Secretary of State’s website provides limited information until six weeks prior to election day, especially about things that are not statewide</a:t>
            </a:r>
          </a:p>
          <a:p>
            <a:r>
              <a:rPr lang="en-US" dirty="0"/>
              <a:t>For all but the largest counties, the county election authority is the county clerk, who has other responsibilities as well</a:t>
            </a:r>
          </a:p>
          <a:p>
            <a:r>
              <a:rPr lang="en-US" dirty="0"/>
              <a:t>County election authorities’ websites are sometimes just a static page or set of pages within the County’s website. The format and information offered varies significantly from county to county. </a:t>
            </a:r>
          </a:p>
          <a:p>
            <a:r>
              <a:rPr lang="en-US" dirty="0"/>
              <a:t>For this reason, many voters turn to non-governmental sites </a:t>
            </a:r>
          </a:p>
          <a:p>
            <a:r>
              <a:rPr lang="en-US" dirty="0"/>
              <a:t>My project is to create a site that can help users looking for election information</a:t>
            </a:r>
          </a:p>
        </p:txBody>
      </p:sp>
    </p:spTree>
    <p:extLst>
      <p:ext uri="{BB962C8B-B14F-4D97-AF65-F5344CB8AC3E}">
        <p14:creationId xmlns:p14="http://schemas.microsoft.com/office/powerpoint/2010/main" val="933571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DC92F-B593-4881-A25B-B5F386F80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Candidate Lists and Sample Ballots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04B18-10F8-4C83-94A2-C1BD4C859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offices are dealt with through statewide votes: President/Vice-President of the United States, United States Senator, and five statewide executive offices (including governor)</a:t>
            </a:r>
          </a:p>
          <a:p>
            <a:r>
              <a:rPr lang="en-US" dirty="0"/>
              <a:t>Judicial retention elections for the highest courts are done on either a statewide or district-wide level, where the relevant district is all the counties in a third of the state </a:t>
            </a:r>
          </a:p>
          <a:p>
            <a:r>
              <a:rPr lang="en-US" dirty="0"/>
              <a:t>Statewide ballot measures are also uniform, although the final set of propositions may not be set until shortly before the election</a:t>
            </a:r>
          </a:p>
          <a:p>
            <a:r>
              <a:rPr lang="en-US" dirty="0"/>
              <a:t>This means that a website can provide statewide information about candidates in primaries or general elections in even-numbered years</a:t>
            </a:r>
          </a:p>
        </p:txBody>
      </p:sp>
    </p:spTree>
    <p:extLst>
      <p:ext uri="{BB962C8B-B14F-4D97-AF65-F5344CB8AC3E}">
        <p14:creationId xmlns:p14="http://schemas.microsoft.com/office/powerpoint/2010/main" val="2342472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6E02C-C3C2-44F0-BF40-9CD46E140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Candidate Lists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F57B1-F9DA-4D68-B5E5-C15DA07906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My website will allow admin users to create lists of candidates that are viewable by all users of the site, which can be used to create a simplified sample ballot (although it may not look the same as an actual election day ballot and may not contain every local issue, such as a ballot initiative for a local sewer district).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97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4241F-1167-431E-8FC3-0570E48E9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Civic Information and Counties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06D1F-84DB-490C-A78E-09452EDD6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Although information about civic authorities is available from existing sources, this information can be inconsistently presented or confusing </a:t>
            </a:r>
          </a:p>
          <a:p>
            <a:pPr lvl="1"/>
            <a:r>
              <a:rPr lang="en-US" dirty="0"/>
              <a:t>For example, a casual search may create confusion as to whether someone is the County Clerk or the Circuit Clerk for the Circuit Court in that county. </a:t>
            </a:r>
          </a:p>
          <a:p>
            <a:r>
              <a:rPr lang="en-US" dirty="0"/>
              <a:t>I intend to allow people to select their county and get information about local civic authorities </a:t>
            </a:r>
          </a:p>
          <a:p>
            <a:r>
              <a:rPr lang="en-US" dirty="0"/>
              <a:t>There are 114 counties in Missouri (plus one or two cities that function as the equivalent of a county for some purposes), but information such as addresses of courts and election authorities changes very rarely </a:t>
            </a:r>
          </a:p>
          <a:p>
            <a:r>
              <a:rPr lang="en-US" dirty="0"/>
              <a:t>Due to the large number of counties, I may create a list of supported counties that will have more detailed information and allow users to request support for their county</a:t>
            </a:r>
          </a:p>
        </p:txBody>
      </p:sp>
    </p:spTree>
    <p:extLst>
      <p:ext uri="{BB962C8B-B14F-4D97-AF65-F5344CB8AC3E}">
        <p14:creationId xmlns:p14="http://schemas.microsoft.com/office/powerpoint/2010/main" val="3005046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446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Civic Information Online Availability</vt:lpstr>
      <vt:lpstr>Where is election information available online?</vt:lpstr>
      <vt:lpstr>Candidate Lists and Sample Ballots</vt:lpstr>
      <vt:lpstr>Candidate Lists Continued</vt:lpstr>
      <vt:lpstr>Civic Information and Counties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Civic Information Online Availability</dc:title>
  <dc:creator>Todd Romkema</dc:creator>
  <cp:lastModifiedBy>Todd Romkema</cp:lastModifiedBy>
  <cp:revision>2</cp:revision>
  <dcterms:created xsi:type="dcterms:W3CDTF">2018-05-02T01:42:03Z</dcterms:created>
  <dcterms:modified xsi:type="dcterms:W3CDTF">2018-05-02T02:31:09Z</dcterms:modified>
</cp:coreProperties>
</file>