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305" r:id="rId5"/>
    <p:sldId id="263" r:id="rId6"/>
    <p:sldId id="303" r:id="rId7"/>
    <p:sldId id="304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8"/>
    <p:restoredTop sz="94632"/>
  </p:normalViewPr>
  <p:slideViewPr>
    <p:cSldViewPr snapToGrid="0" snapToObjects="1">
      <p:cViewPr varScale="1">
        <p:scale>
          <a:sx n="68" d="100"/>
          <a:sy n="68" d="100"/>
        </p:scale>
        <p:origin x="24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4E1D7-95F3-4D42-A4AA-36721255300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8501D-346C-024C-9169-50EDE062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5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3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27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82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6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94CD-64A4-103C-19CB-E1773DF5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5BC13-D54D-E1C6-04D1-05601757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5CB6-0270-D115-3834-95B4AE6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AE58-28E8-25F7-A751-C8742EA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DF9-10E3-CD05-1785-43333870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79E6-69D5-FB19-33B6-D20C66E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BA9A1-2F6B-DAB5-FA15-47A25F424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7CBE-F577-4E0C-3654-FCD7995D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ADF9-3286-0C51-C778-D94732CC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472F-C72F-884B-91A2-48F688F8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83A29-00C6-93BD-FB6A-619D4158A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2898-999B-7210-DB48-88881F39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38AF-0EDD-CE4C-921D-53F00978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CB16-6E98-3540-D39C-B6C19000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5CDB-B8FB-D379-BEA9-642A387D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2463975" y="24194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rot="8100000">
            <a:off x="8051975" y="27978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rot="8100000">
            <a:off x="9575975" y="28423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57115" y="2673452"/>
            <a:ext cx="12306100" cy="857049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987600" y="2863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>
            <a:off x="1447600" y="3244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>
            <a:off x="6527600" y="27701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2"/>
          <p:cNvSpPr/>
          <p:nvPr/>
        </p:nvSpPr>
        <p:spPr>
          <a:xfrm rot="8100000">
            <a:off x="11599932" y="25210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80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5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5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568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6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6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508667" y="2070600"/>
            <a:ext cx="44532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6230084" y="2070600"/>
            <a:ext cx="44532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32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F399-8696-E117-BED5-2302AB44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BB8D-5610-9932-EA0C-E65EFF3C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2BA1-7F36-8352-E4FC-4E0618C8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42DE-A4CE-F0AB-371C-F671A8E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6E37-B652-76A1-D8BC-203FC593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824F-9366-848C-D3CF-8FA8CF2F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347B-30F4-4D2F-39E4-59F8CACD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AA8B-2C54-6E29-79DB-B2351EB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F14C-A77B-B82E-51C9-C1DDBFF0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B7D7-1B49-C689-873F-597C43B3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A81-4EE3-24DD-A9E7-0BD75CAA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A2CF-5079-F131-542B-E7C4E4AFE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A1E5-2A2E-893A-F79E-195F4F91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DA79-1BA0-3A37-C5D8-64A2FB87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442C-CC64-25DD-0DCC-1F860BBE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1D2A-3268-A9C2-A094-03339611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AFA6-6B5B-B000-E6A9-2EA5A5A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92CC-54E9-C61A-C734-16609D0F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CE9E-6071-6A73-0063-8B2ACA90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D1613-5E46-6F6D-B252-0A583BEA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BE34F-D386-1891-99A3-715CA412C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A4FED-D33A-4C5C-B030-AB42ECDC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4C6A7-23F9-EA99-86C0-A5DCC04E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9EA85-8361-442F-B4F6-A0FDE850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A689-01EF-6A92-6FD1-4264193B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481C6-AA95-05B2-2AD7-5D7523E0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E299-49A7-203A-3FC9-4A136575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746C-ECA4-F06F-2C7E-08353946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7298-38FE-7A51-24AF-622C6542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56E0A-286A-BA46-DB5E-D04A7FAF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91AF-A2EB-00C4-5813-935E371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5347-6A9F-3079-B2E3-15345153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9775-A913-23F5-1F39-32726516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B80D-FE74-413F-CC80-45E6F4454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5616-4158-EFD5-EC1F-80398C5B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E053A-20FF-A77C-8F1C-55EABF02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5A74-BB90-D1C2-FADC-74A4077A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6182-BFAF-3450-97D8-0E2DB680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F3D6A-622A-F3F6-4E4A-AABF1F8A8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F2D2-BD27-5B54-4AFD-E43E9BDC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EE57B-D8E3-4696-C73D-CF88620F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C44D-087F-7ECE-4787-8DA68CB8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9B41-69BB-03B2-8F7C-60B33153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1883E-353C-A2ED-EA2D-36BF2B91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0172-20EA-E7E5-63A1-C6F3FB3C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346A-2DE0-C368-DF95-FEB62AFE5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737C-B925-1B4B-8B62-E0FFF5ABF4F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6DB7-953F-35BA-68CC-A6976C787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EA6B-B6D6-DBF9-06AA-EB18A08C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EBC2-F46C-BC41-A1DF-A2452FC7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dd0554/CA_T1A3_Terminal_Appl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342508" y="4155261"/>
            <a:ext cx="900751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Presentation of </a:t>
            </a:r>
            <a:br>
              <a:rPr lang="en" dirty="0"/>
            </a:br>
            <a:r>
              <a:rPr lang="en" dirty="0"/>
              <a:t>My Terminal Application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700200" y="2118021"/>
            <a:ext cx="87916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333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HELLO!</a:t>
            </a:r>
            <a:endParaRPr sz="13333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700200" y="3673463"/>
            <a:ext cx="8791600" cy="1913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am </a:t>
            </a:r>
            <a:r>
              <a:rPr lang="e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Xinzhe</a:t>
            </a:r>
            <a:r>
              <a:rPr lang="e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Yu</a:t>
            </a:r>
            <a:endParaRPr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415C3-9137-49DC-B145-226D6282B52E}"/>
              </a:ext>
            </a:extLst>
          </p:cNvPr>
          <p:cNvSpPr txBox="1"/>
          <p:nvPr/>
        </p:nvSpPr>
        <p:spPr>
          <a:xfrm>
            <a:off x="1313380" y="2249220"/>
            <a:ext cx="956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/Todd0554/CA_T1A3_Terminal_Application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60148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CodeMusic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a music instrument shop.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9EB245F5-1835-DB32-6A33-D920195598D2}"/>
              </a:ext>
            </a:extLst>
          </p:cNvPr>
          <p:cNvSpPr txBox="1">
            <a:spLocks/>
          </p:cNvSpPr>
          <p:nvPr/>
        </p:nvSpPr>
        <p:spPr>
          <a:xfrm>
            <a:off x="1431600" y="1790700"/>
            <a:ext cx="9328800" cy="37028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Customers can choose to buy guitars, amplifiers or pedals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price of products can be added together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Calculate money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Give discount if customer is CA student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Cash or card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Calculate  and do cashback</a:t>
            </a:r>
          </a:p>
        </p:txBody>
      </p:sp>
    </p:spTree>
    <p:extLst>
      <p:ext uri="{BB962C8B-B14F-4D97-AF65-F5344CB8AC3E}">
        <p14:creationId xmlns:p14="http://schemas.microsoft.com/office/powerpoint/2010/main" val="130430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22143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Management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CFDA2-6497-6A99-5410-D09A6C40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3" y="1175831"/>
            <a:ext cx="5743623" cy="4939637"/>
          </a:xfrm>
          <a:prstGeom prst="rect">
            <a:avLst/>
          </a:prstGeom>
        </p:spPr>
      </p:pic>
      <p:sp>
        <p:nvSpPr>
          <p:cNvPr id="11" name="Google Shape;525;p20">
            <a:extLst>
              <a:ext uri="{FF2B5EF4-FFF2-40B4-BE49-F238E27FC236}">
                <a16:creationId xmlns:a16="http://schemas.microsoft.com/office/drawing/2014/main" id="{3F35ADBD-2BA8-55BC-593E-A9B2A99D0143}"/>
              </a:ext>
            </a:extLst>
          </p:cNvPr>
          <p:cNvSpPr txBox="1">
            <a:spLocks/>
          </p:cNvSpPr>
          <p:nvPr/>
        </p:nvSpPr>
        <p:spPr>
          <a:xfrm>
            <a:off x="7540609" y="1815367"/>
            <a:ext cx="4454052" cy="3660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Trello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PPT</a:t>
            </a:r>
          </a:p>
          <a:p>
            <a:pPr marL="457189">
              <a:buFont typeface="Arial" panose="020B0604020202020204" pitchFamily="34" charset="0"/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README.md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86913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.</a:t>
            </a:r>
            <a:r>
              <a:rPr lang="e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rb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files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3868974" y="1598718"/>
            <a:ext cx="4454052" cy="3660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code_music.rb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module_service.rb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product_list.rb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ruby_code_music_spec.rb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73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221431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Ruby Gem used 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8674499" y="2102673"/>
            <a:ext cx="4454052" cy="36605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tty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-table</a:t>
            </a:r>
          </a:p>
          <a:p>
            <a:pPr marL="457189"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colorize</a:t>
            </a: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rspec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3CBF-5E7D-D13D-993E-E97A8F71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49" y="1175831"/>
            <a:ext cx="3368646" cy="2371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9D1D1-6481-80DD-8242-33833B04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49" y="3742455"/>
            <a:ext cx="6928932" cy="2587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82750-ECCB-7331-A66A-ACF017219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63" y="1175831"/>
            <a:ext cx="3221218" cy="23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431600" y="477816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difficult?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2477412" y="1618509"/>
            <a:ext cx="7237176" cy="36209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189"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establish the logic flow of the shopping process</a:t>
            </a:r>
          </a:p>
          <a:p>
            <a:pPr marL="457189">
              <a:buAutoNum type="arabicPeriod"/>
            </a:pP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 handling</a:t>
            </a:r>
          </a:p>
          <a:p>
            <a:pPr marL="457189">
              <a:buAutoNum type="arabicPeriod"/>
            </a:pP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Rspec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test</a:t>
            </a: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12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373025" y="1212030"/>
            <a:ext cx="9445950" cy="16645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go shopping in </a:t>
            </a:r>
            <a:r>
              <a:rPr lang="e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CodeMusic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54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148</Words>
  <Application>Microsoft Macintosh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of  My Terminal Application</vt:lpstr>
      <vt:lpstr>HELLO!</vt:lpstr>
      <vt:lpstr>PowerPoint Presentation</vt:lpstr>
      <vt:lpstr>CodeMusic is a music instrument shop.</vt:lpstr>
      <vt:lpstr>Project Management</vt:lpstr>
      <vt:lpstr>Main .rb files</vt:lpstr>
      <vt:lpstr>Ruby Gem used </vt:lpstr>
      <vt:lpstr>What’s difficult?</vt:lpstr>
      <vt:lpstr> Let’s go shopping in CodeMusic!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 My Terminal Application</dc:title>
  <dc:creator>TODD YU</dc:creator>
  <cp:lastModifiedBy>TODD YU</cp:lastModifiedBy>
  <cp:revision>3</cp:revision>
  <dcterms:created xsi:type="dcterms:W3CDTF">2022-04-14T23:40:31Z</dcterms:created>
  <dcterms:modified xsi:type="dcterms:W3CDTF">2022-04-15T13:03:05Z</dcterms:modified>
</cp:coreProperties>
</file>