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Century Gothic" panose="020B0502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iCvjCxfrYHxcUJzY1m6gVUyLuba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6" y="17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dd Linden" userId="489fadd55f7e232e" providerId="LiveId" clId="{634E755F-81DD-4463-8B67-FB418B2753EC}"/>
    <pc:docChg chg="modSld">
      <pc:chgData name="Todd Linden" userId="489fadd55f7e232e" providerId="LiveId" clId="{634E755F-81DD-4463-8B67-FB418B2753EC}" dt="2023-06-05T07:31:43.532" v="10" actId="20577"/>
      <pc:docMkLst>
        <pc:docMk/>
      </pc:docMkLst>
      <pc:sldChg chg="modSp mod">
        <pc:chgData name="Todd Linden" userId="489fadd55f7e232e" providerId="LiveId" clId="{634E755F-81DD-4463-8B67-FB418B2753EC}" dt="2023-06-05T07:31:43.532" v="10" actId="20577"/>
        <pc:sldMkLst>
          <pc:docMk/>
          <pc:sldMk cId="0" sldId="259"/>
        </pc:sldMkLst>
        <pc:spChg chg="mod">
          <ac:chgData name="Todd Linden" userId="489fadd55f7e232e" providerId="LiveId" clId="{634E755F-81DD-4463-8B67-FB418B2753EC}" dt="2023-06-05T07:31:43.532" v="10" actId="20577"/>
          <ac:spMkLst>
            <pc:docMk/>
            <pc:sldMk cId="0" sldId="259"/>
            <ac:spMk id="17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7"/>
          <p:cNvSpPr txBox="1">
            <a:spLocks noGrp="1"/>
          </p:cNvSpPr>
          <p:nvPr>
            <p:ph type="ctrTitle"/>
          </p:nvPr>
        </p:nvSpPr>
        <p:spPr>
          <a:xfrm>
            <a:off x="866216" y="1085850"/>
            <a:ext cx="6619244" cy="249718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subTitle" idx="1"/>
          </p:nvPr>
        </p:nvSpPr>
        <p:spPr>
          <a:xfrm>
            <a:off x="866216" y="3583035"/>
            <a:ext cx="6619244" cy="646065"/>
          </a:xfrm>
          <a:prstGeom prst="rect">
            <a:avLst/>
          </a:prstGeom>
          <a:noFill/>
          <a:ln>
            <a:noFill/>
          </a:ln>
        </p:spPr>
        <p:txBody>
          <a:bodyPr spcFirstLastPara="1" wrap="square" lIns="91425" tIns="45700" rIns="91425" bIns="45700" anchor="t" anchorCtr="0">
            <a:normAutofit/>
          </a:bodyPr>
          <a:lstStyle>
            <a:lvl1pPr lvl="0" algn="l">
              <a:spcBef>
                <a:spcPts val="750"/>
              </a:spcBef>
              <a:spcAft>
                <a:spcPts val="0"/>
              </a:spcAft>
              <a:buSzPts val="1200"/>
              <a:buNone/>
              <a:defRPr cap="none">
                <a:solidFill>
                  <a:srgbClr val="86D1D8"/>
                </a:solidFill>
              </a:defRPr>
            </a:lvl1pPr>
            <a:lvl2pPr lvl="1" algn="ctr">
              <a:spcBef>
                <a:spcPts val="750"/>
              </a:spcBef>
              <a:spcAft>
                <a:spcPts val="0"/>
              </a:spcAft>
              <a:buSzPts val="1080"/>
              <a:buNone/>
              <a:defRPr>
                <a:solidFill>
                  <a:schemeClr val="lt1"/>
                </a:solidFill>
              </a:defRPr>
            </a:lvl2pPr>
            <a:lvl3pPr lvl="2" algn="ctr">
              <a:spcBef>
                <a:spcPts val="750"/>
              </a:spcBef>
              <a:spcAft>
                <a:spcPts val="0"/>
              </a:spcAft>
              <a:buSzPts val="960"/>
              <a:buNone/>
              <a:defRPr>
                <a:solidFill>
                  <a:schemeClr val="lt1"/>
                </a:solidFill>
              </a:defRPr>
            </a:lvl3pPr>
            <a:lvl4pPr lvl="3" algn="ctr">
              <a:spcBef>
                <a:spcPts val="750"/>
              </a:spcBef>
              <a:spcAft>
                <a:spcPts val="0"/>
              </a:spcAft>
              <a:buSzPts val="840"/>
              <a:buNone/>
              <a:defRPr>
                <a:solidFill>
                  <a:schemeClr val="lt1"/>
                </a:solidFill>
              </a:defRPr>
            </a:lvl4pPr>
            <a:lvl5pPr lvl="4" algn="ctr">
              <a:spcBef>
                <a:spcPts val="750"/>
              </a:spcBef>
              <a:spcAft>
                <a:spcPts val="0"/>
              </a:spcAft>
              <a:buSzPts val="840"/>
              <a:buNone/>
              <a:defRPr>
                <a:solidFill>
                  <a:schemeClr val="lt1"/>
                </a:solidFill>
              </a:defRPr>
            </a:lvl5pPr>
            <a:lvl6pPr lvl="5" algn="ctr">
              <a:spcBef>
                <a:spcPts val="750"/>
              </a:spcBef>
              <a:spcAft>
                <a:spcPts val="0"/>
              </a:spcAft>
              <a:buSzPts val="840"/>
              <a:buNone/>
              <a:defRPr>
                <a:solidFill>
                  <a:schemeClr val="lt1"/>
                </a:solidFill>
              </a:defRPr>
            </a:lvl6pPr>
            <a:lvl7pPr lvl="6" algn="ctr">
              <a:spcBef>
                <a:spcPts val="750"/>
              </a:spcBef>
              <a:spcAft>
                <a:spcPts val="0"/>
              </a:spcAft>
              <a:buSzPts val="840"/>
              <a:buNone/>
              <a:defRPr>
                <a:solidFill>
                  <a:schemeClr val="lt1"/>
                </a:solidFill>
              </a:defRPr>
            </a:lvl7pPr>
            <a:lvl8pPr lvl="7" algn="ctr">
              <a:spcBef>
                <a:spcPts val="750"/>
              </a:spcBef>
              <a:spcAft>
                <a:spcPts val="0"/>
              </a:spcAft>
              <a:buSzPts val="840"/>
              <a:buNone/>
              <a:defRPr>
                <a:solidFill>
                  <a:schemeClr val="lt1"/>
                </a:solidFill>
              </a:defRPr>
            </a:lvl8pPr>
            <a:lvl9pPr lvl="8" algn="ctr">
              <a:spcBef>
                <a:spcPts val="750"/>
              </a:spcBef>
              <a:spcAft>
                <a:spcPts val="0"/>
              </a:spcAft>
              <a:buSzPts val="840"/>
              <a:buNone/>
              <a:defRPr>
                <a:solidFill>
                  <a:schemeClr val="lt1"/>
                </a:solidFill>
              </a:defRPr>
            </a:lvl9pPr>
          </a:lstStyle>
          <a:p>
            <a:endParaRPr/>
          </a:p>
        </p:txBody>
      </p:sp>
      <p:sp>
        <p:nvSpPr>
          <p:cNvPr id="20" name="Google Shape;20;p17"/>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7"/>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7"/>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26"/>
          <p:cNvSpPr txBox="1">
            <a:spLocks noGrp="1"/>
          </p:cNvSpPr>
          <p:nvPr>
            <p:ph type="title"/>
          </p:nvPr>
        </p:nvSpPr>
        <p:spPr>
          <a:xfrm>
            <a:off x="865430" y="1390644"/>
            <a:ext cx="3819680" cy="118110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700"/>
              <a:buFont typeface="Century Gothic"/>
              <a:buNone/>
              <a:defRPr sz="27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a:spLocks noGrp="1"/>
          </p:cNvSpPr>
          <p:nvPr>
            <p:ph type="pic" idx="2"/>
          </p:nvPr>
        </p:nvSpPr>
        <p:spPr>
          <a:xfrm>
            <a:off x="5212160" y="857250"/>
            <a:ext cx="2400300" cy="3429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74" name="Google Shape;74;p26"/>
          <p:cNvSpPr txBox="1">
            <a:spLocks noGrp="1"/>
          </p:cNvSpPr>
          <p:nvPr>
            <p:ph type="body" idx="1"/>
          </p:nvPr>
        </p:nvSpPr>
        <p:spPr>
          <a:xfrm>
            <a:off x="866216" y="2743200"/>
            <a:ext cx="3813734" cy="1028700"/>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840"/>
              <a:buNone/>
              <a:defRPr sz="105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75" name="Google Shape;75;p26"/>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6"/>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a:off x="866217" y="3600440"/>
            <a:ext cx="6619243"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1800"/>
              <a:buFont typeface="Century Gothic"/>
              <a:buNone/>
              <a:defRPr sz="1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7"/>
          <p:cNvSpPr>
            <a:spLocks noGrp="1"/>
          </p:cNvSpPr>
          <p:nvPr>
            <p:ph type="pic" idx="2"/>
          </p:nvPr>
        </p:nvSpPr>
        <p:spPr>
          <a:xfrm>
            <a:off x="866216" y="514350"/>
            <a:ext cx="6619244" cy="27305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81" name="Google Shape;81;p27"/>
          <p:cNvSpPr txBox="1">
            <a:spLocks noGrp="1"/>
          </p:cNvSpPr>
          <p:nvPr>
            <p:ph type="body" idx="1"/>
          </p:nvPr>
        </p:nvSpPr>
        <p:spPr>
          <a:xfrm>
            <a:off x="866217" y="4025494"/>
            <a:ext cx="6619242" cy="370284"/>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720"/>
              <a:buNone/>
              <a:defRPr sz="90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82" name="Google Shape;82;p27"/>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7"/>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7"/>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5"/>
        <p:cNvGrpSpPr/>
        <p:nvPr/>
      </p:nvGrpSpPr>
      <p:grpSpPr>
        <a:xfrm>
          <a:off x="0" y="0"/>
          <a:ext cx="0" cy="0"/>
          <a:chOff x="0" y="0"/>
          <a:chExt cx="0" cy="0"/>
        </a:xfrm>
      </p:grpSpPr>
      <p:sp>
        <p:nvSpPr>
          <p:cNvPr id="86" name="Google Shape;86;p28"/>
          <p:cNvSpPr txBox="1">
            <a:spLocks noGrp="1"/>
          </p:cNvSpPr>
          <p:nvPr>
            <p:ph type="title"/>
          </p:nvPr>
        </p:nvSpPr>
        <p:spPr>
          <a:xfrm>
            <a:off x="866216" y="1085850"/>
            <a:ext cx="6619244" cy="14859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8"/>
          <p:cNvSpPr txBox="1">
            <a:spLocks noGrp="1"/>
          </p:cNvSpPr>
          <p:nvPr>
            <p:ph type="body" idx="1"/>
          </p:nvPr>
        </p:nvSpPr>
        <p:spPr>
          <a:xfrm>
            <a:off x="866216" y="2743200"/>
            <a:ext cx="6619244" cy="1771650"/>
          </a:xfrm>
          <a:prstGeom prst="rect">
            <a:avLst/>
          </a:prstGeom>
          <a:noFill/>
          <a:ln>
            <a:noFill/>
          </a:ln>
        </p:spPr>
        <p:txBody>
          <a:bodyPr spcFirstLastPara="1" wrap="square" lIns="91425" tIns="45700" rIns="91425" bIns="45700" anchor="ctr" anchorCtr="0">
            <a:normAutofit/>
          </a:bodyPr>
          <a:lstStyle>
            <a:lvl1pPr marL="457200" lvl="0" indent="-228600" algn="l">
              <a:spcBef>
                <a:spcPts val="750"/>
              </a:spcBef>
              <a:spcAft>
                <a:spcPts val="0"/>
              </a:spcAft>
              <a:buSzPts val="1080"/>
              <a:buNone/>
              <a:defRPr sz="135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88" name="Google Shape;88;p28"/>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8"/>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8"/>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1"/>
        <p:cNvGrpSpPr/>
        <p:nvPr/>
      </p:nvGrpSpPr>
      <p:grpSpPr>
        <a:xfrm>
          <a:off x="0" y="0"/>
          <a:ext cx="0" cy="0"/>
          <a:chOff x="0" y="0"/>
          <a:chExt cx="0" cy="0"/>
        </a:xfrm>
      </p:grpSpPr>
      <p:sp>
        <p:nvSpPr>
          <p:cNvPr id="92" name="Google Shape;92;p29"/>
          <p:cNvSpPr txBox="1">
            <a:spLocks noGrp="1"/>
          </p:cNvSpPr>
          <p:nvPr>
            <p:ph type="title"/>
          </p:nvPr>
        </p:nvSpPr>
        <p:spPr>
          <a:xfrm>
            <a:off x="1181101" y="1085850"/>
            <a:ext cx="5999486" cy="174253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9"/>
          <p:cNvSpPr txBox="1">
            <a:spLocks noGrp="1"/>
          </p:cNvSpPr>
          <p:nvPr>
            <p:ph type="body" idx="1"/>
          </p:nvPr>
        </p:nvSpPr>
        <p:spPr>
          <a:xfrm>
            <a:off x="1447800" y="2828380"/>
            <a:ext cx="5459737" cy="256631"/>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840"/>
              <a:buNone/>
              <a:defRPr sz="1050" b="0" i="0" cap="small">
                <a:solidFill>
                  <a:srgbClr val="86D1D8"/>
                </a:solidFill>
                <a:latin typeface="Century Gothic"/>
                <a:ea typeface="Century Gothic"/>
                <a:cs typeface="Century Gothic"/>
                <a:sym typeface="Century Gothic"/>
              </a:defRPr>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94" name="Google Shape;94;p29"/>
          <p:cNvSpPr txBox="1">
            <a:spLocks noGrp="1"/>
          </p:cNvSpPr>
          <p:nvPr>
            <p:ph type="body" idx="2"/>
          </p:nvPr>
        </p:nvSpPr>
        <p:spPr>
          <a:xfrm>
            <a:off x="866216" y="3262993"/>
            <a:ext cx="6619244" cy="1257300"/>
          </a:xfrm>
          <a:prstGeom prst="rect">
            <a:avLst/>
          </a:prstGeom>
          <a:noFill/>
          <a:ln>
            <a:noFill/>
          </a:ln>
        </p:spPr>
        <p:txBody>
          <a:bodyPr spcFirstLastPara="1" wrap="square" lIns="91425" tIns="45700" rIns="91425" bIns="45700" anchor="ctr" anchorCtr="0">
            <a:normAutofit/>
          </a:bodyPr>
          <a:lstStyle>
            <a:lvl1pPr marL="457200" lvl="0" indent="-228600" algn="l">
              <a:spcBef>
                <a:spcPts val="750"/>
              </a:spcBef>
              <a:spcAft>
                <a:spcPts val="0"/>
              </a:spcAft>
              <a:buSzPts val="1080"/>
              <a:buNone/>
              <a:defRPr sz="135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95" name="Google Shape;95;p29"/>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9"/>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9"/>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
        <p:nvSpPr>
          <p:cNvPr id="98" name="Google Shape;98;p29"/>
          <p:cNvSpPr txBox="1"/>
          <p:nvPr/>
        </p:nvSpPr>
        <p:spPr>
          <a:xfrm>
            <a:off x="673721" y="728440"/>
            <a:ext cx="601434" cy="1500411"/>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9150" b="0" i="0" u="none" strike="noStrike" cap="none">
                <a:solidFill>
                  <a:srgbClr val="86D1D8"/>
                </a:solidFill>
                <a:latin typeface="Arial"/>
                <a:ea typeface="Arial"/>
                <a:cs typeface="Arial"/>
                <a:sym typeface="Arial"/>
              </a:rPr>
              <a:t>“</a:t>
            </a:r>
            <a:endParaRPr/>
          </a:p>
        </p:txBody>
      </p:sp>
      <p:sp>
        <p:nvSpPr>
          <p:cNvPr id="99" name="Google Shape;99;p29"/>
          <p:cNvSpPr txBox="1"/>
          <p:nvPr/>
        </p:nvSpPr>
        <p:spPr>
          <a:xfrm>
            <a:off x="6997868" y="1960341"/>
            <a:ext cx="601434" cy="1500411"/>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9150" b="0" i="0" u="none" strike="noStrike" cap="none">
                <a:solidFill>
                  <a:srgbClr val="86D1D8"/>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0"/>
        <p:cNvGrpSpPr/>
        <p:nvPr/>
      </p:nvGrpSpPr>
      <p:grpSpPr>
        <a:xfrm>
          <a:off x="0" y="0"/>
          <a:ext cx="0" cy="0"/>
          <a:chOff x="0" y="0"/>
          <a:chExt cx="0" cy="0"/>
        </a:xfrm>
      </p:grpSpPr>
      <p:sp>
        <p:nvSpPr>
          <p:cNvPr id="101" name="Google Shape;101;p30"/>
          <p:cNvSpPr txBox="1">
            <a:spLocks noGrp="1"/>
          </p:cNvSpPr>
          <p:nvPr>
            <p:ph type="title"/>
          </p:nvPr>
        </p:nvSpPr>
        <p:spPr>
          <a:xfrm>
            <a:off x="866216" y="2343151"/>
            <a:ext cx="6619245" cy="123988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3000"/>
              <a:buFont typeface="Century Gothic"/>
              <a:buNone/>
              <a:defRPr sz="3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0"/>
          <p:cNvSpPr txBox="1">
            <a:spLocks noGrp="1"/>
          </p:cNvSpPr>
          <p:nvPr>
            <p:ph type="body" idx="1"/>
          </p:nvPr>
        </p:nvSpPr>
        <p:spPr>
          <a:xfrm>
            <a:off x="866216" y="3583036"/>
            <a:ext cx="6619244" cy="645300"/>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200"/>
              <a:buNone/>
              <a:defRPr sz="1500" cap="none">
                <a:solidFill>
                  <a:srgbClr val="86D1D8"/>
                </a:solidFill>
              </a:defRPr>
            </a:lvl1pPr>
            <a:lvl2pPr marL="914400" lvl="1" indent="-228600" algn="l">
              <a:spcBef>
                <a:spcPts val="750"/>
              </a:spcBef>
              <a:spcAft>
                <a:spcPts val="0"/>
              </a:spcAft>
              <a:buSzPts val="1080"/>
              <a:buNone/>
              <a:defRPr sz="1350">
                <a:solidFill>
                  <a:schemeClr val="lt1"/>
                </a:solidFill>
              </a:defRPr>
            </a:lvl2pPr>
            <a:lvl3pPr marL="1371600" lvl="2" indent="-228600" algn="l">
              <a:spcBef>
                <a:spcPts val="750"/>
              </a:spcBef>
              <a:spcAft>
                <a:spcPts val="0"/>
              </a:spcAft>
              <a:buSzPts val="960"/>
              <a:buNone/>
              <a:defRPr sz="1200">
                <a:solidFill>
                  <a:schemeClr val="lt1"/>
                </a:solidFill>
              </a:defRPr>
            </a:lvl3pPr>
            <a:lvl4pPr marL="1828800" lvl="3" indent="-228600" algn="l">
              <a:spcBef>
                <a:spcPts val="750"/>
              </a:spcBef>
              <a:spcAft>
                <a:spcPts val="0"/>
              </a:spcAft>
              <a:buSzPts val="840"/>
              <a:buNone/>
              <a:defRPr sz="1050">
                <a:solidFill>
                  <a:schemeClr val="lt1"/>
                </a:solidFill>
              </a:defRPr>
            </a:lvl4pPr>
            <a:lvl5pPr marL="2286000" lvl="4" indent="-228600" algn="l">
              <a:spcBef>
                <a:spcPts val="750"/>
              </a:spcBef>
              <a:spcAft>
                <a:spcPts val="0"/>
              </a:spcAft>
              <a:buSzPts val="840"/>
              <a:buNone/>
              <a:defRPr sz="1050">
                <a:solidFill>
                  <a:schemeClr val="lt1"/>
                </a:solidFill>
              </a:defRPr>
            </a:lvl5pPr>
            <a:lvl6pPr marL="2743200" lvl="5" indent="-228600" algn="l">
              <a:spcBef>
                <a:spcPts val="750"/>
              </a:spcBef>
              <a:spcAft>
                <a:spcPts val="0"/>
              </a:spcAft>
              <a:buSzPts val="840"/>
              <a:buNone/>
              <a:defRPr sz="1050">
                <a:solidFill>
                  <a:schemeClr val="lt1"/>
                </a:solidFill>
              </a:defRPr>
            </a:lvl6pPr>
            <a:lvl7pPr marL="3200400" lvl="6" indent="-228600" algn="l">
              <a:spcBef>
                <a:spcPts val="750"/>
              </a:spcBef>
              <a:spcAft>
                <a:spcPts val="0"/>
              </a:spcAft>
              <a:buSzPts val="840"/>
              <a:buNone/>
              <a:defRPr sz="1050">
                <a:solidFill>
                  <a:schemeClr val="lt1"/>
                </a:solidFill>
              </a:defRPr>
            </a:lvl7pPr>
            <a:lvl8pPr marL="3657600" lvl="7" indent="-228600" algn="l">
              <a:spcBef>
                <a:spcPts val="750"/>
              </a:spcBef>
              <a:spcAft>
                <a:spcPts val="0"/>
              </a:spcAft>
              <a:buSzPts val="840"/>
              <a:buNone/>
              <a:defRPr sz="1050">
                <a:solidFill>
                  <a:schemeClr val="lt1"/>
                </a:solidFill>
              </a:defRPr>
            </a:lvl8pPr>
            <a:lvl9pPr marL="4114800" lvl="8" indent="-228600" algn="l">
              <a:spcBef>
                <a:spcPts val="750"/>
              </a:spcBef>
              <a:spcAft>
                <a:spcPts val="0"/>
              </a:spcAft>
              <a:buSzPts val="840"/>
              <a:buNone/>
              <a:defRPr sz="1050">
                <a:solidFill>
                  <a:schemeClr val="lt1"/>
                </a:solidFill>
              </a:defRPr>
            </a:lvl9pPr>
          </a:lstStyle>
          <a:p>
            <a:endParaRPr/>
          </a:p>
        </p:txBody>
      </p:sp>
      <p:sp>
        <p:nvSpPr>
          <p:cNvPr id="103" name="Google Shape;103;p30"/>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30"/>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30"/>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6"/>
        <p:cNvGrpSpPr/>
        <p:nvPr/>
      </p:nvGrpSpPr>
      <p:grpSpPr>
        <a:xfrm>
          <a:off x="0" y="0"/>
          <a:ext cx="0" cy="0"/>
          <a:chOff x="0" y="0"/>
          <a:chExt cx="0" cy="0"/>
        </a:xfrm>
      </p:grpSpPr>
      <p:sp>
        <p:nvSpPr>
          <p:cNvPr id="107" name="Google Shape;107;p31"/>
          <p:cNvSpPr txBox="1">
            <a:spLocks noGrp="1"/>
          </p:cNvSpPr>
          <p:nvPr>
            <p:ph type="title"/>
          </p:nvPr>
        </p:nvSpPr>
        <p:spPr>
          <a:xfrm>
            <a:off x="484584" y="339538"/>
            <a:ext cx="7053542" cy="105039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3150"/>
              <a:buFont typeface="Century Gothic"/>
              <a:buNone/>
              <a:defRPr sz="31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31"/>
          <p:cNvSpPr txBox="1">
            <a:spLocks noGrp="1"/>
          </p:cNvSpPr>
          <p:nvPr>
            <p:ph type="body" idx="1"/>
          </p:nvPr>
        </p:nvSpPr>
        <p:spPr>
          <a:xfrm>
            <a:off x="474710" y="1485900"/>
            <a:ext cx="2210150"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None/>
              <a:defRPr sz="1800" b="0">
                <a:solidFill>
                  <a:srgbClr val="86D1D8"/>
                </a:solidFill>
              </a:defRPr>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109" name="Google Shape;109;p31"/>
          <p:cNvSpPr txBox="1">
            <a:spLocks noGrp="1"/>
          </p:cNvSpPr>
          <p:nvPr>
            <p:ph type="body" idx="2"/>
          </p:nvPr>
        </p:nvSpPr>
        <p:spPr>
          <a:xfrm>
            <a:off x="489347" y="2000250"/>
            <a:ext cx="2195513" cy="2692004"/>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840"/>
              <a:buNone/>
              <a:defRPr sz="105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110" name="Google Shape;110;p31"/>
          <p:cNvSpPr txBox="1">
            <a:spLocks noGrp="1"/>
          </p:cNvSpPr>
          <p:nvPr>
            <p:ph type="body" idx="3"/>
          </p:nvPr>
        </p:nvSpPr>
        <p:spPr>
          <a:xfrm>
            <a:off x="2912745" y="1485900"/>
            <a:ext cx="2202181"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None/>
              <a:defRPr sz="1800" b="0">
                <a:solidFill>
                  <a:srgbClr val="86D1D8"/>
                </a:solidFill>
              </a:defRPr>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111" name="Google Shape;111;p31"/>
          <p:cNvSpPr txBox="1">
            <a:spLocks noGrp="1"/>
          </p:cNvSpPr>
          <p:nvPr>
            <p:ph type="body" idx="4"/>
          </p:nvPr>
        </p:nvSpPr>
        <p:spPr>
          <a:xfrm>
            <a:off x="2904829" y="2000250"/>
            <a:ext cx="2210096" cy="2692004"/>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840"/>
              <a:buNone/>
              <a:defRPr sz="105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112" name="Google Shape;112;p31"/>
          <p:cNvSpPr txBox="1">
            <a:spLocks noGrp="1"/>
          </p:cNvSpPr>
          <p:nvPr>
            <p:ph type="body" idx="5"/>
          </p:nvPr>
        </p:nvSpPr>
        <p:spPr>
          <a:xfrm>
            <a:off x="5343525" y="1485900"/>
            <a:ext cx="2199085"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None/>
              <a:defRPr sz="1800" b="0">
                <a:solidFill>
                  <a:srgbClr val="86D1D8"/>
                </a:solidFill>
              </a:defRPr>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113" name="Google Shape;113;p31"/>
          <p:cNvSpPr txBox="1">
            <a:spLocks noGrp="1"/>
          </p:cNvSpPr>
          <p:nvPr>
            <p:ph type="body" idx="6"/>
          </p:nvPr>
        </p:nvSpPr>
        <p:spPr>
          <a:xfrm>
            <a:off x="5343525" y="2000250"/>
            <a:ext cx="2199085" cy="2692004"/>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840"/>
              <a:buNone/>
              <a:defRPr sz="105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cxnSp>
        <p:nvCxnSpPr>
          <p:cNvPr id="114" name="Google Shape;114;p31"/>
          <p:cNvCxnSpPr/>
          <p:nvPr/>
        </p:nvCxnSpPr>
        <p:spPr>
          <a:xfrm>
            <a:off x="2794607" y="1600200"/>
            <a:ext cx="0" cy="29718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15" name="Google Shape;115;p31"/>
          <p:cNvCxnSpPr/>
          <p:nvPr/>
        </p:nvCxnSpPr>
        <p:spPr>
          <a:xfrm>
            <a:off x="5221670" y="1600200"/>
            <a:ext cx="0" cy="297516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16" name="Google Shape;116;p31"/>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1"/>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31"/>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9"/>
        <p:cNvGrpSpPr/>
        <p:nvPr/>
      </p:nvGrpSpPr>
      <p:grpSpPr>
        <a:xfrm>
          <a:off x="0" y="0"/>
          <a:ext cx="0" cy="0"/>
          <a:chOff x="0" y="0"/>
          <a:chExt cx="0" cy="0"/>
        </a:xfrm>
      </p:grpSpPr>
      <p:sp>
        <p:nvSpPr>
          <p:cNvPr id="120" name="Google Shape;120;p32"/>
          <p:cNvSpPr txBox="1">
            <a:spLocks noGrp="1"/>
          </p:cNvSpPr>
          <p:nvPr>
            <p:ph type="title"/>
          </p:nvPr>
        </p:nvSpPr>
        <p:spPr>
          <a:xfrm>
            <a:off x="484584" y="339538"/>
            <a:ext cx="7053542" cy="105039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3150"/>
              <a:buFont typeface="Century Gothic"/>
              <a:buNone/>
              <a:defRPr sz="31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2"/>
          <p:cNvSpPr txBox="1">
            <a:spLocks noGrp="1"/>
          </p:cNvSpPr>
          <p:nvPr>
            <p:ph type="body" idx="1"/>
          </p:nvPr>
        </p:nvSpPr>
        <p:spPr>
          <a:xfrm>
            <a:off x="489347" y="3188212"/>
            <a:ext cx="2205038"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None/>
              <a:defRPr sz="1800" b="0">
                <a:solidFill>
                  <a:srgbClr val="86D1D8"/>
                </a:solidFill>
              </a:defRPr>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122" name="Google Shape;122;p32"/>
          <p:cNvSpPr>
            <a:spLocks noGrp="1"/>
          </p:cNvSpPr>
          <p:nvPr>
            <p:ph type="pic" idx="2"/>
          </p:nvPr>
        </p:nvSpPr>
        <p:spPr>
          <a:xfrm>
            <a:off x="489347" y="1657350"/>
            <a:ext cx="2205038" cy="1143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3" name="Google Shape;123;p32"/>
          <p:cNvSpPr txBox="1">
            <a:spLocks noGrp="1"/>
          </p:cNvSpPr>
          <p:nvPr>
            <p:ph type="body" idx="3"/>
          </p:nvPr>
        </p:nvSpPr>
        <p:spPr>
          <a:xfrm>
            <a:off x="489347" y="3620409"/>
            <a:ext cx="2205038" cy="494392"/>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840"/>
              <a:buNone/>
              <a:defRPr sz="105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124" name="Google Shape;124;p32"/>
          <p:cNvSpPr txBox="1">
            <a:spLocks noGrp="1"/>
          </p:cNvSpPr>
          <p:nvPr>
            <p:ph type="body" idx="4"/>
          </p:nvPr>
        </p:nvSpPr>
        <p:spPr>
          <a:xfrm>
            <a:off x="2917032" y="3188212"/>
            <a:ext cx="2197894"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None/>
              <a:defRPr sz="1800" b="0">
                <a:solidFill>
                  <a:srgbClr val="86D1D8"/>
                </a:solidFill>
              </a:defRPr>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125" name="Google Shape;125;p32"/>
          <p:cNvSpPr>
            <a:spLocks noGrp="1"/>
          </p:cNvSpPr>
          <p:nvPr>
            <p:ph type="pic" idx="5"/>
          </p:nvPr>
        </p:nvSpPr>
        <p:spPr>
          <a:xfrm>
            <a:off x="2917031" y="1657350"/>
            <a:ext cx="2197894" cy="1143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6" name="Google Shape;126;p32"/>
          <p:cNvSpPr txBox="1">
            <a:spLocks noGrp="1"/>
          </p:cNvSpPr>
          <p:nvPr>
            <p:ph type="body" idx="6"/>
          </p:nvPr>
        </p:nvSpPr>
        <p:spPr>
          <a:xfrm>
            <a:off x="2916016" y="3620408"/>
            <a:ext cx="2200805" cy="494392"/>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840"/>
              <a:buNone/>
              <a:defRPr sz="105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127" name="Google Shape;127;p32"/>
          <p:cNvSpPr txBox="1">
            <a:spLocks noGrp="1"/>
          </p:cNvSpPr>
          <p:nvPr>
            <p:ph type="body" idx="7"/>
          </p:nvPr>
        </p:nvSpPr>
        <p:spPr>
          <a:xfrm>
            <a:off x="5343525" y="3188212"/>
            <a:ext cx="2199085"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None/>
              <a:defRPr sz="1800" b="0">
                <a:solidFill>
                  <a:srgbClr val="86D1D8"/>
                </a:solidFill>
              </a:defRPr>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128" name="Google Shape;128;p32"/>
          <p:cNvSpPr>
            <a:spLocks noGrp="1"/>
          </p:cNvSpPr>
          <p:nvPr>
            <p:ph type="pic" idx="8"/>
          </p:nvPr>
        </p:nvSpPr>
        <p:spPr>
          <a:xfrm>
            <a:off x="5343525" y="1657350"/>
            <a:ext cx="2199085" cy="1143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9" name="Google Shape;129;p32"/>
          <p:cNvSpPr txBox="1">
            <a:spLocks noGrp="1"/>
          </p:cNvSpPr>
          <p:nvPr>
            <p:ph type="body" idx="9"/>
          </p:nvPr>
        </p:nvSpPr>
        <p:spPr>
          <a:xfrm>
            <a:off x="5343432" y="3620406"/>
            <a:ext cx="2201998" cy="494392"/>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840"/>
              <a:buNone/>
              <a:defRPr sz="105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cxnSp>
        <p:nvCxnSpPr>
          <p:cNvPr id="130" name="Google Shape;130;p32"/>
          <p:cNvCxnSpPr/>
          <p:nvPr/>
        </p:nvCxnSpPr>
        <p:spPr>
          <a:xfrm>
            <a:off x="2794607" y="1600200"/>
            <a:ext cx="0" cy="29718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31" name="Google Shape;131;p32"/>
          <p:cNvCxnSpPr/>
          <p:nvPr/>
        </p:nvCxnSpPr>
        <p:spPr>
          <a:xfrm>
            <a:off x="5221670" y="1600200"/>
            <a:ext cx="0" cy="297516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32" name="Google Shape;132;p32"/>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2"/>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2"/>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5"/>
        <p:cNvGrpSpPr/>
        <p:nvPr/>
      </p:nvGrpSpPr>
      <p:grpSpPr>
        <a:xfrm>
          <a:off x="0" y="0"/>
          <a:ext cx="0" cy="0"/>
          <a:chOff x="0" y="0"/>
          <a:chExt cx="0" cy="0"/>
        </a:xfrm>
      </p:grpSpPr>
      <p:sp>
        <p:nvSpPr>
          <p:cNvPr id="136" name="Google Shape;136;p33"/>
          <p:cNvSpPr txBox="1">
            <a:spLocks noGrp="1"/>
          </p:cNvSpPr>
          <p:nvPr>
            <p:ph type="title"/>
          </p:nvPr>
        </p:nvSpPr>
        <p:spPr>
          <a:xfrm>
            <a:off x="484584" y="339538"/>
            <a:ext cx="7053542" cy="105039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3"/>
          <p:cNvSpPr txBox="1">
            <a:spLocks noGrp="1"/>
          </p:cNvSpPr>
          <p:nvPr>
            <p:ph type="body" idx="1"/>
          </p:nvPr>
        </p:nvSpPr>
        <p:spPr>
          <a:xfrm rot="5400000">
            <a:off x="2609131" y="-241958"/>
            <a:ext cx="3146611" cy="6709906"/>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38" name="Google Shape;138;p33"/>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33"/>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33"/>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1"/>
        <p:cNvGrpSpPr/>
        <p:nvPr/>
      </p:nvGrpSpPr>
      <p:grpSpPr>
        <a:xfrm>
          <a:off x="0" y="0"/>
          <a:ext cx="0" cy="0"/>
          <a:chOff x="0" y="0"/>
          <a:chExt cx="0" cy="0"/>
        </a:xfrm>
      </p:grpSpPr>
      <p:sp>
        <p:nvSpPr>
          <p:cNvPr id="142" name="Google Shape;142;p34"/>
          <p:cNvSpPr txBox="1">
            <a:spLocks noGrp="1"/>
          </p:cNvSpPr>
          <p:nvPr>
            <p:ph type="title"/>
          </p:nvPr>
        </p:nvSpPr>
        <p:spPr>
          <a:xfrm rot="5400000">
            <a:off x="4700587" y="1850231"/>
            <a:ext cx="4369594" cy="131445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34"/>
          <p:cNvSpPr txBox="1">
            <a:spLocks noGrp="1"/>
          </p:cNvSpPr>
          <p:nvPr>
            <p:ph type="body" idx="1"/>
          </p:nvPr>
        </p:nvSpPr>
        <p:spPr>
          <a:xfrm rot="5400000">
            <a:off x="1259683" y="-104774"/>
            <a:ext cx="4026693" cy="5567362"/>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44" name="Google Shape;144;p34"/>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34"/>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34"/>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spcBef>
                <a:spcPts val="0"/>
              </a:spcBef>
              <a:spcAft>
                <a:spcPts val="0"/>
              </a:spcAft>
              <a:buClr>
                <a:schemeClr val="lt2"/>
              </a:buClr>
              <a:buSzPts val="2800"/>
              <a:buFont typeface="Century Gothic"/>
              <a:buNone/>
              <a:defRPr/>
            </a:lvl1pPr>
            <a:lvl2pPr lvl="1" algn="l">
              <a:spcBef>
                <a:spcPts val="0"/>
              </a:spcBef>
              <a:spcAft>
                <a:spcPts val="0"/>
              </a:spcAft>
              <a:buClr>
                <a:schemeClr val="lt2"/>
              </a:buClr>
              <a:buSzPts val="2800"/>
              <a:buNone/>
              <a:defRPr/>
            </a:lvl2pPr>
            <a:lvl3pPr lvl="2" algn="l">
              <a:spcBef>
                <a:spcPts val="0"/>
              </a:spcBef>
              <a:spcAft>
                <a:spcPts val="0"/>
              </a:spcAft>
              <a:buClr>
                <a:schemeClr val="lt2"/>
              </a:buClr>
              <a:buSzPts val="2800"/>
              <a:buNone/>
              <a:defRPr/>
            </a:lvl3pPr>
            <a:lvl4pPr lvl="3" algn="l">
              <a:spcBef>
                <a:spcPts val="0"/>
              </a:spcBef>
              <a:spcAft>
                <a:spcPts val="0"/>
              </a:spcAft>
              <a:buClr>
                <a:schemeClr val="lt2"/>
              </a:buClr>
              <a:buSzPts val="2800"/>
              <a:buNone/>
              <a:defRPr/>
            </a:lvl4pPr>
            <a:lvl5pPr lvl="4" algn="l">
              <a:spcBef>
                <a:spcPts val="0"/>
              </a:spcBef>
              <a:spcAft>
                <a:spcPts val="0"/>
              </a:spcAft>
              <a:buClr>
                <a:schemeClr val="lt2"/>
              </a:buClr>
              <a:buSzPts val="2800"/>
              <a:buNone/>
              <a:defRPr/>
            </a:lvl5pPr>
            <a:lvl6pPr lvl="5" algn="l">
              <a:spcBef>
                <a:spcPts val="0"/>
              </a:spcBef>
              <a:spcAft>
                <a:spcPts val="0"/>
              </a:spcAft>
              <a:buClr>
                <a:schemeClr val="lt2"/>
              </a:buClr>
              <a:buSzPts val="2800"/>
              <a:buNone/>
              <a:defRPr/>
            </a:lvl6pPr>
            <a:lvl7pPr lvl="6" algn="l">
              <a:spcBef>
                <a:spcPts val="0"/>
              </a:spcBef>
              <a:spcAft>
                <a:spcPts val="0"/>
              </a:spcAft>
              <a:buClr>
                <a:schemeClr val="lt2"/>
              </a:buClr>
              <a:buSzPts val="2800"/>
              <a:buNone/>
              <a:defRPr/>
            </a:lvl7pPr>
            <a:lvl8pPr lvl="7" algn="l">
              <a:spcBef>
                <a:spcPts val="0"/>
              </a:spcBef>
              <a:spcAft>
                <a:spcPts val="0"/>
              </a:spcAft>
              <a:buClr>
                <a:schemeClr val="lt2"/>
              </a:buClr>
              <a:buSzPts val="2800"/>
              <a:buNone/>
              <a:defRPr/>
            </a:lvl8pPr>
            <a:lvl9pPr lvl="8" algn="l">
              <a:spcBef>
                <a:spcPts val="0"/>
              </a:spcBef>
              <a:spcAft>
                <a:spcPts val="0"/>
              </a:spcAft>
              <a:buClr>
                <a:schemeClr val="lt2"/>
              </a:buClr>
              <a:buSzPts val="2800"/>
              <a:buNone/>
              <a:defRPr/>
            </a:lvl9pPr>
          </a:lstStyle>
          <a:p>
            <a:endParaRPr/>
          </a:p>
        </p:txBody>
      </p:sp>
      <p:sp>
        <p:nvSpPr>
          <p:cNvPr id="25" name="Google Shape;25;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spcBef>
                <a:spcPts val="0"/>
              </a:spcBef>
              <a:spcAft>
                <a:spcPts val="0"/>
              </a:spcAft>
              <a:buSzPts val="1800"/>
              <a:buChar char="●"/>
              <a:defRPr/>
            </a:lvl1pPr>
            <a:lvl2pPr marL="914400" lvl="1" indent="-317500" algn="l">
              <a:spcBef>
                <a:spcPts val="0"/>
              </a:spcBef>
              <a:spcAft>
                <a:spcPts val="0"/>
              </a:spcAft>
              <a:buSzPts val="1400"/>
              <a:buChar char="○"/>
              <a:defRPr/>
            </a:lvl2pPr>
            <a:lvl3pPr marL="1371600" lvl="2" indent="-317500" algn="l">
              <a:spcBef>
                <a:spcPts val="0"/>
              </a:spcBef>
              <a:spcAft>
                <a:spcPts val="0"/>
              </a:spcAft>
              <a:buSzPts val="1400"/>
              <a:buChar char="■"/>
              <a:defRPr/>
            </a:lvl3pPr>
            <a:lvl4pPr marL="1828800" lvl="3" indent="-317500" algn="l">
              <a:spcBef>
                <a:spcPts val="0"/>
              </a:spcBef>
              <a:spcAft>
                <a:spcPts val="0"/>
              </a:spcAft>
              <a:buSzPts val="1400"/>
              <a:buChar char="●"/>
              <a:defRPr/>
            </a:lvl4pPr>
            <a:lvl5pPr marL="2286000" lvl="4" indent="-317500" algn="l">
              <a:spcBef>
                <a:spcPts val="0"/>
              </a:spcBef>
              <a:spcAft>
                <a:spcPts val="0"/>
              </a:spcAft>
              <a:buSzPts val="1400"/>
              <a:buChar char="○"/>
              <a:defRPr/>
            </a:lvl5pPr>
            <a:lvl6pPr marL="2743200" lvl="5" indent="-317500" algn="l">
              <a:spcBef>
                <a:spcPts val="0"/>
              </a:spcBef>
              <a:spcAft>
                <a:spcPts val="0"/>
              </a:spcAft>
              <a:buSzPts val="1400"/>
              <a:buChar char="■"/>
              <a:defRPr/>
            </a:lvl6pPr>
            <a:lvl7pPr marL="3200400" lvl="6" indent="-317500" algn="l">
              <a:spcBef>
                <a:spcPts val="0"/>
              </a:spcBef>
              <a:spcAft>
                <a:spcPts val="0"/>
              </a:spcAft>
              <a:buSzPts val="1400"/>
              <a:buChar char="●"/>
              <a:defRPr/>
            </a:lvl7pPr>
            <a:lvl8pPr marL="3657600" lvl="7" indent="-317500" algn="l">
              <a:spcBef>
                <a:spcPts val="0"/>
              </a:spcBef>
              <a:spcAft>
                <a:spcPts val="0"/>
              </a:spcAft>
              <a:buSzPts val="1400"/>
              <a:buChar char="○"/>
              <a:defRPr/>
            </a:lvl8pPr>
            <a:lvl9pPr marL="4114800" lvl="8" indent="-317500" algn="l">
              <a:spcBef>
                <a:spcPts val="0"/>
              </a:spcBef>
              <a:spcAft>
                <a:spcPts val="0"/>
              </a:spcAft>
              <a:buSzPts val="1400"/>
              <a:buChar char="■"/>
              <a:defRPr/>
            </a:lvl9pPr>
          </a:lstStyle>
          <a:p>
            <a:endParaRPr/>
          </a:p>
        </p:txBody>
      </p:sp>
      <p:sp>
        <p:nvSpPr>
          <p:cNvPr id="26" name="Google Shape;26;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1pPr>
            <a:lvl2pPr marL="0" marR="0" lvl="1"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2pPr>
            <a:lvl3pPr marL="0" marR="0" lvl="2"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3pPr>
            <a:lvl4pPr marL="0" marR="0" lvl="3"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4pPr>
            <a:lvl5pPr marL="0" marR="0" lvl="4"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5pPr>
            <a:lvl6pPr marL="0" marR="0" lvl="5"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6pPr>
            <a:lvl7pPr marL="0" marR="0" lvl="6"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7pPr>
            <a:lvl8pPr marL="0" marR="0" lvl="7"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8pPr>
            <a:lvl9pPr marL="0" marR="0" lvl="8" indent="0" algn="r">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484584" y="339538"/>
            <a:ext cx="7053542" cy="105039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9"/>
          <p:cNvSpPr txBox="1">
            <a:spLocks noGrp="1"/>
          </p:cNvSpPr>
          <p:nvPr>
            <p:ph type="body" idx="1"/>
          </p:nvPr>
        </p:nvSpPr>
        <p:spPr>
          <a:xfrm>
            <a:off x="827484" y="1539689"/>
            <a:ext cx="6709906" cy="3146611"/>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30" name="Google Shape;30;p19"/>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9"/>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866217" y="2146300"/>
            <a:ext cx="6619243" cy="143673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3000"/>
              <a:buFont typeface="Century Gothic"/>
              <a:buNone/>
              <a:defRPr sz="3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866216" y="3583036"/>
            <a:ext cx="6619244" cy="645300"/>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200"/>
              <a:buNone/>
              <a:defRPr sz="1500" cap="none">
                <a:solidFill>
                  <a:srgbClr val="86D1D8"/>
                </a:solidFill>
              </a:defRPr>
            </a:lvl1pPr>
            <a:lvl2pPr marL="914400" lvl="1" indent="-228600" algn="l">
              <a:spcBef>
                <a:spcPts val="750"/>
              </a:spcBef>
              <a:spcAft>
                <a:spcPts val="0"/>
              </a:spcAft>
              <a:buSzPts val="1080"/>
              <a:buNone/>
              <a:defRPr sz="1350">
                <a:solidFill>
                  <a:schemeClr val="lt1"/>
                </a:solidFill>
              </a:defRPr>
            </a:lvl2pPr>
            <a:lvl3pPr marL="1371600" lvl="2" indent="-228600" algn="l">
              <a:spcBef>
                <a:spcPts val="750"/>
              </a:spcBef>
              <a:spcAft>
                <a:spcPts val="0"/>
              </a:spcAft>
              <a:buSzPts val="960"/>
              <a:buNone/>
              <a:defRPr sz="1200">
                <a:solidFill>
                  <a:schemeClr val="lt1"/>
                </a:solidFill>
              </a:defRPr>
            </a:lvl3pPr>
            <a:lvl4pPr marL="1828800" lvl="3" indent="-228600" algn="l">
              <a:spcBef>
                <a:spcPts val="750"/>
              </a:spcBef>
              <a:spcAft>
                <a:spcPts val="0"/>
              </a:spcAft>
              <a:buSzPts val="840"/>
              <a:buNone/>
              <a:defRPr sz="1050">
                <a:solidFill>
                  <a:schemeClr val="lt1"/>
                </a:solidFill>
              </a:defRPr>
            </a:lvl4pPr>
            <a:lvl5pPr marL="2286000" lvl="4" indent="-228600" algn="l">
              <a:spcBef>
                <a:spcPts val="750"/>
              </a:spcBef>
              <a:spcAft>
                <a:spcPts val="0"/>
              </a:spcAft>
              <a:buSzPts val="840"/>
              <a:buNone/>
              <a:defRPr sz="1050">
                <a:solidFill>
                  <a:schemeClr val="lt1"/>
                </a:solidFill>
              </a:defRPr>
            </a:lvl5pPr>
            <a:lvl6pPr marL="2743200" lvl="5" indent="-228600" algn="l">
              <a:spcBef>
                <a:spcPts val="750"/>
              </a:spcBef>
              <a:spcAft>
                <a:spcPts val="0"/>
              </a:spcAft>
              <a:buSzPts val="840"/>
              <a:buNone/>
              <a:defRPr sz="1050">
                <a:solidFill>
                  <a:schemeClr val="lt1"/>
                </a:solidFill>
              </a:defRPr>
            </a:lvl6pPr>
            <a:lvl7pPr marL="3200400" lvl="6" indent="-228600" algn="l">
              <a:spcBef>
                <a:spcPts val="750"/>
              </a:spcBef>
              <a:spcAft>
                <a:spcPts val="0"/>
              </a:spcAft>
              <a:buSzPts val="840"/>
              <a:buNone/>
              <a:defRPr sz="1050">
                <a:solidFill>
                  <a:schemeClr val="lt1"/>
                </a:solidFill>
              </a:defRPr>
            </a:lvl7pPr>
            <a:lvl8pPr marL="3657600" lvl="7" indent="-228600" algn="l">
              <a:spcBef>
                <a:spcPts val="750"/>
              </a:spcBef>
              <a:spcAft>
                <a:spcPts val="0"/>
              </a:spcAft>
              <a:buSzPts val="840"/>
              <a:buNone/>
              <a:defRPr sz="1050">
                <a:solidFill>
                  <a:schemeClr val="lt1"/>
                </a:solidFill>
              </a:defRPr>
            </a:lvl8pPr>
            <a:lvl9pPr marL="4114800" lvl="8" indent="-228600" algn="l">
              <a:spcBef>
                <a:spcPts val="750"/>
              </a:spcBef>
              <a:spcAft>
                <a:spcPts val="0"/>
              </a:spcAft>
              <a:buSzPts val="840"/>
              <a:buNone/>
              <a:defRPr sz="1050">
                <a:solidFill>
                  <a:schemeClr val="lt1"/>
                </a:solidFill>
              </a:defRPr>
            </a:lvl9pPr>
          </a:lstStyle>
          <a:p>
            <a:endParaRPr/>
          </a:p>
        </p:txBody>
      </p:sp>
      <p:sp>
        <p:nvSpPr>
          <p:cNvPr id="36" name="Google Shape;36;p20"/>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0"/>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21"/>
          <p:cNvSpPr txBox="1">
            <a:spLocks noGrp="1"/>
          </p:cNvSpPr>
          <p:nvPr>
            <p:ph type="title"/>
          </p:nvPr>
        </p:nvSpPr>
        <p:spPr>
          <a:xfrm>
            <a:off x="484584" y="339538"/>
            <a:ext cx="7053542" cy="105039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1"/>
          <p:cNvSpPr txBox="1">
            <a:spLocks noGrp="1"/>
          </p:cNvSpPr>
          <p:nvPr>
            <p:ph type="body" idx="1"/>
          </p:nvPr>
        </p:nvSpPr>
        <p:spPr>
          <a:xfrm>
            <a:off x="827485" y="1545432"/>
            <a:ext cx="3297254" cy="3146822"/>
          </a:xfrm>
          <a:prstGeom prst="rect">
            <a:avLst/>
          </a:prstGeom>
          <a:noFill/>
          <a:ln>
            <a:noFill/>
          </a:ln>
        </p:spPr>
        <p:txBody>
          <a:bodyPr spcFirstLastPara="1" wrap="square" lIns="91425" tIns="45700" rIns="91425" bIns="45700" anchor="t" anchorCtr="0">
            <a:normAutofit/>
          </a:bodyPr>
          <a:lstStyle>
            <a:lvl1pPr marL="457200" lvl="0" indent="-297180" algn="l">
              <a:spcBef>
                <a:spcPts val="750"/>
              </a:spcBef>
              <a:spcAft>
                <a:spcPts val="0"/>
              </a:spcAft>
              <a:buSzPts val="1080"/>
              <a:buChar char="►"/>
              <a:defRPr sz="1350"/>
            </a:lvl1pPr>
            <a:lvl2pPr marL="914400" lvl="1" indent="-289560" algn="l">
              <a:spcBef>
                <a:spcPts val="750"/>
              </a:spcBef>
              <a:spcAft>
                <a:spcPts val="0"/>
              </a:spcAft>
              <a:buSzPts val="960"/>
              <a:buChar char="►"/>
              <a:defRPr sz="1200"/>
            </a:lvl2pPr>
            <a:lvl3pPr marL="1371600" lvl="2" indent="-281939" algn="l">
              <a:spcBef>
                <a:spcPts val="750"/>
              </a:spcBef>
              <a:spcAft>
                <a:spcPts val="0"/>
              </a:spcAft>
              <a:buSzPts val="840"/>
              <a:buChar char="►"/>
              <a:defRPr sz="1050"/>
            </a:lvl3pPr>
            <a:lvl4pPr marL="1828800" lvl="3" indent="-274319" algn="l">
              <a:spcBef>
                <a:spcPts val="750"/>
              </a:spcBef>
              <a:spcAft>
                <a:spcPts val="0"/>
              </a:spcAft>
              <a:buSzPts val="720"/>
              <a:buChar char="►"/>
              <a:defRPr sz="900"/>
            </a:lvl4pPr>
            <a:lvl5pPr marL="2286000" lvl="4" indent="-274320" algn="l">
              <a:spcBef>
                <a:spcPts val="750"/>
              </a:spcBef>
              <a:spcAft>
                <a:spcPts val="0"/>
              </a:spcAft>
              <a:buSzPts val="720"/>
              <a:buChar char="►"/>
              <a:defRPr sz="900"/>
            </a:lvl5pPr>
            <a:lvl6pPr marL="2743200" lvl="5" indent="-274320" algn="l">
              <a:spcBef>
                <a:spcPts val="750"/>
              </a:spcBef>
              <a:spcAft>
                <a:spcPts val="0"/>
              </a:spcAft>
              <a:buSzPts val="720"/>
              <a:buChar char="►"/>
              <a:defRPr sz="900"/>
            </a:lvl6pPr>
            <a:lvl7pPr marL="3200400" lvl="6" indent="-274320" algn="l">
              <a:spcBef>
                <a:spcPts val="750"/>
              </a:spcBef>
              <a:spcAft>
                <a:spcPts val="0"/>
              </a:spcAft>
              <a:buSzPts val="720"/>
              <a:buChar char="►"/>
              <a:defRPr sz="900"/>
            </a:lvl7pPr>
            <a:lvl8pPr marL="3657600" lvl="7" indent="-274320" algn="l">
              <a:spcBef>
                <a:spcPts val="750"/>
              </a:spcBef>
              <a:spcAft>
                <a:spcPts val="0"/>
              </a:spcAft>
              <a:buSzPts val="720"/>
              <a:buChar char="►"/>
              <a:defRPr sz="900"/>
            </a:lvl8pPr>
            <a:lvl9pPr marL="4114800" lvl="8" indent="-274320" algn="l">
              <a:spcBef>
                <a:spcPts val="750"/>
              </a:spcBef>
              <a:spcAft>
                <a:spcPts val="0"/>
              </a:spcAft>
              <a:buSzPts val="720"/>
              <a:buChar char="►"/>
              <a:defRPr sz="900"/>
            </a:lvl9pPr>
          </a:lstStyle>
          <a:p>
            <a:endParaRPr/>
          </a:p>
        </p:txBody>
      </p:sp>
      <p:sp>
        <p:nvSpPr>
          <p:cNvPr id="42" name="Google Shape;42;p21"/>
          <p:cNvSpPr txBox="1">
            <a:spLocks noGrp="1"/>
          </p:cNvSpPr>
          <p:nvPr>
            <p:ph type="body" idx="2"/>
          </p:nvPr>
        </p:nvSpPr>
        <p:spPr>
          <a:xfrm>
            <a:off x="4240870" y="1542069"/>
            <a:ext cx="3297256" cy="3150184"/>
          </a:xfrm>
          <a:prstGeom prst="rect">
            <a:avLst/>
          </a:prstGeom>
          <a:noFill/>
          <a:ln>
            <a:noFill/>
          </a:ln>
        </p:spPr>
        <p:txBody>
          <a:bodyPr spcFirstLastPara="1" wrap="square" lIns="91425" tIns="45700" rIns="91425" bIns="45700" anchor="t" anchorCtr="0">
            <a:normAutofit/>
          </a:bodyPr>
          <a:lstStyle>
            <a:lvl1pPr marL="457200" lvl="0" indent="-297180" algn="l">
              <a:spcBef>
                <a:spcPts val="750"/>
              </a:spcBef>
              <a:spcAft>
                <a:spcPts val="0"/>
              </a:spcAft>
              <a:buSzPts val="1080"/>
              <a:buChar char="►"/>
              <a:defRPr sz="1350"/>
            </a:lvl1pPr>
            <a:lvl2pPr marL="914400" lvl="1" indent="-289560" algn="l">
              <a:spcBef>
                <a:spcPts val="750"/>
              </a:spcBef>
              <a:spcAft>
                <a:spcPts val="0"/>
              </a:spcAft>
              <a:buSzPts val="960"/>
              <a:buChar char="►"/>
              <a:defRPr sz="1200"/>
            </a:lvl2pPr>
            <a:lvl3pPr marL="1371600" lvl="2" indent="-281939" algn="l">
              <a:spcBef>
                <a:spcPts val="750"/>
              </a:spcBef>
              <a:spcAft>
                <a:spcPts val="0"/>
              </a:spcAft>
              <a:buSzPts val="840"/>
              <a:buChar char="►"/>
              <a:defRPr sz="1050"/>
            </a:lvl3pPr>
            <a:lvl4pPr marL="1828800" lvl="3" indent="-274319" algn="l">
              <a:spcBef>
                <a:spcPts val="750"/>
              </a:spcBef>
              <a:spcAft>
                <a:spcPts val="0"/>
              </a:spcAft>
              <a:buSzPts val="720"/>
              <a:buChar char="►"/>
              <a:defRPr sz="900"/>
            </a:lvl4pPr>
            <a:lvl5pPr marL="2286000" lvl="4" indent="-274320" algn="l">
              <a:spcBef>
                <a:spcPts val="750"/>
              </a:spcBef>
              <a:spcAft>
                <a:spcPts val="0"/>
              </a:spcAft>
              <a:buSzPts val="720"/>
              <a:buChar char="►"/>
              <a:defRPr sz="900"/>
            </a:lvl5pPr>
            <a:lvl6pPr marL="2743200" lvl="5" indent="-274320" algn="l">
              <a:spcBef>
                <a:spcPts val="750"/>
              </a:spcBef>
              <a:spcAft>
                <a:spcPts val="0"/>
              </a:spcAft>
              <a:buSzPts val="720"/>
              <a:buChar char="►"/>
              <a:defRPr sz="900"/>
            </a:lvl6pPr>
            <a:lvl7pPr marL="3200400" lvl="6" indent="-274320" algn="l">
              <a:spcBef>
                <a:spcPts val="750"/>
              </a:spcBef>
              <a:spcAft>
                <a:spcPts val="0"/>
              </a:spcAft>
              <a:buSzPts val="720"/>
              <a:buChar char="►"/>
              <a:defRPr sz="900"/>
            </a:lvl7pPr>
            <a:lvl8pPr marL="3657600" lvl="7" indent="-274320" algn="l">
              <a:spcBef>
                <a:spcPts val="750"/>
              </a:spcBef>
              <a:spcAft>
                <a:spcPts val="0"/>
              </a:spcAft>
              <a:buSzPts val="720"/>
              <a:buChar char="►"/>
              <a:defRPr sz="900"/>
            </a:lvl8pPr>
            <a:lvl9pPr marL="4114800" lvl="8" indent="-274320" algn="l">
              <a:spcBef>
                <a:spcPts val="750"/>
              </a:spcBef>
              <a:spcAft>
                <a:spcPts val="0"/>
              </a:spcAft>
              <a:buSzPts val="720"/>
              <a:buChar char="►"/>
              <a:defRPr sz="900"/>
            </a:lvl9pPr>
          </a:lstStyle>
          <a:p>
            <a:endParaRPr/>
          </a:p>
        </p:txBody>
      </p:sp>
      <p:sp>
        <p:nvSpPr>
          <p:cNvPr id="43" name="Google Shape;43;p21"/>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1"/>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1"/>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22"/>
          <p:cNvSpPr txBox="1">
            <a:spLocks noGrp="1"/>
          </p:cNvSpPr>
          <p:nvPr>
            <p:ph type="title"/>
          </p:nvPr>
        </p:nvSpPr>
        <p:spPr>
          <a:xfrm>
            <a:off x="484584" y="339538"/>
            <a:ext cx="7053542" cy="105039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315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body" idx="1"/>
          </p:nvPr>
        </p:nvSpPr>
        <p:spPr>
          <a:xfrm>
            <a:off x="827485" y="1428750"/>
            <a:ext cx="3297254"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None/>
              <a:defRPr sz="1800" b="0">
                <a:solidFill>
                  <a:srgbClr val="86D1D8"/>
                </a:solidFill>
              </a:defRPr>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49" name="Google Shape;49;p22"/>
          <p:cNvSpPr txBox="1">
            <a:spLocks noGrp="1"/>
          </p:cNvSpPr>
          <p:nvPr>
            <p:ph type="body" idx="2"/>
          </p:nvPr>
        </p:nvSpPr>
        <p:spPr>
          <a:xfrm>
            <a:off x="827485" y="1885950"/>
            <a:ext cx="3297254" cy="2806304"/>
          </a:xfrm>
          <a:prstGeom prst="rect">
            <a:avLst/>
          </a:prstGeom>
          <a:noFill/>
          <a:ln>
            <a:noFill/>
          </a:ln>
        </p:spPr>
        <p:txBody>
          <a:bodyPr spcFirstLastPara="1" wrap="square" lIns="91425" tIns="45700" rIns="91425" bIns="45700" anchor="t" anchorCtr="0">
            <a:normAutofit/>
          </a:bodyPr>
          <a:lstStyle>
            <a:lvl1pPr marL="457200" lvl="0" indent="-297180" algn="l">
              <a:spcBef>
                <a:spcPts val="750"/>
              </a:spcBef>
              <a:spcAft>
                <a:spcPts val="0"/>
              </a:spcAft>
              <a:buSzPts val="1080"/>
              <a:buChar char="►"/>
              <a:defRPr sz="1350"/>
            </a:lvl1pPr>
            <a:lvl2pPr marL="914400" lvl="1" indent="-289560" algn="l">
              <a:spcBef>
                <a:spcPts val="750"/>
              </a:spcBef>
              <a:spcAft>
                <a:spcPts val="0"/>
              </a:spcAft>
              <a:buSzPts val="960"/>
              <a:buChar char="►"/>
              <a:defRPr sz="1200"/>
            </a:lvl2pPr>
            <a:lvl3pPr marL="1371600" lvl="2" indent="-281939" algn="l">
              <a:spcBef>
                <a:spcPts val="750"/>
              </a:spcBef>
              <a:spcAft>
                <a:spcPts val="0"/>
              </a:spcAft>
              <a:buSzPts val="840"/>
              <a:buChar char="►"/>
              <a:defRPr sz="1050"/>
            </a:lvl3pPr>
            <a:lvl4pPr marL="1828800" lvl="3" indent="-274319" algn="l">
              <a:spcBef>
                <a:spcPts val="750"/>
              </a:spcBef>
              <a:spcAft>
                <a:spcPts val="0"/>
              </a:spcAft>
              <a:buSzPts val="720"/>
              <a:buChar char="►"/>
              <a:defRPr sz="900"/>
            </a:lvl4pPr>
            <a:lvl5pPr marL="2286000" lvl="4" indent="-274320" algn="l">
              <a:spcBef>
                <a:spcPts val="750"/>
              </a:spcBef>
              <a:spcAft>
                <a:spcPts val="0"/>
              </a:spcAft>
              <a:buSzPts val="720"/>
              <a:buChar char="►"/>
              <a:defRPr sz="900"/>
            </a:lvl5pPr>
            <a:lvl6pPr marL="2743200" lvl="5" indent="-274320" algn="l">
              <a:spcBef>
                <a:spcPts val="750"/>
              </a:spcBef>
              <a:spcAft>
                <a:spcPts val="0"/>
              </a:spcAft>
              <a:buSzPts val="720"/>
              <a:buChar char="►"/>
              <a:defRPr sz="900"/>
            </a:lvl6pPr>
            <a:lvl7pPr marL="3200400" lvl="6" indent="-274320" algn="l">
              <a:spcBef>
                <a:spcPts val="750"/>
              </a:spcBef>
              <a:spcAft>
                <a:spcPts val="0"/>
              </a:spcAft>
              <a:buSzPts val="720"/>
              <a:buChar char="►"/>
              <a:defRPr sz="900"/>
            </a:lvl7pPr>
            <a:lvl8pPr marL="3657600" lvl="7" indent="-274320" algn="l">
              <a:spcBef>
                <a:spcPts val="750"/>
              </a:spcBef>
              <a:spcAft>
                <a:spcPts val="0"/>
              </a:spcAft>
              <a:buSzPts val="720"/>
              <a:buChar char="►"/>
              <a:defRPr sz="900"/>
            </a:lvl8pPr>
            <a:lvl9pPr marL="4114800" lvl="8" indent="-274320" algn="l">
              <a:spcBef>
                <a:spcPts val="750"/>
              </a:spcBef>
              <a:spcAft>
                <a:spcPts val="0"/>
              </a:spcAft>
              <a:buSzPts val="720"/>
              <a:buChar char="►"/>
              <a:defRPr sz="900"/>
            </a:lvl9pPr>
          </a:lstStyle>
          <a:p>
            <a:endParaRPr/>
          </a:p>
        </p:txBody>
      </p:sp>
      <p:sp>
        <p:nvSpPr>
          <p:cNvPr id="50" name="Google Shape;50;p22"/>
          <p:cNvSpPr txBox="1">
            <a:spLocks noGrp="1"/>
          </p:cNvSpPr>
          <p:nvPr>
            <p:ph type="body" idx="3"/>
          </p:nvPr>
        </p:nvSpPr>
        <p:spPr>
          <a:xfrm>
            <a:off x="4240872" y="1428750"/>
            <a:ext cx="3297254"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None/>
              <a:defRPr sz="1800" b="0">
                <a:solidFill>
                  <a:srgbClr val="86D1D8"/>
                </a:solidFill>
              </a:defRPr>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51" name="Google Shape;51;p22"/>
          <p:cNvSpPr txBox="1">
            <a:spLocks noGrp="1"/>
          </p:cNvSpPr>
          <p:nvPr>
            <p:ph type="body" idx="4"/>
          </p:nvPr>
        </p:nvSpPr>
        <p:spPr>
          <a:xfrm>
            <a:off x="4240872" y="1885950"/>
            <a:ext cx="3297254" cy="2806304"/>
          </a:xfrm>
          <a:prstGeom prst="rect">
            <a:avLst/>
          </a:prstGeom>
          <a:noFill/>
          <a:ln>
            <a:noFill/>
          </a:ln>
        </p:spPr>
        <p:txBody>
          <a:bodyPr spcFirstLastPara="1" wrap="square" lIns="91425" tIns="45700" rIns="91425" bIns="45700" anchor="t" anchorCtr="0">
            <a:normAutofit/>
          </a:bodyPr>
          <a:lstStyle>
            <a:lvl1pPr marL="457200" lvl="0" indent="-297180" algn="l">
              <a:spcBef>
                <a:spcPts val="750"/>
              </a:spcBef>
              <a:spcAft>
                <a:spcPts val="0"/>
              </a:spcAft>
              <a:buSzPts val="1080"/>
              <a:buChar char="►"/>
              <a:defRPr sz="1350"/>
            </a:lvl1pPr>
            <a:lvl2pPr marL="914400" lvl="1" indent="-289560" algn="l">
              <a:spcBef>
                <a:spcPts val="750"/>
              </a:spcBef>
              <a:spcAft>
                <a:spcPts val="0"/>
              </a:spcAft>
              <a:buSzPts val="960"/>
              <a:buChar char="►"/>
              <a:defRPr sz="1200"/>
            </a:lvl2pPr>
            <a:lvl3pPr marL="1371600" lvl="2" indent="-281939" algn="l">
              <a:spcBef>
                <a:spcPts val="750"/>
              </a:spcBef>
              <a:spcAft>
                <a:spcPts val="0"/>
              </a:spcAft>
              <a:buSzPts val="840"/>
              <a:buChar char="►"/>
              <a:defRPr sz="1050"/>
            </a:lvl3pPr>
            <a:lvl4pPr marL="1828800" lvl="3" indent="-274319" algn="l">
              <a:spcBef>
                <a:spcPts val="750"/>
              </a:spcBef>
              <a:spcAft>
                <a:spcPts val="0"/>
              </a:spcAft>
              <a:buSzPts val="720"/>
              <a:buChar char="►"/>
              <a:defRPr sz="900"/>
            </a:lvl4pPr>
            <a:lvl5pPr marL="2286000" lvl="4" indent="-274320" algn="l">
              <a:spcBef>
                <a:spcPts val="750"/>
              </a:spcBef>
              <a:spcAft>
                <a:spcPts val="0"/>
              </a:spcAft>
              <a:buSzPts val="720"/>
              <a:buChar char="►"/>
              <a:defRPr sz="900"/>
            </a:lvl5pPr>
            <a:lvl6pPr marL="2743200" lvl="5" indent="-274320" algn="l">
              <a:spcBef>
                <a:spcPts val="750"/>
              </a:spcBef>
              <a:spcAft>
                <a:spcPts val="0"/>
              </a:spcAft>
              <a:buSzPts val="720"/>
              <a:buChar char="►"/>
              <a:defRPr sz="900"/>
            </a:lvl6pPr>
            <a:lvl7pPr marL="3200400" lvl="6" indent="-274320" algn="l">
              <a:spcBef>
                <a:spcPts val="750"/>
              </a:spcBef>
              <a:spcAft>
                <a:spcPts val="0"/>
              </a:spcAft>
              <a:buSzPts val="720"/>
              <a:buChar char="►"/>
              <a:defRPr sz="900"/>
            </a:lvl7pPr>
            <a:lvl8pPr marL="3657600" lvl="7" indent="-274320" algn="l">
              <a:spcBef>
                <a:spcPts val="750"/>
              </a:spcBef>
              <a:spcAft>
                <a:spcPts val="0"/>
              </a:spcAft>
              <a:buSzPts val="720"/>
              <a:buChar char="►"/>
              <a:defRPr sz="900"/>
            </a:lvl8pPr>
            <a:lvl9pPr marL="4114800" lvl="8" indent="-274320" algn="l">
              <a:spcBef>
                <a:spcPts val="750"/>
              </a:spcBef>
              <a:spcAft>
                <a:spcPts val="0"/>
              </a:spcAft>
              <a:buSzPts val="720"/>
              <a:buChar char="►"/>
              <a:defRPr sz="900"/>
            </a:lvl9pPr>
          </a:lstStyle>
          <a:p>
            <a:endParaRPr/>
          </a:p>
        </p:txBody>
      </p:sp>
      <p:sp>
        <p:nvSpPr>
          <p:cNvPr id="52" name="Google Shape;52;p22"/>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2"/>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23"/>
          <p:cNvSpPr txBox="1">
            <a:spLocks noGrp="1"/>
          </p:cNvSpPr>
          <p:nvPr>
            <p:ph type="title"/>
          </p:nvPr>
        </p:nvSpPr>
        <p:spPr>
          <a:xfrm>
            <a:off x="484584" y="339538"/>
            <a:ext cx="7053542" cy="105039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3"/>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3"/>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24"/>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4"/>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4"/>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25"/>
          <p:cNvSpPr txBox="1">
            <a:spLocks noGrp="1"/>
          </p:cNvSpPr>
          <p:nvPr>
            <p:ph type="title"/>
          </p:nvPr>
        </p:nvSpPr>
        <p:spPr>
          <a:xfrm>
            <a:off x="866215" y="1085850"/>
            <a:ext cx="2550798" cy="10858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Font typeface="Century Gothic"/>
              <a:buNone/>
              <a:defRPr sz="1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5"/>
          <p:cNvSpPr txBox="1">
            <a:spLocks noGrp="1"/>
          </p:cNvSpPr>
          <p:nvPr>
            <p:ph type="body" idx="1"/>
          </p:nvPr>
        </p:nvSpPr>
        <p:spPr>
          <a:xfrm>
            <a:off x="3588462" y="1085850"/>
            <a:ext cx="3896998" cy="3429000"/>
          </a:xfrm>
          <a:prstGeom prst="rect">
            <a:avLst/>
          </a:prstGeom>
          <a:noFill/>
          <a:ln>
            <a:noFill/>
          </a:ln>
        </p:spPr>
        <p:txBody>
          <a:bodyPr spcFirstLastPara="1" wrap="square" lIns="91425" tIns="45700" rIns="91425" bIns="45700" anchor="ctr" anchorCtr="0">
            <a:normAutofit/>
          </a:bodyPr>
          <a:lstStyle>
            <a:lvl1pPr marL="457200" lvl="0" indent="-304800" algn="l">
              <a:spcBef>
                <a:spcPts val="750"/>
              </a:spcBef>
              <a:spcAft>
                <a:spcPts val="0"/>
              </a:spcAft>
              <a:buSzPts val="1200"/>
              <a:buChar char="►"/>
              <a:defRPr sz="1500"/>
            </a:lvl1pPr>
            <a:lvl2pPr marL="914400" lvl="1" indent="-297180" algn="l">
              <a:spcBef>
                <a:spcPts val="750"/>
              </a:spcBef>
              <a:spcAft>
                <a:spcPts val="0"/>
              </a:spcAft>
              <a:buSzPts val="1080"/>
              <a:buChar char="►"/>
              <a:defRPr sz="1350"/>
            </a:lvl2pPr>
            <a:lvl3pPr marL="1371600" lvl="2" indent="-289560" algn="l">
              <a:spcBef>
                <a:spcPts val="750"/>
              </a:spcBef>
              <a:spcAft>
                <a:spcPts val="0"/>
              </a:spcAft>
              <a:buSzPts val="960"/>
              <a:buChar char="►"/>
              <a:defRPr sz="1200"/>
            </a:lvl3pPr>
            <a:lvl4pPr marL="1828800" lvl="3" indent="-281939" algn="l">
              <a:spcBef>
                <a:spcPts val="750"/>
              </a:spcBef>
              <a:spcAft>
                <a:spcPts val="0"/>
              </a:spcAft>
              <a:buSzPts val="840"/>
              <a:buChar char="►"/>
              <a:defRPr sz="1050"/>
            </a:lvl4pPr>
            <a:lvl5pPr marL="2286000" lvl="4" indent="-281939" algn="l">
              <a:spcBef>
                <a:spcPts val="750"/>
              </a:spcBef>
              <a:spcAft>
                <a:spcPts val="0"/>
              </a:spcAft>
              <a:buSzPts val="840"/>
              <a:buChar char="►"/>
              <a:defRPr sz="1050"/>
            </a:lvl5pPr>
            <a:lvl6pPr marL="2743200" lvl="5" indent="-281939" algn="l">
              <a:spcBef>
                <a:spcPts val="750"/>
              </a:spcBef>
              <a:spcAft>
                <a:spcPts val="0"/>
              </a:spcAft>
              <a:buSzPts val="840"/>
              <a:buChar char="►"/>
              <a:defRPr sz="1050"/>
            </a:lvl6pPr>
            <a:lvl7pPr marL="3200400" lvl="6" indent="-281939" algn="l">
              <a:spcBef>
                <a:spcPts val="750"/>
              </a:spcBef>
              <a:spcAft>
                <a:spcPts val="0"/>
              </a:spcAft>
              <a:buSzPts val="840"/>
              <a:buChar char="►"/>
              <a:defRPr sz="1050"/>
            </a:lvl7pPr>
            <a:lvl8pPr marL="3657600" lvl="7" indent="-281940" algn="l">
              <a:spcBef>
                <a:spcPts val="750"/>
              </a:spcBef>
              <a:spcAft>
                <a:spcPts val="0"/>
              </a:spcAft>
              <a:buSzPts val="840"/>
              <a:buChar char="►"/>
              <a:defRPr sz="1050"/>
            </a:lvl8pPr>
            <a:lvl9pPr marL="4114800" lvl="8" indent="-281940" algn="l">
              <a:spcBef>
                <a:spcPts val="750"/>
              </a:spcBef>
              <a:spcAft>
                <a:spcPts val="0"/>
              </a:spcAft>
              <a:buSzPts val="840"/>
              <a:buChar char="►"/>
              <a:defRPr sz="1050"/>
            </a:lvl9pPr>
          </a:lstStyle>
          <a:p>
            <a:endParaRPr/>
          </a:p>
        </p:txBody>
      </p:sp>
      <p:sp>
        <p:nvSpPr>
          <p:cNvPr id="67" name="Google Shape;67;p25"/>
          <p:cNvSpPr txBox="1">
            <a:spLocks noGrp="1"/>
          </p:cNvSpPr>
          <p:nvPr>
            <p:ph type="body" idx="2"/>
          </p:nvPr>
        </p:nvSpPr>
        <p:spPr>
          <a:xfrm>
            <a:off x="866215" y="2346961"/>
            <a:ext cx="2550797" cy="2171699"/>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840"/>
              <a:buNone/>
              <a:defRPr sz="105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68" name="Google Shape;68;p25"/>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5"/>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5"/>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Clr>
                <a:schemeClr val="lt1"/>
              </a:buClr>
              <a:buSzPts val="2100"/>
              <a:buFont typeface="Century Gothic"/>
              <a:buNone/>
              <a:defRPr/>
            </a:lvl1pPr>
            <a:lvl2pPr marL="0" lvl="1" indent="0" algn="r">
              <a:spcBef>
                <a:spcPts val="0"/>
              </a:spcBef>
              <a:spcAft>
                <a:spcPts val="0"/>
              </a:spcAft>
              <a:buClr>
                <a:schemeClr val="lt1"/>
              </a:buClr>
              <a:buSzPts val="2100"/>
              <a:buFont typeface="Century Gothic"/>
              <a:buNone/>
              <a:defRPr/>
            </a:lvl2pPr>
            <a:lvl3pPr marL="0" lvl="2" indent="0" algn="r">
              <a:spcBef>
                <a:spcPts val="0"/>
              </a:spcBef>
              <a:spcAft>
                <a:spcPts val="0"/>
              </a:spcAft>
              <a:buClr>
                <a:schemeClr val="lt1"/>
              </a:buClr>
              <a:buSzPts val="2100"/>
              <a:buFont typeface="Century Gothic"/>
              <a:buNone/>
              <a:defRPr/>
            </a:lvl3pPr>
            <a:lvl4pPr marL="0" lvl="3" indent="0" algn="r">
              <a:spcBef>
                <a:spcPts val="0"/>
              </a:spcBef>
              <a:spcAft>
                <a:spcPts val="0"/>
              </a:spcAft>
              <a:buClr>
                <a:schemeClr val="lt1"/>
              </a:buClr>
              <a:buSzPts val="2100"/>
              <a:buFont typeface="Century Gothic"/>
              <a:buNone/>
              <a:defRPr/>
            </a:lvl4pPr>
            <a:lvl5pPr marL="0" lvl="4" indent="0" algn="r">
              <a:spcBef>
                <a:spcPts val="0"/>
              </a:spcBef>
              <a:spcAft>
                <a:spcPts val="0"/>
              </a:spcAft>
              <a:buClr>
                <a:schemeClr val="lt1"/>
              </a:buClr>
              <a:buSzPts val="2100"/>
              <a:buFont typeface="Century Gothic"/>
              <a:buNone/>
              <a:defRPr/>
            </a:lvl5pPr>
            <a:lvl6pPr marL="0" lvl="5" indent="0" algn="r">
              <a:spcBef>
                <a:spcPts val="0"/>
              </a:spcBef>
              <a:spcAft>
                <a:spcPts val="0"/>
              </a:spcAft>
              <a:buClr>
                <a:schemeClr val="lt1"/>
              </a:buClr>
              <a:buSzPts val="2100"/>
              <a:buFont typeface="Century Gothic"/>
              <a:buNone/>
              <a:defRPr/>
            </a:lvl6pPr>
            <a:lvl7pPr marL="0" lvl="6" indent="0" algn="r">
              <a:spcBef>
                <a:spcPts val="0"/>
              </a:spcBef>
              <a:spcAft>
                <a:spcPts val="0"/>
              </a:spcAft>
              <a:buClr>
                <a:schemeClr val="lt1"/>
              </a:buClr>
              <a:buSzPts val="2100"/>
              <a:buFont typeface="Century Gothic"/>
              <a:buNone/>
              <a:defRPr/>
            </a:lvl7pPr>
            <a:lvl8pPr marL="0" lvl="7" indent="0" algn="r">
              <a:spcBef>
                <a:spcPts val="0"/>
              </a:spcBef>
              <a:spcAft>
                <a:spcPts val="0"/>
              </a:spcAft>
              <a:buClr>
                <a:schemeClr val="lt1"/>
              </a:buClr>
              <a:buSzPts val="2100"/>
              <a:buFont typeface="Century Gothic"/>
              <a:buNone/>
              <a:defRPr/>
            </a:lvl8pPr>
            <a:lvl9pPr marL="0" lvl="8" indent="0" algn="r">
              <a:spcBef>
                <a:spcPts val="0"/>
              </a:spcBef>
              <a:spcAft>
                <a:spcPts val="0"/>
              </a:spcAft>
              <a:buClr>
                <a:schemeClr val="lt1"/>
              </a:buClr>
              <a:buSzPts val="21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0">
            <a:alphaModFix/>
          </a:blip>
          <a:stretch>
            <a:fillRect/>
          </a:stretch>
        </a:blipFill>
        <a:effectLst/>
      </p:bgPr>
    </p:bg>
    <p:spTree>
      <p:nvGrpSpPr>
        <p:cNvPr id="1" name="Shape 5"/>
        <p:cNvGrpSpPr/>
        <p:nvPr/>
      </p:nvGrpSpPr>
      <p:grpSpPr>
        <a:xfrm>
          <a:off x="0" y="0"/>
          <a:ext cx="0" cy="0"/>
          <a:chOff x="0" y="0"/>
          <a:chExt cx="0" cy="0"/>
        </a:xfrm>
      </p:grpSpPr>
      <p:pic>
        <p:nvPicPr>
          <p:cNvPr id="6" name="Google Shape;6;p16"/>
          <p:cNvPicPr preferRelativeResize="0"/>
          <p:nvPr/>
        </p:nvPicPr>
        <p:blipFill rotWithShape="1">
          <a:blip r:embed="rId21">
            <a:alphaModFix/>
          </a:blip>
          <a:srcRect l="3613"/>
          <a:stretch/>
        </p:blipFill>
        <p:spPr>
          <a:xfrm>
            <a:off x="0" y="2002264"/>
            <a:ext cx="3027759" cy="3141236"/>
          </a:xfrm>
          <a:prstGeom prst="rect">
            <a:avLst/>
          </a:prstGeom>
          <a:noFill/>
          <a:ln>
            <a:noFill/>
          </a:ln>
        </p:spPr>
      </p:pic>
      <p:pic>
        <p:nvPicPr>
          <p:cNvPr id="7" name="Google Shape;7;p16"/>
          <p:cNvPicPr preferRelativeResize="0"/>
          <p:nvPr/>
        </p:nvPicPr>
        <p:blipFill rotWithShape="1">
          <a:blip r:embed="rId22">
            <a:alphaModFix/>
          </a:blip>
          <a:srcRect l="35640"/>
          <a:stretch/>
        </p:blipFill>
        <p:spPr>
          <a:xfrm>
            <a:off x="0" y="2169261"/>
            <a:ext cx="1141809" cy="1774090"/>
          </a:xfrm>
          <a:prstGeom prst="rect">
            <a:avLst/>
          </a:prstGeom>
          <a:noFill/>
          <a:ln>
            <a:noFill/>
          </a:ln>
        </p:spPr>
      </p:pic>
      <p:sp>
        <p:nvSpPr>
          <p:cNvPr id="8" name="Google Shape;8;p16"/>
          <p:cNvSpPr/>
          <p:nvPr/>
        </p:nvSpPr>
        <p:spPr>
          <a:xfrm>
            <a:off x="6456759" y="1257300"/>
            <a:ext cx="2114550" cy="211455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16"/>
          <p:cNvPicPr preferRelativeResize="0"/>
          <p:nvPr/>
        </p:nvPicPr>
        <p:blipFill rotWithShape="1">
          <a:blip r:embed="rId23">
            <a:alphaModFix/>
          </a:blip>
          <a:srcRect t="28812"/>
          <a:stretch/>
        </p:blipFill>
        <p:spPr>
          <a:xfrm>
            <a:off x="5999560" y="1"/>
            <a:ext cx="1202540" cy="856055"/>
          </a:xfrm>
          <a:prstGeom prst="rect">
            <a:avLst/>
          </a:prstGeom>
          <a:noFill/>
          <a:ln>
            <a:noFill/>
          </a:ln>
        </p:spPr>
      </p:pic>
      <p:pic>
        <p:nvPicPr>
          <p:cNvPr id="10" name="Google Shape;10;p16"/>
          <p:cNvPicPr preferRelativeResize="0"/>
          <p:nvPr/>
        </p:nvPicPr>
        <p:blipFill rotWithShape="1">
          <a:blip r:embed="rId24">
            <a:alphaModFix/>
          </a:blip>
          <a:srcRect b="23320"/>
          <a:stretch/>
        </p:blipFill>
        <p:spPr>
          <a:xfrm>
            <a:off x="6454408" y="4572000"/>
            <a:ext cx="745301" cy="571500"/>
          </a:xfrm>
          <a:prstGeom prst="rect">
            <a:avLst/>
          </a:prstGeom>
          <a:noFill/>
          <a:ln>
            <a:noFill/>
          </a:ln>
        </p:spPr>
      </p:pic>
      <p:sp>
        <p:nvSpPr>
          <p:cNvPr id="11" name="Google Shape;11;p16"/>
          <p:cNvSpPr/>
          <p:nvPr/>
        </p:nvSpPr>
        <p:spPr>
          <a:xfrm>
            <a:off x="7828359" y="0"/>
            <a:ext cx="514350" cy="85725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6"/>
          <p:cNvSpPr txBox="1">
            <a:spLocks noGrp="1"/>
          </p:cNvSpPr>
          <p:nvPr>
            <p:ph type="title"/>
          </p:nvPr>
        </p:nvSpPr>
        <p:spPr>
          <a:xfrm>
            <a:off x="484584" y="339538"/>
            <a:ext cx="7053542" cy="105039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3150"/>
              <a:buFont typeface="Century Gothic"/>
              <a:buNone/>
              <a:defRPr sz="315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6"/>
          <p:cNvSpPr txBox="1">
            <a:spLocks noGrp="1"/>
          </p:cNvSpPr>
          <p:nvPr>
            <p:ph type="body" idx="1"/>
          </p:nvPr>
        </p:nvSpPr>
        <p:spPr>
          <a:xfrm>
            <a:off x="827484" y="1539689"/>
            <a:ext cx="6709906" cy="3146611"/>
          </a:xfrm>
          <a:prstGeom prst="rect">
            <a:avLst/>
          </a:prstGeom>
          <a:noFill/>
          <a:ln>
            <a:noFill/>
          </a:ln>
        </p:spPr>
        <p:txBody>
          <a:bodyPr spcFirstLastPara="1" wrap="square" lIns="91425" tIns="45700" rIns="91425" bIns="45700" anchor="t" anchorCtr="0">
            <a:normAutofit/>
          </a:bodyPr>
          <a:lstStyle>
            <a:lvl1pPr marL="457200" marR="0" lvl="0" indent="-304800" algn="l" rtl="0">
              <a:spcBef>
                <a:spcPts val="750"/>
              </a:spcBef>
              <a:spcAft>
                <a:spcPts val="0"/>
              </a:spcAft>
              <a:buClr>
                <a:srgbClr val="86D1D8"/>
              </a:buClr>
              <a:buSzPts val="1200"/>
              <a:buFont typeface="Noto Sans Symbols"/>
              <a:buChar char="►"/>
              <a:defRPr sz="1500" b="0" i="0" u="none" strike="noStrike" cap="none">
                <a:solidFill>
                  <a:schemeClr val="lt1"/>
                </a:solidFill>
                <a:latin typeface="Century Gothic"/>
                <a:ea typeface="Century Gothic"/>
                <a:cs typeface="Century Gothic"/>
                <a:sym typeface="Century Gothic"/>
              </a:defRPr>
            </a:lvl1pPr>
            <a:lvl2pPr marL="914400" marR="0" lvl="1" indent="-297180" algn="l" rtl="0">
              <a:spcBef>
                <a:spcPts val="750"/>
              </a:spcBef>
              <a:spcAft>
                <a:spcPts val="0"/>
              </a:spcAft>
              <a:buClr>
                <a:srgbClr val="86D1D8"/>
              </a:buClr>
              <a:buSzPts val="1080"/>
              <a:buFont typeface="Noto Sans Symbols"/>
              <a:buChar char="►"/>
              <a:defRPr sz="1350" b="0" i="0" u="none" strike="noStrike" cap="none">
                <a:solidFill>
                  <a:schemeClr val="lt1"/>
                </a:solidFill>
                <a:latin typeface="Century Gothic"/>
                <a:ea typeface="Century Gothic"/>
                <a:cs typeface="Century Gothic"/>
                <a:sym typeface="Century Gothic"/>
              </a:defRPr>
            </a:lvl2pPr>
            <a:lvl3pPr marL="1371600" marR="0" lvl="2" indent="-289560" algn="l" rtl="0">
              <a:spcBef>
                <a:spcPts val="75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3pPr>
            <a:lvl4pPr marL="1828800" marR="0" lvl="3" indent="-281939" algn="l" rtl="0">
              <a:spcBef>
                <a:spcPts val="750"/>
              </a:spcBef>
              <a:spcAft>
                <a:spcPts val="0"/>
              </a:spcAft>
              <a:buClr>
                <a:srgbClr val="86D1D8"/>
              </a:buClr>
              <a:buSzPts val="840"/>
              <a:buFont typeface="Noto Sans Symbols"/>
              <a:buChar char="►"/>
              <a:defRPr sz="1050" b="0" i="0" u="none" strike="noStrike" cap="none">
                <a:solidFill>
                  <a:schemeClr val="lt1"/>
                </a:solidFill>
                <a:latin typeface="Century Gothic"/>
                <a:ea typeface="Century Gothic"/>
                <a:cs typeface="Century Gothic"/>
                <a:sym typeface="Century Gothic"/>
              </a:defRPr>
            </a:lvl4pPr>
            <a:lvl5pPr marL="2286000" marR="0" lvl="4" indent="-281939" algn="l" rtl="0">
              <a:spcBef>
                <a:spcPts val="750"/>
              </a:spcBef>
              <a:spcAft>
                <a:spcPts val="0"/>
              </a:spcAft>
              <a:buClr>
                <a:srgbClr val="86D1D8"/>
              </a:buClr>
              <a:buSzPts val="840"/>
              <a:buFont typeface="Noto Sans Symbols"/>
              <a:buChar char="►"/>
              <a:defRPr sz="1050" b="0" i="0" u="none" strike="noStrike" cap="none">
                <a:solidFill>
                  <a:schemeClr val="lt1"/>
                </a:solidFill>
                <a:latin typeface="Century Gothic"/>
                <a:ea typeface="Century Gothic"/>
                <a:cs typeface="Century Gothic"/>
                <a:sym typeface="Century Gothic"/>
              </a:defRPr>
            </a:lvl5pPr>
            <a:lvl6pPr marL="2743200" marR="0" lvl="5" indent="-281939" algn="l" rtl="0">
              <a:spcBef>
                <a:spcPts val="750"/>
              </a:spcBef>
              <a:spcAft>
                <a:spcPts val="0"/>
              </a:spcAft>
              <a:buClr>
                <a:srgbClr val="86D1D8"/>
              </a:buClr>
              <a:buSzPts val="840"/>
              <a:buFont typeface="Noto Sans Symbols"/>
              <a:buChar char="►"/>
              <a:defRPr sz="1050" b="0" i="0" u="none" strike="noStrike" cap="none">
                <a:solidFill>
                  <a:schemeClr val="lt1"/>
                </a:solidFill>
                <a:latin typeface="Century Gothic"/>
                <a:ea typeface="Century Gothic"/>
                <a:cs typeface="Century Gothic"/>
                <a:sym typeface="Century Gothic"/>
              </a:defRPr>
            </a:lvl6pPr>
            <a:lvl7pPr marL="3200400" marR="0" lvl="6" indent="-281939" algn="l" rtl="0">
              <a:spcBef>
                <a:spcPts val="750"/>
              </a:spcBef>
              <a:spcAft>
                <a:spcPts val="0"/>
              </a:spcAft>
              <a:buClr>
                <a:srgbClr val="86D1D8"/>
              </a:buClr>
              <a:buSzPts val="840"/>
              <a:buFont typeface="Noto Sans Symbols"/>
              <a:buChar char="►"/>
              <a:defRPr sz="1050" b="0" i="0" u="none" strike="noStrike" cap="none">
                <a:solidFill>
                  <a:schemeClr val="lt1"/>
                </a:solidFill>
                <a:latin typeface="Century Gothic"/>
                <a:ea typeface="Century Gothic"/>
                <a:cs typeface="Century Gothic"/>
                <a:sym typeface="Century Gothic"/>
              </a:defRPr>
            </a:lvl7pPr>
            <a:lvl8pPr marL="3657600" marR="0" lvl="7" indent="-281940" algn="l" rtl="0">
              <a:spcBef>
                <a:spcPts val="750"/>
              </a:spcBef>
              <a:spcAft>
                <a:spcPts val="0"/>
              </a:spcAft>
              <a:buClr>
                <a:srgbClr val="86D1D8"/>
              </a:buClr>
              <a:buSzPts val="840"/>
              <a:buFont typeface="Noto Sans Symbols"/>
              <a:buChar char="►"/>
              <a:defRPr sz="1050" b="0" i="0" u="none" strike="noStrike" cap="none">
                <a:solidFill>
                  <a:schemeClr val="lt1"/>
                </a:solidFill>
                <a:latin typeface="Century Gothic"/>
                <a:ea typeface="Century Gothic"/>
                <a:cs typeface="Century Gothic"/>
                <a:sym typeface="Century Gothic"/>
              </a:defRPr>
            </a:lvl8pPr>
            <a:lvl9pPr marL="4114800" marR="0" lvl="8" indent="-281940" algn="l" rtl="0">
              <a:spcBef>
                <a:spcPts val="750"/>
              </a:spcBef>
              <a:spcAft>
                <a:spcPts val="0"/>
              </a:spcAft>
              <a:buClr>
                <a:srgbClr val="86D1D8"/>
              </a:buClr>
              <a:buSzPts val="840"/>
              <a:buFont typeface="Noto Sans Symbols"/>
              <a:buChar char="►"/>
              <a:defRPr sz="105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16"/>
          <p:cNvSpPr txBox="1">
            <a:spLocks noGrp="1"/>
          </p:cNvSpPr>
          <p:nvPr>
            <p:ph type="dt" idx="10"/>
          </p:nvPr>
        </p:nvSpPr>
        <p:spPr>
          <a:xfrm rot="5400000">
            <a:off x="7616730" y="1343026"/>
            <a:ext cx="742949" cy="2285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825"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6"/>
          <p:cNvSpPr txBox="1">
            <a:spLocks noGrp="1"/>
          </p:cNvSpPr>
          <p:nvPr>
            <p:ph type="ftr" idx="11"/>
          </p:nvPr>
        </p:nvSpPr>
        <p:spPr>
          <a:xfrm rot="5400000">
            <a:off x="6713680" y="2418973"/>
            <a:ext cx="2894846" cy="228601"/>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825"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6"/>
          <p:cNvSpPr txBox="1">
            <a:spLocks noGrp="1"/>
          </p:cNvSpPr>
          <p:nvPr>
            <p:ph type="sldNum" idx="12"/>
          </p:nvPr>
        </p:nvSpPr>
        <p:spPr>
          <a:xfrm>
            <a:off x="7764406" y="221797"/>
            <a:ext cx="628649" cy="57576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spcAft>
                <a:spcPts val="0"/>
              </a:spcAft>
              <a:buClr>
                <a:schemeClr val="lt1"/>
              </a:buClr>
              <a:buSzPts val="2100"/>
              <a:buFont typeface="Century Gothic"/>
              <a:buNone/>
              <a:defRPr sz="210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icrodata.worldbank.org/index.php/catalog/4484/related-material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atacatalog.worldbank.org/search/dataset/0060198/Syrian-Arab-Republic---Monthly-food-price-estimates-by-product-and-marke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tatsmodels.org/dev/generated/statsmodels.tsa.statespace.sarimax.SARIMAX.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
          <p:cNvSpPr txBox="1">
            <a:spLocks noGrp="1"/>
          </p:cNvSpPr>
          <p:nvPr>
            <p:ph type="ctrTitle"/>
          </p:nvPr>
        </p:nvSpPr>
        <p:spPr>
          <a:xfrm>
            <a:off x="866216" y="1085850"/>
            <a:ext cx="6619244" cy="2497186"/>
          </a:xfrm>
          <a:prstGeom prst="rect">
            <a:avLst/>
          </a:prstGeom>
          <a:noFill/>
          <a:ln>
            <a:noFill/>
          </a:ln>
        </p:spPr>
        <p:txBody>
          <a:bodyPr spcFirstLastPara="1" wrap="square" lIns="91425" tIns="91425" rIns="91425" bIns="91425" anchor="b" anchorCtr="0">
            <a:normAutofit fontScale="90000"/>
          </a:bodyPr>
          <a:lstStyle/>
          <a:p>
            <a:pPr marL="0" lvl="0" indent="0" algn="ctr" rtl="0">
              <a:spcBef>
                <a:spcPts val="0"/>
              </a:spcBef>
              <a:spcAft>
                <a:spcPts val="0"/>
              </a:spcAft>
              <a:buClr>
                <a:schemeClr val="lt2"/>
              </a:buClr>
              <a:buSzPct val="100000"/>
              <a:buFont typeface="Calibri"/>
              <a:buNone/>
            </a:pPr>
            <a:r>
              <a:rPr lang="en-US">
                <a:latin typeface="Calibri"/>
                <a:ea typeface="Calibri"/>
                <a:cs typeface="Calibri"/>
                <a:sym typeface="Calibri"/>
              </a:rPr>
              <a:t>Projected Food Price Inflation in Fragile Country </a:t>
            </a:r>
            <a:endParaRPr>
              <a:latin typeface="Calibri"/>
              <a:ea typeface="Calibri"/>
              <a:cs typeface="Calibri"/>
              <a:sym typeface="Calibri"/>
            </a:endParaRPr>
          </a:p>
        </p:txBody>
      </p:sp>
      <p:sp>
        <p:nvSpPr>
          <p:cNvPr id="152" name="Google Shape;152;p1"/>
          <p:cNvSpPr txBox="1">
            <a:spLocks noGrp="1"/>
          </p:cNvSpPr>
          <p:nvPr>
            <p:ph type="subTitle" idx="1"/>
          </p:nvPr>
        </p:nvSpPr>
        <p:spPr>
          <a:xfrm>
            <a:off x="866216" y="3583035"/>
            <a:ext cx="6619244" cy="646065"/>
          </a:xfrm>
          <a:prstGeom prst="rect">
            <a:avLst/>
          </a:prstGeom>
          <a:noFill/>
          <a:ln>
            <a:noFill/>
          </a:ln>
        </p:spPr>
        <p:txBody>
          <a:bodyPr spcFirstLastPara="1" wrap="square" lIns="91425" tIns="91425" rIns="91425" bIns="91425" anchor="t" anchorCtr="0">
            <a:normAutofit fontScale="77500" lnSpcReduction="20000"/>
          </a:bodyPr>
          <a:lstStyle/>
          <a:p>
            <a:pPr marL="0" lvl="0" indent="0" algn="ctr" rtl="0">
              <a:spcBef>
                <a:spcPts val="0"/>
              </a:spcBef>
              <a:spcAft>
                <a:spcPts val="0"/>
              </a:spcAft>
              <a:buSzPct val="80000"/>
              <a:buNone/>
            </a:pPr>
            <a:r>
              <a:rPr lang="en-US">
                <a:latin typeface="Calibri"/>
                <a:ea typeface="Calibri"/>
                <a:cs typeface="Calibri"/>
                <a:sym typeface="Calibri"/>
              </a:rPr>
              <a:t>TAYLOR M SMITH, TODD LINDEN &amp; ABDU MUNYE</a:t>
            </a:r>
            <a:endParaRPr>
              <a:latin typeface="Calibri"/>
              <a:ea typeface="Calibri"/>
              <a:cs typeface="Calibri"/>
              <a:sym typeface="Calibri"/>
            </a:endParaRPr>
          </a:p>
          <a:p>
            <a:pPr marL="0" lvl="0" indent="0" algn="ctr" rtl="0">
              <a:spcBef>
                <a:spcPts val="0"/>
              </a:spcBef>
              <a:spcAft>
                <a:spcPts val="0"/>
              </a:spcAft>
              <a:buSzPct val="80000"/>
              <a:buNone/>
            </a:pPr>
            <a:endParaRPr>
              <a:latin typeface="Calibri"/>
              <a:ea typeface="Calibri"/>
              <a:cs typeface="Calibri"/>
              <a:sym typeface="Calibri"/>
            </a:endParaRPr>
          </a:p>
          <a:p>
            <a:pPr marL="0" lvl="0" indent="0" algn="ctr" rtl="0">
              <a:spcBef>
                <a:spcPts val="0"/>
              </a:spcBef>
              <a:spcAft>
                <a:spcPts val="0"/>
              </a:spcAft>
              <a:buSzPct val="80000"/>
              <a:buNone/>
            </a:pPr>
            <a:r>
              <a:rPr lang="en-US">
                <a:latin typeface="Calibri"/>
                <a:ea typeface="Calibri"/>
                <a:cs typeface="Calibri"/>
                <a:sym typeface="Calibri"/>
              </a:rPr>
              <a:t>COMP 4447 - DATA SCIENCE TOOLS 1</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chemeClr val="lt2"/>
              </a:buClr>
              <a:buSzPct val="98765"/>
              <a:buFont typeface="Century Gothic"/>
              <a:buNone/>
            </a:pPr>
            <a:r>
              <a:rPr lang="en-US"/>
              <a:t>Data Analysis:</a:t>
            </a:r>
            <a:endParaRPr/>
          </a:p>
        </p:txBody>
      </p:sp>
      <p:sp>
        <p:nvSpPr>
          <p:cNvPr id="206" name="Google Shape;206;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t>Plot Historical and Projected Inflation Values:</a:t>
            </a:r>
            <a:endParaRPr/>
          </a:p>
          <a:p>
            <a:pPr marL="457200" lvl="0" indent="-228600" algn="l" rtl="0">
              <a:spcBef>
                <a:spcPts val="0"/>
              </a:spcBef>
              <a:spcAft>
                <a:spcPts val="0"/>
              </a:spcAft>
              <a:buSzPts val="1800"/>
              <a:buNone/>
            </a:pPr>
            <a:endParaRPr/>
          </a:p>
          <a:p>
            <a:pPr marL="457200" lvl="0" indent="-228600" algn="l" rtl="0">
              <a:spcBef>
                <a:spcPts val="0"/>
              </a:spcBef>
              <a:spcAft>
                <a:spcPts val="0"/>
              </a:spcAft>
              <a:buSzPts val="1800"/>
              <a:buNone/>
            </a:pPr>
            <a:endParaRPr/>
          </a:p>
        </p:txBody>
      </p:sp>
      <p:pic>
        <p:nvPicPr>
          <p:cNvPr id="207" name="Google Shape;207;p10"/>
          <p:cNvPicPr preferRelativeResize="0"/>
          <p:nvPr/>
        </p:nvPicPr>
        <p:blipFill rotWithShape="1">
          <a:blip r:embed="rId3">
            <a:alphaModFix/>
          </a:blip>
          <a:srcRect/>
          <a:stretch/>
        </p:blipFill>
        <p:spPr>
          <a:xfrm>
            <a:off x="123568" y="1540591"/>
            <a:ext cx="6319353" cy="3416400"/>
          </a:xfrm>
          <a:prstGeom prst="rect">
            <a:avLst/>
          </a:prstGeom>
          <a:noFill/>
          <a:ln>
            <a:noFill/>
          </a:ln>
        </p:spPr>
      </p:pic>
      <p:pic>
        <p:nvPicPr>
          <p:cNvPr id="208" name="Google Shape;208;p10"/>
          <p:cNvPicPr preferRelativeResize="0"/>
          <p:nvPr/>
        </p:nvPicPr>
        <p:blipFill rotWithShape="1">
          <a:blip r:embed="rId4">
            <a:alphaModFix/>
          </a:blip>
          <a:srcRect r="25752"/>
          <a:stretch/>
        </p:blipFill>
        <p:spPr>
          <a:xfrm>
            <a:off x="5988154" y="949485"/>
            <a:ext cx="2844146" cy="2070915"/>
          </a:xfrm>
          <a:prstGeom prst="rect">
            <a:avLst/>
          </a:prstGeom>
          <a:noFill/>
          <a:ln w="9525" cap="flat" cmpd="sng">
            <a:solidFill>
              <a:schemeClr val="dk1"/>
            </a:solidFill>
            <a:prstDash val="solid"/>
            <a:round/>
            <a:headEnd type="none" w="sm" len="sm"/>
            <a:tailEnd type="none" w="sm" len="sm"/>
          </a:ln>
        </p:spPr>
      </p:pic>
      <p:sp>
        <p:nvSpPr>
          <p:cNvPr id="209" name="Google Shape;209;p10"/>
          <p:cNvSpPr/>
          <p:nvPr/>
        </p:nvSpPr>
        <p:spPr>
          <a:xfrm>
            <a:off x="5791200" y="3225421"/>
            <a:ext cx="545910" cy="850710"/>
          </a:xfrm>
          <a:prstGeom prst="rect">
            <a:avLst/>
          </a:prstGeom>
          <a:noFill/>
          <a:ln w="19050" cap="rnd" cmpd="sng">
            <a:solidFill>
              <a:srgbClr val="800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chemeClr val="lt2"/>
              </a:buClr>
              <a:buSzPct val="98765"/>
              <a:buFont typeface="Century Gothic"/>
              <a:buNone/>
            </a:pPr>
            <a:r>
              <a:rPr lang="en-US"/>
              <a:t>Data Analysis:</a:t>
            </a:r>
            <a:endParaRPr/>
          </a:p>
        </p:txBody>
      </p:sp>
      <p:sp>
        <p:nvSpPr>
          <p:cNvPr id="215" name="Google Shape;215;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t>Line plot for both Food Inflation and General Inflation projections:</a:t>
            </a:r>
            <a:endParaRPr/>
          </a:p>
          <a:p>
            <a:pPr marL="457200" lvl="0" indent="-228600" algn="l" rtl="0">
              <a:spcBef>
                <a:spcPts val="0"/>
              </a:spcBef>
              <a:spcAft>
                <a:spcPts val="0"/>
              </a:spcAft>
              <a:buSzPts val="1800"/>
              <a:buNone/>
            </a:pPr>
            <a:endParaRPr/>
          </a:p>
          <a:p>
            <a:pPr marL="457200" lvl="0" indent="-228600" algn="l" rtl="0">
              <a:spcBef>
                <a:spcPts val="0"/>
              </a:spcBef>
              <a:spcAft>
                <a:spcPts val="0"/>
              </a:spcAft>
              <a:buSzPts val="1800"/>
              <a:buNone/>
            </a:pPr>
            <a:endParaRPr/>
          </a:p>
        </p:txBody>
      </p:sp>
      <p:pic>
        <p:nvPicPr>
          <p:cNvPr id="216" name="Google Shape;216;p11"/>
          <p:cNvPicPr preferRelativeResize="0"/>
          <p:nvPr/>
        </p:nvPicPr>
        <p:blipFill rotWithShape="1">
          <a:blip r:embed="rId3">
            <a:alphaModFix/>
          </a:blip>
          <a:srcRect/>
          <a:stretch/>
        </p:blipFill>
        <p:spPr>
          <a:xfrm>
            <a:off x="1257300" y="1537367"/>
            <a:ext cx="6410325" cy="35045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chemeClr val="lt2"/>
              </a:buClr>
              <a:buSzPct val="98765"/>
              <a:buFont typeface="Century Gothic"/>
              <a:buNone/>
            </a:pPr>
            <a:r>
              <a:rPr lang="en-US"/>
              <a:t>Data Analysis:</a:t>
            </a:r>
            <a:endParaRPr/>
          </a:p>
        </p:txBody>
      </p:sp>
      <p:sp>
        <p:nvSpPr>
          <p:cNvPr id="222" name="Google Shape;222;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t>Bar Plot Comparing Food Inflation to Inflation Rate:</a:t>
            </a:r>
            <a:endParaRPr/>
          </a:p>
          <a:p>
            <a:pPr marL="457200" lvl="0" indent="-228600" algn="l" rtl="0">
              <a:spcBef>
                <a:spcPts val="0"/>
              </a:spcBef>
              <a:spcAft>
                <a:spcPts val="0"/>
              </a:spcAft>
              <a:buSzPts val="1800"/>
              <a:buNone/>
            </a:pPr>
            <a:endParaRPr/>
          </a:p>
          <a:p>
            <a:pPr marL="457200" lvl="0" indent="-228600" algn="l" rtl="0">
              <a:spcBef>
                <a:spcPts val="0"/>
              </a:spcBef>
              <a:spcAft>
                <a:spcPts val="0"/>
              </a:spcAft>
              <a:buSzPts val="1800"/>
              <a:buNone/>
            </a:pPr>
            <a:endParaRPr/>
          </a:p>
        </p:txBody>
      </p:sp>
      <p:pic>
        <p:nvPicPr>
          <p:cNvPr id="223" name="Google Shape;223;p12"/>
          <p:cNvPicPr preferRelativeResize="0"/>
          <p:nvPr/>
        </p:nvPicPr>
        <p:blipFill rotWithShape="1">
          <a:blip r:embed="rId3">
            <a:alphaModFix/>
          </a:blip>
          <a:srcRect/>
          <a:stretch/>
        </p:blipFill>
        <p:spPr>
          <a:xfrm>
            <a:off x="1395412" y="1553507"/>
            <a:ext cx="6353175" cy="34280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chemeClr val="lt2"/>
              </a:buClr>
              <a:buSzPct val="98765"/>
              <a:buFont typeface="Century Gothic"/>
              <a:buNone/>
            </a:pPr>
            <a:r>
              <a:rPr lang="en-US"/>
              <a:t>Data Analysis:</a:t>
            </a:r>
            <a:endParaRPr/>
          </a:p>
        </p:txBody>
      </p:sp>
      <p:sp>
        <p:nvSpPr>
          <p:cNvPr id="229" name="Google Shape;229;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t>Bar Plot Comparing Food Inflation to Inflation Rate and Normal Period:</a:t>
            </a:r>
            <a:endParaRPr/>
          </a:p>
          <a:p>
            <a:pPr marL="457200" lvl="0" indent="-228600" algn="l" rtl="0">
              <a:spcBef>
                <a:spcPts val="0"/>
              </a:spcBef>
              <a:spcAft>
                <a:spcPts val="0"/>
              </a:spcAft>
              <a:buSzPts val="1800"/>
              <a:buNone/>
            </a:pPr>
            <a:endParaRPr/>
          </a:p>
          <a:p>
            <a:pPr marL="457200" lvl="0" indent="-228600" algn="l" rtl="0">
              <a:spcBef>
                <a:spcPts val="0"/>
              </a:spcBef>
              <a:spcAft>
                <a:spcPts val="0"/>
              </a:spcAft>
              <a:buSzPts val="1800"/>
              <a:buNone/>
            </a:pPr>
            <a:endParaRPr/>
          </a:p>
        </p:txBody>
      </p:sp>
      <p:pic>
        <p:nvPicPr>
          <p:cNvPr id="230" name="Google Shape;230;p13"/>
          <p:cNvPicPr preferRelativeResize="0"/>
          <p:nvPr/>
        </p:nvPicPr>
        <p:blipFill rotWithShape="1">
          <a:blip r:embed="rId3">
            <a:alphaModFix/>
          </a:blip>
          <a:srcRect/>
          <a:stretch/>
        </p:blipFill>
        <p:spPr>
          <a:xfrm>
            <a:off x="1290637" y="1581400"/>
            <a:ext cx="6562725" cy="341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chemeClr val="lt2"/>
              </a:buClr>
              <a:buSzPct val="98765"/>
              <a:buFont typeface="Century Gothic"/>
              <a:buNone/>
            </a:pPr>
            <a:r>
              <a:rPr lang="en-US"/>
              <a:t>Conclusions:</a:t>
            </a:r>
            <a:endParaRPr/>
          </a:p>
        </p:txBody>
      </p:sp>
      <p:sp>
        <p:nvSpPr>
          <p:cNvPr id="236" name="Google Shape;236;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92500" lnSpcReduction="20000"/>
          </a:bodyPr>
          <a:lstStyle/>
          <a:p>
            <a:pPr marL="285750" lvl="0" indent="-285750" algn="l" rtl="0">
              <a:spcBef>
                <a:spcPts val="0"/>
              </a:spcBef>
              <a:spcAft>
                <a:spcPts val="0"/>
              </a:spcAft>
              <a:buSzPct val="129729"/>
              <a:buChar char="●"/>
            </a:pPr>
            <a:r>
              <a:rPr lang="en-US"/>
              <a:t>Research Question: </a:t>
            </a:r>
            <a:endParaRPr/>
          </a:p>
          <a:p>
            <a:pPr marL="742950" lvl="1" indent="-285750" algn="l" rtl="0">
              <a:spcBef>
                <a:spcPts val="1200"/>
              </a:spcBef>
              <a:spcAft>
                <a:spcPts val="0"/>
              </a:spcAft>
              <a:buSzPct val="112112"/>
              <a:buChar char="○"/>
            </a:pPr>
            <a:r>
              <a:rPr lang="en-US"/>
              <a:t>How have global economic events, such as the 2008 financial crisis, the COVID-19 pandemic, and Taliban Takeover affected food price inflation?</a:t>
            </a:r>
            <a:endParaRPr/>
          </a:p>
          <a:p>
            <a:pPr marL="285750" lvl="0" indent="-285750" algn="l" rtl="0">
              <a:spcBef>
                <a:spcPts val="1200"/>
              </a:spcBef>
              <a:spcAft>
                <a:spcPts val="0"/>
              </a:spcAft>
              <a:buSzPct val="129729"/>
              <a:buChar char="●"/>
            </a:pPr>
            <a:r>
              <a:rPr lang="en-US"/>
              <a:t>Looking at the bar plots we can see that the data analysis indicates that the unpredicted events 2008 financial crisis, the COVID-19 pandemic, and the Taliban Takeover did have an affect on the inflation rates in Afghanistan.</a:t>
            </a:r>
            <a:endParaRPr/>
          </a:p>
          <a:p>
            <a:pPr marL="742950" lvl="1" indent="-285750" algn="l" rtl="0">
              <a:spcBef>
                <a:spcPts val="1200"/>
              </a:spcBef>
              <a:spcAft>
                <a:spcPts val="0"/>
              </a:spcAft>
              <a:buSzPct val="112112"/>
              <a:buChar char="○"/>
            </a:pPr>
            <a:r>
              <a:rPr lang="en-US"/>
              <a:t>The Financial Crisis had the greatest effect on Food Inflation as well as the Inflation Rate.  Both Food Inflation and Inflation Rate where increased during the Financial Crisis.</a:t>
            </a:r>
            <a:endParaRPr/>
          </a:p>
          <a:p>
            <a:pPr marL="742950" lvl="1" indent="-285750" algn="l" rtl="0">
              <a:spcBef>
                <a:spcPts val="1200"/>
              </a:spcBef>
              <a:spcAft>
                <a:spcPts val="0"/>
              </a:spcAft>
              <a:buSzPct val="112112"/>
              <a:buChar char="○"/>
            </a:pPr>
            <a:r>
              <a:rPr lang="en-US"/>
              <a:t>The Taliban takeover also influenced the Food Inflation and Inflation Rate by increasing both economic values. </a:t>
            </a:r>
            <a:endParaRPr/>
          </a:p>
          <a:p>
            <a:pPr marL="742950" lvl="1" indent="-285750" algn="l" rtl="0">
              <a:spcBef>
                <a:spcPts val="1200"/>
              </a:spcBef>
              <a:spcAft>
                <a:spcPts val="0"/>
              </a:spcAft>
              <a:buSzPct val="112112"/>
              <a:buChar char="○"/>
            </a:pPr>
            <a:r>
              <a:rPr lang="en-US"/>
              <a:t>The COVID-19 unlike the other two events increased the Food Inflation, but decreased the Inflation Rate overall</a:t>
            </a:r>
            <a:endParaRPr/>
          </a:p>
          <a:p>
            <a:pPr marL="1200150" lvl="2" indent="-285750" algn="l" rtl="0">
              <a:spcBef>
                <a:spcPts val="1200"/>
              </a:spcBef>
              <a:spcAft>
                <a:spcPts val="1200"/>
              </a:spcAft>
              <a:buSzPct val="126126"/>
              <a:buChar char="■"/>
            </a:pPr>
            <a:r>
              <a:rPr lang="en-US"/>
              <a:t>COVID-19 is a unique event and is unlike the other two events in that it was a pandemic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chemeClr val="lt2"/>
              </a:buClr>
              <a:buSzPct val="98765"/>
              <a:buFont typeface="Century Gothic"/>
              <a:buNone/>
            </a:pPr>
            <a:r>
              <a:rPr lang="en-US"/>
              <a:t>Conclusions:</a:t>
            </a:r>
            <a:endParaRPr/>
          </a:p>
        </p:txBody>
      </p:sp>
      <p:sp>
        <p:nvSpPr>
          <p:cNvPr id="242" name="Google Shape;242;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92500" lnSpcReduction="20000"/>
          </a:bodyPr>
          <a:lstStyle/>
          <a:p>
            <a:pPr marL="285750" lvl="0" indent="-285750" algn="l" rtl="0">
              <a:spcBef>
                <a:spcPts val="0"/>
              </a:spcBef>
              <a:spcAft>
                <a:spcPts val="0"/>
              </a:spcAft>
              <a:buSzPct val="129729"/>
              <a:buChar char="●"/>
            </a:pPr>
            <a:r>
              <a:rPr lang="en-US"/>
              <a:t>The data analysis was evaluated over a one-year inflation projection and a two-year inflation projection.  </a:t>
            </a:r>
            <a:endParaRPr/>
          </a:p>
          <a:p>
            <a:pPr marL="742950" lvl="1" indent="-285750" algn="l" rtl="0">
              <a:spcBef>
                <a:spcPts val="1200"/>
              </a:spcBef>
              <a:spcAft>
                <a:spcPts val="0"/>
              </a:spcAft>
              <a:buSzPct val="112112"/>
              <a:buChar char="○"/>
            </a:pPr>
            <a:r>
              <a:rPr lang="en-US"/>
              <a:t>Note:  Trying to perform a projection beyond two years caused the model to fail.  </a:t>
            </a:r>
            <a:endParaRPr/>
          </a:p>
          <a:p>
            <a:pPr marL="285750" lvl="0" indent="-285750" algn="l" rtl="0">
              <a:spcBef>
                <a:spcPts val="1200"/>
              </a:spcBef>
              <a:spcAft>
                <a:spcPts val="0"/>
              </a:spcAft>
              <a:buSzPct val="129729"/>
              <a:buChar char="●"/>
            </a:pPr>
            <a:r>
              <a:rPr lang="en-US"/>
              <a:t>For one-year inflation projection, we used time series forecasting method SARIMAX models to predict future food price inflation rates based on historical data.</a:t>
            </a:r>
            <a:endParaRPr/>
          </a:p>
          <a:p>
            <a:pPr marL="742950" lvl="1" indent="-285750" algn="l" rtl="0">
              <a:spcBef>
                <a:spcPts val="1200"/>
              </a:spcBef>
              <a:spcAft>
                <a:spcPts val="0"/>
              </a:spcAft>
              <a:buSzPct val="112112"/>
              <a:buChar char="○"/>
            </a:pPr>
            <a:r>
              <a:rPr lang="en-US"/>
              <a:t>Inflation rates were predicted to increase on both the one and two-year projections</a:t>
            </a:r>
            <a:endParaRPr/>
          </a:p>
          <a:p>
            <a:pPr marL="742950" lvl="1" indent="-285750" algn="l" rtl="0">
              <a:spcBef>
                <a:spcPts val="1200"/>
              </a:spcBef>
              <a:spcAft>
                <a:spcPts val="0"/>
              </a:spcAft>
              <a:buSzPct val="112112"/>
              <a:buChar char="○"/>
            </a:pPr>
            <a:r>
              <a:rPr lang="en-US"/>
              <a:t>However, it should be noted that the projected increase is gradual and if we focus on the one-year projection there is some indication that it may level off or even begin to decrease</a:t>
            </a:r>
            <a:endParaRPr/>
          </a:p>
          <a:p>
            <a:pPr marL="285750" lvl="0" indent="-285750" algn="l" rtl="0">
              <a:spcBef>
                <a:spcPts val="1200"/>
              </a:spcBef>
              <a:spcAft>
                <a:spcPts val="1200"/>
              </a:spcAft>
              <a:buSzPct val="108108"/>
              <a:buChar char="●"/>
            </a:pPr>
            <a:r>
              <a:rPr lang="en-US" sz="1800">
                <a:latin typeface="Calibri"/>
                <a:ea typeface="Calibri"/>
                <a:cs typeface="Calibri"/>
                <a:sym typeface="Calibri"/>
              </a:rPr>
              <a:t>Food price inflation is an important metric to inform economic policy but traditional sources of consumer prices are often produced with delay during crises and only at an aggregate level. This may poorly reflect the actual price trends in rural or poverty-stricken areas, where large populations reside in fragile situations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chemeClr val="lt2"/>
              </a:buClr>
              <a:buSzPct val="98765"/>
              <a:buFont typeface="Calibri"/>
              <a:buNone/>
            </a:pPr>
            <a:r>
              <a:rPr lang="en-US">
                <a:latin typeface="Calibri"/>
                <a:ea typeface="Calibri"/>
                <a:cs typeface="Calibri"/>
                <a:sym typeface="Calibri"/>
              </a:rPr>
              <a:t>Data &amp; Motivation</a:t>
            </a:r>
            <a:endParaRPr>
              <a:latin typeface="Calibri"/>
              <a:ea typeface="Calibri"/>
              <a:cs typeface="Calibri"/>
              <a:sym typeface="Calibri"/>
            </a:endParaRPr>
          </a:p>
          <a:p>
            <a:pPr marL="0" lvl="0" indent="0" algn="l" rtl="0">
              <a:spcBef>
                <a:spcPts val="0"/>
              </a:spcBef>
              <a:spcAft>
                <a:spcPts val="0"/>
              </a:spcAft>
              <a:buClr>
                <a:schemeClr val="lt2"/>
              </a:buClr>
              <a:buSzPct val="98765"/>
              <a:buFont typeface="Century Gothic"/>
              <a:buNone/>
            </a:pPr>
            <a:endParaRPr/>
          </a:p>
        </p:txBody>
      </p:sp>
      <p:sp>
        <p:nvSpPr>
          <p:cNvPr id="158" name="Google Shape;158;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285750" lvl="0" indent="-285750" algn="l" rtl="0">
              <a:spcBef>
                <a:spcPts val="0"/>
              </a:spcBef>
              <a:spcAft>
                <a:spcPts val="0"/>
              </a:spcAft>
              <a:buSzPts val="1800"/>
              <a:buChar char="●"/>
            </a:pPr>
            <a:r>
              <a:rPr lang="en-US"/>
              <a:t>The data set that we chose was from the The World Bank, which contains monthly food price estimates by product and market.  We focused on Afghanistan, which is a public data set that covers 64 markets from 2007 to 2023.</a:t>
            </a:r>
            <a:endParaRPr/>
          </a:p>
          <a:p>
            <a:pPr marL="285750" lvl="0" indent="-171450" algn="l" rtl="0">
              <a:spcBef>
                <a:spcPts val="0"/>
              </a:spcBef>
              <a:spcAft>
                <a:spcPts val="0"/>
              </a:spcAft>
              <a:buSzPts val="1800"/>
              <a:buNone/>
            </a:pPr>
            <a:endParaRPr/>
          </a:p>
          <a:p>
            <a:pPr marL="285750" lvl="0" indent="-285750" algn="l" rtl="0">
              <a:spcBef>
                <a:spcPts val="0"/>
              </a:spcBef>
              <a:spcAft>
                <a:spcPts val="0"/>
              </a:spcAft>
              <a:buSzPts val="1800"/>
              <a:buChar char="●"/>
            </a:pPr>
            <a:r>
              <a:rPr lang="en-US"/>
              <a:t>We wanted to look at this data set because we were interested in predicting the food price estimates in a fragile country after major world events had occurred.  </a:t>
            </a:r>
            <a:endParaRPr/>
          </a:p>
          <a:p>
            <a:pPr marL="0" lvl="0" indent="0" algn="l" rtl="0">
              <a:spcBef>
                <a:spcPts val="1200"/>
              </a:spcBef>
              <a:spcAft>
                <a:spcPts val="1200"/>
              </a:spcAft>
              <a:buSzPts val="1800"/>
              <a:buNone/>
            </a:pPr>
            <a:r>
              <a:rPr lang="en-US"/>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chemeClr val="lt2"/>
              </a:buClr>
              <a:buSzPct val="98765"/>
              <a:buFont typeface="Calibri"/>
              <a:buNone/>
            </a:pPr>
            <a:r>
              <a:rPr lang="en-US">
                <a:latin typeface="Calibri"/>
                <a:ea typeface="Calibri"/>
                <a:cs typeface="Calibri"/>
                <a:sym typeface="Calibri"/>
              </a:rPr>
              <a:t>Research Questions:</a:t>
            </a:r>
            <a:endParaRPr>
              <a:latin typeface="Calibri"/>
              <a:ea typeface="Calibri"/>
              <a:cs typeface="Calibri"/>
              <a:sym typeface="Calibri"/>
            </a:endParaRPr>
          </a:p>
        </p:txBody>
      </p:sp>
      <p:sp>
        <p:nvSpPr>
          <p:cNvPr id="164" name="Google Shape;164;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285750" lvl="0" indent="-285750" algn="l" rtl="0">
              <a:spcBef>
                <a:spcPts val="0"/>
              </a:spcBef>
              <a:spcAft>
                <a:spcPts val="0"/>
              </a:spcAft>
              <a:buSzPts val="1800"/>
              <a:buChar char="●"/>
            </a:pPr>
            <a:r>
              <a:rPr lang="en-US" sz="1600">
                <a:latin typeface="Calibri"/>
                <a:ea typeface="Calibri"/>
                <a:cs typeface="Calibri"/>
                <a:sym typeface="Calibri"/>
              </a:rPr>
              <a:t>Research Question: How have global economic events, such as the 2008 financial crisis, the COVID-19 pandemic, and Taliban Takeover affected food price inflation?</a:t>
            </a:r>
            <a:endParaRPr/>
          </a:p>
          <a:p>
            <a:pPr marL="285750" lvl="0" indent="-171450" algn="l" rtl="0">
              <a:spcBef>
                <a:spcPts val="0"/>
              </a:spcBef>
              <a:spcAft>
                <a:spcPts val="0"/>
              </a:spcAft>
              <a:buSzPts val="1800"/>
              <a:buNone/>
            </a:pPr>
            <a:endParaRPr sz="1600">
              <a:latin typeface="Calibri"/>
              <a:ea typeface="Calibri"/>
              <a:cs typeface="Calibri"/>
              <a:sym typeface="Calibri"/>
            </a:endParaRPr>
          </a:p>
          <a:p>
            <a:pPr marL="285750" lvl="0" indent="-285750" algn="l" rtl="0">
              <a:spcBef>
                <a:spcPts val="0"/>
              </a:spcBef>
              <a:spcAft>
                <a:spcPts val="0"/>
              </a:spcAft>
              <a:buSzPts val="1800"/>
              <a:buChar char="●"/>
            </a:pPr>
            <a:r>
              <a:rPr lang="en-US" sz="1600">
                <a:latin typeface="Calibri"/>
                <a:ea typeface="Calibri"/>
                <a:cs typeface="Calibri"/>
                <a:sym typeface="Calibri"/>
              </a:rPr>
              <a:t>This question can be broken up into three questions for the purpose of analysis:</a:t>
            </a:r>
            <a:endParaRPr/>
          </a:p>
          <a:p>
            <a:pPr marL="285750" lvl="0" indent="-171450" algn="l" rtl="0">
              <a:spcBef>
                <a:spcPts val="0"/>
              </a:spcBef>
              <a:spcAft>
                <a:spcPts val="0"/>
              </a:spcAft>
              <a:buSzPts val="1800"/>
              <a:buNone/>
            </a:pPr>
            <a:endParaRPr sz="1600">
              <a:latin typeface="Calibri"/>
              <a:ea typeface="Calibri"/>
              <a:cs typeface="Calibri"/>
              <a:sym typeface="Calibri"/>
            </a:endParaRPr>
          </a:p>
          <a:p>
            <a:pPr marL="742950" lvl="1" indent="-285750" algn="l" rtl="0">
              <a:spcBef>
                <a:spcPts val="0"/>
              </a:spcBef>
              <a:spcAft>
                <a:spcPts val="0"/>
              </a:spcAft>
              <a:buSzPts val="1400"/>
              <a:buChar char="○"/>
            </a:pPr>
            <a:r>
              <a:rPr lang="en-US" sz="1600">
                <a:latin typeface="Calibri"/>
                <a:ea typeface="Calibri"/>
                <a:cs typeface="Calibri"/>
                <a:sym typeface="Calibri"/>
              </a:rPr>
              <a:t>How did the 2008 financial crisis affected food price inflation?</a:t>
            </a:r>
            <a:endParaRPr/>
          </a:p>
          <a:p>
            <a:pPr marL="742950" lvl="1" indent="-196850" algn="l" rtl="0">
              <a:spcBef>
                <a:spcPts val="0"/>
              </a:spcBef>
              <a:spcAft>
                <a:spcPts val="0"/>
              </a:spcAft>
              <a:buSzPts val="1400"/>
              <a:buNone/>
            </a:pPr>
            <a:endParaRPr sz="1600">
              <a:latin typeface="Calibri"/>
              <a:ea typeface="Calibri"/>
              <a:cs typeface="Calibri"/>
              <a:sym typeface="Calibri"/>
            </a:endParaRPr>
          </a:p>
          <a:p>
            <a:pPr marL="742950" lvl="1" indent="-285750" algn="l" rtl="0">
              <a:spcBef>
                <a:spcPts val="0"/>
              </a:spcBef>
              <a:spcAft>
                <a:spcPts val="0"/>
              </a:spcAft>
              <a:buSzPts val="1400"/>
              <a:buChar char="○"/>
            </a:pPr>
            <a:r>
              <a:rPr lang="en-US" sz="1600">
                <a:latin typeface="Calibri"/>
                <a:ea typeface="Calibri"/>
                <a:cs typeface="Calibri"/>
                <a:sym typeface="Calibri"/>
              </a:rPr>
              <a:t>How did the COVID-19 pandemic affected food price inflation?</a:t>
            </a:r>
            <a:endParaRPr/>
          </a:p>
          <a:p>
            <a:pPr marL="742950" lvl="1" indent="-196850" algn="l" rtl="0">
              <a:spcBef>
                <a:spcPts val="0"/>
              </a:spcBef>
              <a:spcAft>
                <a:spcPts val="0"/>
              </a:spcAft>
              <a:buSzPts val="1400"/>
              <a:buNone/>
            </a:pPr>
            <a:endParaRPr sz="1600">
              <a:latin typeface="Calibri"/>
              <a:ea typeface="Calibri"/>
              <a:cs typeface="Calibri"/>
              <a:sym typeface="Calibri"/>
            </a:endParaRPr>
          </a:p>
          <a:p>
            <a:pPr marL="742950" lvl="1" indent="-285750" algn="l" rtl="0">
              <a:spcBef>
                <a:spcPts val="0"/>
              </a:spcBef>
              <a:spcAft>
                <a:spcPts val="0"/>
              </a:spcAft>
              <a:buSzPts val="1400"/>
              <a:buChar char="○"/>
            </a:pPr>
            <a:r>
              <a:rPr lang="en-US" sz="1600">
                <a:latin typeface="Calibri"/>
                <a:ea typeface="Calibri"/>
                <a:cs typeface="Calibri"/>
                <a:sym typeface="Calibri"/>
              </a:rPr>
              <a:t>How did the Taliban Takeover affected food price inflation?</a:t>
            </a:r>
            <a:endParaRPr/>
          </a:p>
          <a:p>
            <a:pPr marL="742950" lvl="1" indent="-196850" algn="l" rtl="0">
              <a:spcBef>
                <a:spcPts val="0"/>
              </a:spcBef>
              <a:spcAft>
                <a:spcPts val="0"/>
              </a:spcAft>
              <a:buSzPts val="1400"/>
              <a:buNone/>
            </a:pPr>
            <a:endParaRPr sz="1600">
              <a:solidFill>
                <a:schemeClr val="dk1"/>
              </a:solidFill>
              <a:latin typeface="Calibri"/>
              <a:ea typeface="Calibri"/>
              <a:cs typeface="Calibri"/>
              <a:sym typeface="Calibri"/>
            </a:endParaRPr>
          </a:p>
          <a:p>
            <a:pPr marL="0" lvl="0" indent="0" algn="l" rtl="0">
              <a:spcBef>
                <a:spcPts val="0"/>
              </a:spcBef>
              <a:spcAft>
                <a:spcPts val="0"/>
              </a:spcAft>
              <a:buSzPts val="1800"/>
              <a:buNone/>
            </a:pPr>
            <a:endParaRPr sz="1600">
              <a:solidFill>
                <a:schemeClr val="dk1"/>
              </a:solidFill>
              <a:latin typeface="Calibri"/>
              <a:ea typeface="Calibri"/>
              <a:cs typeface="Calibri"/>
              <a:sym typeface="Calibri"/>
            </a:endParaRPr>
          </a:p>
          <a:p>
            <a:pPr marL="0" lvl="0" indent="0" algn="l" rtl="0">
              <a:spcBef>
                <a:spcPts val="0"/>
              </a:spcBef>
              <a:spcAft>
                <a:spcPts val="0"/>
              </a:spcAft>
              <a:buSzPts val="1800"/>
              <a:buNone/>
            </a:pP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chemeClr val="lt2"/>
              </a:buClr>
              <a:buSzPct val="98765"/>
              <a:buFont typeface="Calibri"/>
              <a:buNone/>
            </a:pPr>
            <a:r>
              <a:rPr lang="en-US">
                <a:latin typeface="Calibri"/>
                <a:ea typeface="Calibri"/>
                <a:cs typeface="Calibri"/>
                <a:sym typeface="Calibri"/>
              </a:rPr>
              <a:t>Data Source:</a:t>
            </a:r>
            <a:endParaRPr>
              <a:latin typeface="Calibri"/>
              <a:ea typeface="Calibri"/>
              <a:cs typeface="Calibri"/>
              <a:sym typeface="Calibri"/>
            </a:endParaRPr>
          </a:p>
        </p:txBody>
      </p:sp>
      <p:sp>
        <p:nvSpPr>
          <p:cNvPr id="170" name="Google Shape;170;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285750" lvl="0" indent="-285750" algn="l" rtl="0">
              <a:spcBef>
                <a:spcPts val="0"/>
              </a:spcBef>
              <a:spcAft>
                <a:spcPts val="0"/>
              </a:spcAft>
              <a:buSzPts val="1800"/>
              <a:buChar char="●"/>
            </a:pPr>
            <a:r>
              <a:rPr lang="en-US" dirty="0"/>
              <a:t>We downloaded the data from The World Bank webpage and placed it into a csv file in preparation for Data munging and Data Wrangling.</a:t>
            </a:r>
            <a:endParaRPr dirty="0"/>
          </a:p>
          <a:p>
            <a:pPr marL="742950" lvl="1" indent="-285750" algn="l" rtl="0">
              <a:spcBef>
                <a:spcPts val="1200"/>
              </a:spcBef>
              <a:spcAft>
                <a:spcPts val="0"/>
              </a:spcAft>
              <a:buClr>
                <a:srgbClr val="8AD0D6"/>
              </a:buClr>
              <a:buSzPts val="1400"/>
              <a:buChar char="○"/>
            </a:pPr>
            <a:r>
              <a:rPr lang="en-US" u="sng" dirty="0">
                <a:solidFill>
                  <a:schemeClr val="hlink"/>
                </a:solidFill>
                <a:hlinkClick r:id="rId3"/>
              </a:rPr>
              <a:t>Afghanistan - Monthly food price estimates by product and market (worldbank.org)</a:t>
            </a:r>
            <a:endParaRPr dirty="0"/>
          </a:p>
          <a:p>
            <a:pPr marL="742950" lvl="1" indent="-285750" algn="l" rtl="0">
              <a:spcBef>
                <a:spcPts val="1200"/>
              </a:spcBef>
              <a:spcAft>
                <a:spcPts val="0"/>
              </a:spcAft>
              <a:buSzPts val="1400"/>
              <a:buChar char="○"/>
            </a:pPr>
            <a:r>
              <a:rPr lang="en-US" sz="1800" u="sng" dirty="0">
                <a:solidFill>
                  <a:schemeClr val="hlink"/>
                </a:solidFill>
                <a:latin typeface="Calibri"/>
                <a:ea typeface="Calibri"/>
                <a:cs typeface="Calibri"/>
                <a:sym typeface="Calibri"/>
                <a:hlinkClick r:id="rId4"/>
              </a:rPr>
              <a:t>https://datacatalog.worldbank.org/search/dataset/0060198/Syrian-Arab-Republic---Monthly-food-price-estimates-by-product-and-market</a:t>
            </a:r>
            <a:endParaRPr dirty="0"/>
          </a:p>
          <a:p>
            <a:pPr marL="285750" lvl="0" indent="-285750" algn="l" rtl="0">
              <a:spcBef>
                <a:spcPts val="1200"/>
              </a:spcBef>
              <a:spcAft>
                <a:spcPts val="1200"/>
              </a:spcAft>
              <a:buSzPts val="1800"/>
              <a:buChar char="●"/>
            </a:pPr>
            <a:r>
              <a:rPr lang="en-US" dirty="0"/>
              <a:t>The data was collected from 01/01/2007 to 01/04/2023 covering 64 markets in the Afghanistan.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chemeClr val="lt2"/>
              </a:buClr>
              <a:buSzPct val="98765"/>
              <a:buFont typeface="Calibri"/>
              <a:buNone/>
            </a:pPr>
            <a:r>
              <a:rPr lang="en-US">
                <a:latin typeface="Calibri"/>
                <a:ea typeface="Calibri"/>
                <a:cs typeface="Calibri"/>
                <a:sym typeface="Calibri"/>
              </a:rPr>
              <a:t>Data munging / Data Wrangling &amp; Statistical Summary</a:t>
            </a:r>
            <a:endParaRPr>
              <a:latin typeface="Calibri"/>
              <a:ea typeface="Calibri"/>
              <a:cs typeface="Calibri"/>
              <a:sym typeface="Calibri"/>
            </a:endParaRPr>
          </a:p>
        </p:txBody>
      </p:sp>
      <p:sp>
        <p:nvSpPr>
          <p:cNvPr id="176" name="Google Shape;176;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92500" lnSpcReduction="10000"/>
          </a:bodyPr>
          <a:lstStyle/>
          <a:p>
            <a:pPr marL="285750" lvl="0" indent="-285750" algn="l" rtl="0">
              <a:spcBef>
                <a:spcPts val="0"/>
              </a:spcBef>
              <a:spcAft>
                <a:spcPts val="0"/>
              </a:spcAft>
              <a:buSzPct val="129729"/>
              <a:buChar char="●"/>
            </a:pPr>
            <a:r>
              <a:rPr lang="en-US"/>
              <a:t>When we looked at the initial data set, we were able to determine that this data set was a time-series</a:t>
            </a:r>
            <a:endParaRPr/>
          </a:p>
          <a:p>
            <a:pPr marL="742950" lvl="1" indent="-285750" algn="l" rtl="0">
              <a:spcBef>
                <a:spcPts val="1200"/>
              </a:spcBef>
              <a:spcAft>
                <a:spcPts val="0"/>
              </a:spcAft>
              <a:buSzPct val="112112"/>
              <a:buChar char="○"/>
            </a:pPr>
            <a:r>
              <a:rPr lang="en-US"/>
              <a:t>This provides insight into how we want to manipulate the data</a:t>
            </a:r>
            <a:endParaRPr/>
          </a:p>
          <a:p>
            <a:pPr marL="742950" lvl="1" indent="-285750" algn="l" rtl="0">
              <a:spcBef>
                <a:spcPts val="1200"/>
              </a:spcBef>
              <a:spcAft>
                <a:spcPts val="0"/>
              </a:spcAft>
              <a:buSzPct val="112112"/>
              <a:buChar char="○"/>
            </a:pPr>
            <a:r>
              <a:rPr lang="en-US"/>
              <a:t>This also helps us determine what type of tool to use to model the data analysis</a:t>
            </a:r>
            <a:endParaRPr/>
          </a:p>
          <a:p>
            <a:pPr marL="285750" lvl="0" indent="-171450" algn="l" rtl="0">
              <a:spcBef>
                <a:spcPts val="1200"/>
              </a:spcBef>
              <a:spcAft>
                <a:spcPts val="0"/>
              </a:spcAft>
              <a:buSzPct val="129729"/>
              <a:buNone/>
            </a:pPr>
            <a:endParaRPr/>
          </a:p>
          <a:p>
            <a:pPr marL="285750" lvl="0" indent="-285750" algn="l" rtl="0">
              <a:spcBef>
                <a:spcPts val="1200"/>
              </a:spcBef>
              <a:spcAft>
                <a:spcPts val="0"/>
              </a:spcAft>
              <a:buSzPct val="129729"/>
              <a:buChar char="●"/>
            </a:pPr>
            <a:r>
              <a:rPr lang="en-US"/>
              <a:t>We formatted and manipulated the data into three columns Indicator, Date, and Value (Percentage).</a:t>
            </a:r>
            <a:endParaRPr/>
          </a:p>
          <a:p>
            <a:pPr marL="742950" lvl="1" indent="-285750" algn="l" rtl="0">
              <a:spcBef>
                <a:spcPts val="1200"/>
              </a:spcBef>
              <a:spcAft>
                <a:spcPts val="0"/>
              </a:spcAft>
              <a:buSzPct val="112112"/>
              <a:buChar char="○"/>
            </a:pPr>
            <a:r>
              <a:rPr lang="en-US"/>
              <a:t>The Indicator column was made up of Food Inflation and Inflation Rate labels</a:t>
            </a:r>
            <a:endParaRPr/>
          </a:p>
          <a:p>
            <a:pPr marL="742950" lvl="1" indent="-285750" algn="l" rtl="0">
              <a:spcBef>
                <a:spcPts val="1200"/>
              </a:spcBef>
              <a:spcAft>
                <a:spcPts val="0"/>
              </a:spcAft>
              <a:buSzPct val="112112"/>
              <a:buChar char="○"/>
            </a:pPr>
            <a:r>
              <a:rPr lang="en-US"/>
              <a:t>The Date column was made up of monthly dates up starting from 3/31/2005 through 2/28/2023</a:t>
            </a:r>
            <a:endParaRPr/>
          </a:p>
          <a:p>
            <a:pPr marL="742950" lvl="1" indent="-285750" algn="l" rtl="0">
              <a:spcBef>
                <a:spcPts val="1200"/>
              </a:spcBef>
              <a:spcAft>
                <a:spcPts val="1200"/>
              </a:spcAft>
              <a:buSzPct val="112112"/>
              <a:buChar char="○"/>
            </a:pPr>
            <a:r>
              <a:rPr lang="en-US"/>
              <a:t>The Value column was the percentage of food inflation and the percentage of inflation rate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chemeClr val="lt2"/>
              </a:buClr>
              <a:buSzPct val="98765"/>
              <a:buFont typeface="Century Gothic"/>
              <a:buNone/>
            </a:pPr>
            <a:r>
              <a:rPr lang="en-US"/>
              <a:t>Introduction to Data Analysis:</a:t>
            </a:r>
            <a:endParaRPr/>
          </a:p>
        </p:txBody>
      </p:sp>
      <p:sp>
        <p:nvSpPr>
          <p:cNvPr id="182" name="Google Shape;182;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77500" lnSpcReduction="20000"/>
          </a:bodyPr>
          <a:lstStyle/>
          <a:p>
            <a:pPr marL="457200" lvl="0" indent="-324364" algn="l" rtl="0">
              <a:spcBef>
                <a:spcPts val="0"/>
              </a:spcBef>
              <a:spcAft>
                <a:spcPts val="0"/>
              </a:spcAft>
              <a:buSzPct val="129729"/>
              <a:buChar char="●"/>
            </a:pPr>
            <a:r>
              <a:rPr lang="en-US"/>
              <a:t>For the data analysis we used SARIMAX in the </a:t>
            </a:r>
            <a:r>
              <a:rPr lang="en-US" i="1"/>
              <a:t>statsmodels</a:t>
            </a:r>
            <a:r>
              <a:rPr lang="en-US"/>
              <a:t> class.</a:t>
            </a:r>
            <a:endParaRPr/>
          </a:p>
          <a:p>
            <a:pPr marL="914400" lvl="1" indent="-303083" algn="l" rtl="0">
              <a:spcBef>
                <a:spcPts val="0"/>
              </a:spcBef>
              <a:spcAft>
                <a:spcPts val="0"/>
              </a:spcAft>
              <a:buSzPct val="112112"/>
              <a:buChar char="○"/>
            </a:pPr>
            <a:r>
              <a:rPr lang="en-US"/>
              <a:t>There are several techniques that can be used for handling time-series data, but for this case SARIMAX turned out to be the most applicable</a:t>
            </a:r>
            <a:endParaRPr/>
          </a:p>
          <a:p>
            <a:pPr marL="914400" lvl="1" indent="-303083" algn="l" rtl="0">
              <a:spcBef>
                <a:spcPts val="0"/>
              </a:spcBef>
              <a:spcAft>
                <a:spcPts val="0"/>
              </a:spcAft>
              <a:buSzPct val="112112"/>
              <a:buChar char="○"/>
            </a:pPr>
            <a:r>
              <a:rPr lang="en-US"/>
              <a:t>Some other techniques are AR, MA, ARIMA, and SARIMA.</a:t>
            </a:r>
            <a:endParaRPr/>
          </a:p>
          <a:p>
            <a:pPr marL="1371600" lvl="2" indent="-303083" algn="l" rtl="0">
              <a:spcBef>
                <a:spcPts val="0"/>
              </a:spcBef>
              <a:spcAft>
                <a:spcPts val="0"/>
              </a:spcAft>
              <a:buSzPct val="126126"/>
              <a:buChar char="■"/>
            </a:pPr>
            <a:r>
              <a:rPr lang="en-US"/>
              <a:t>AR – Autoregressive: This is a model that relies on past period values to predict current ones</a:t>
            </a:r>
            <a:endParaRPr/>
          </a:p>
          <a:p>
            <a:pPr marL="1371600" lvl="2" indent="-303083" algn="l" rtl="0">
              <a:spcBef>
                <a:spcPts val="0"/>
              </a:spcBef>
              <a:spcAft>
                <a:spcPts val="0"/>
              </a:spcAft>
              <a:buSzPct val="126126"/>
              <a:buChar char="■"/>
            </a:pPr>
            <a:r>
              <a:rPr lang="en-US"/>
              <a:t>MA – Moving Average: This is a model considers past residuals</a:t>
            </a:r>
            <a:endParaRPr/>
          </a:p>
          <a:p>
            <a:pPr marL="1828800" lvl="3" indent="-303083" algn="l" rtl="0">
              <a:spcBef>
                <a:spcPts val="0"/>
              </a:spcBef>
              <a:spcAft>
                <a:spcPts val="0"/>
              </a:spcAft>
              <a:buSzPct val="144144"/>
              <a:buChar char="●"/>
            </a:pPr>
            <a:r>
              <a:rPr lang="en-US"/>
              <a:t>This is to help account for unpredictable events that effect the data analysis</a:t>
            </a:r>
            <a:endParaRPr/>
          </a:p>
          <a:p>
            <a:pPr marL="1371600" lvl="2" indent="-303083" algn="l" rtl="0">
              <a:spcBef>
                <a:spcPts val="0"/>
              </a:spcBef>
              <a:spcAft>
                <a:spcPts val="0"/>
              </a:spcAft>
              <a:buSzPct val="126126"/>
              <a:buChar char="■"/>
            </a:pPr>
            <a:r>
              <a:rPr lang="en-US"/>
              <a:t>ARIMA – Autoregressive Integrated Moving Average: This model uses past data as a foundation for estimates while incorporating past residuals to deal with unpredictable events</a:t>
            </a:r>
            <a:endParaRPr/>
          </a:p>
          <a:p>
            <a:pPr marL="114300" lvl="0" indent="0" algn="l" rtl="0">
              <a:spcBef>
                <a:spcPts val="0"/>
              </a:spcBef>
              <a:spcAft>
                <a:spcPts val="0"/>
              </a:spcAft>
              <a:buSzPct val="129729"/>
              <a:buNone/>
            </a:pPr>
            <a:endParaRPr/>
          </a:p>
          <a:p>
            <a:pPr marL="457200" lvl="0" indent="-324364" algn="l" rtl="0">
              <a:spcBef>
                <a:spcPts val="0"/>
              </a:spcBef>
              <a:spcAft>
                <a:spcPts val="0"/>
              </a:spcAft>
              <a:buSzPct val="129729"/>
              <a:buChar char="●"/>
            </a:pPr>
            <a:r>
              <a:rPr lang="en-US"/>
              <a:t>SARIMAX:</a:t>
            </a:r>
            <a:endParaRPr/>
          </a:p>
          <a:p>
            <a:pPr marL="914400" lvl="1" indent="-303083" algn="l" rtl="0">
              <a:spcBef>
                <a:spcPts val="0"/>
              </a:spcBef>
              <a:spcAft>
                <a:spcPts val="0"/>
              </a:spcAft>
              <a:buSzPct val="112112"/>
              <a:buChar char="○"/>
            </a:pPr>
            <a:r>
              <a:rPr lang="en-US"/>
              <a:t>This is a Seasonal Auto-Regressive Integrated Moving Average with eXogenous factors</a:t>
            </a:r>
            <a:endParaRPr/>
          </a:p>
          <a:p>
            <a:pPr marL="914400" lvl="1" indent="-303083" algn="l" rtl="0">
              <a:spcBef>
                <a:spcPts val="0"/>
              </a:spcBef>
              <a:spcAft>
                <a:spcPts val="0"/>
              </a:spcAft>
              <a:buSzPct val="112112"/>
              <a:buChar char="○"/>
            </a:pPr>
            <a:r>
              <a:rPr lang="en-US"/>
              <a:t>Is used to forecast time series</a:t>
            </a:r>
            <a:endParaRPr/>
          </a:p>
          <a:p>
            <a:pPr marL="914400" lvl="1" indent="-303083" algn="l" rtl="0">
              <a:spcBef>
                <a:spcPts val="0"/>
              </a:spcBef>
              <a:spcAft>
                <a:spcPts val="0"/>
              </a:spcAft>
              <a:buSzPct val="112112"/>
              <a:buChar char="○"/>
            </a:pPr>
            <a:r>
              <a:rPr lang="en-US"/>
              <a:t>This technique is built upon AR, MA, ARIMA, etc. it allows for the evaluation of data that is common to actual events </a:t>
            </a:r>
            <a:endParaRPr/>
          </a:p>
          <a:p>
            <a:pPr marL="914400" lvl="1" indent="-303083" algn="l" rtl="0">
              <a:spcBef>
                <a:spcPts val="0"/>
              </a:spcBef>
              <a:spcAft>
                <a:spcPts val="0"/>
              </a:spcAft>
              <a:buSzPct val="112112"/>
              <a:buChar char="○"/>
            </a:pPr>
            <a:r>
              <a:rPr lang="en-US"/>
              <a:t>This tool is a good fit for our data because we are dealing with time-series data, which also contains unpredictable data points, and the data was also seasonal  </a:t>
            </a:r>
            <a:endParaRPr/>
          </a:p>
          <a:p>
            <a:pPr marL="914400" lvl="1" indent="-228600" algn="l" rtl="0">
              <a:spcBef>
                <a:spcPts val="0"/>
              </a:spcBef>
              <a:spcAft>
                <a:spcPts val="0"/>
              </a:spcAft>
              <a:buSzPct val="112112"/>
              <a:buNone/>
            </a:pPr>
            <a:endParaRPr/>
          </a:p>
          <a:p>
            <a:pPr marL="457200" lvl="0" indent="-324364" algn="l" rtl="0">
              <a:spcBef>
                <a:spcPts val="0"/>
              </a:spcBef>
              <a:spcAft>
                <a:spcPts val="0"/>
              </a:spcAft>
              <a:buSzPct val="129729"/>
              <a:buChar char="●"/>
            </a:pPr>
            <a:r>
              <a:rPr lang="en-US"/>
              <a:t>Resource:</a:t>
            </a:r>
            <a:endParaRPr/>
          </a:p>
          <a:p>
            <a:pPr marL="914400" lvl="1" indent="-303083" algn="l" rtl="0">
              <a:spcBef>
                <a:spcPts val="0"/>
              </a:spcBef>
              <a:spcAft>
                <a:spcPts val="0"/>
              </a:spcAft>
              <a:buSzPct val="112112"/>
              <a:buChar char="○"/>
            </a:pPr>
            <a:r>
              <a:rPr lang="en-US" u="sng">
                <a:solidFill>
                  <a:schemeClr val="hlink"/>
                </a:solidFill>
                <a:hlinkClick r:id="rId3"/>
              </a:rPr>
              <a:t>https://www.statsmodels.org/dev/generated/statsmodels.tsa.statespace.sarimax.SARIMAX.html</a:t>
            </a:r>
            <a:r>
              <a:rPr lang="en-US"/>
              <a:t> </a:t>
            </a:r>
            <a:endParaRPr/>
          </a:p>
          <a:p>
            <a:pPr marL="457200" lvl="0" indent="-228600" algn="l" rtl="0">
              <a:spcBef>
                <a:spcPts val="0"/>
              </a:spcBef>
              <a:spcAft>
                <a:spcPts val="0"/>
              </a:spcAft>
              <a:buSzPct val="129729"/>
              <a:buNone/>
            </a:pPr>
            <a:endParaRPr/>
          </a:p>
          <a:p>
            <a:pPr marL="914400" lvl="1" indent="-228600" algn="l" rtl="0">
              <a:spcBef>
                <a:spcPts val="0"/>
              </a:spcBef>
              <a:spcAft>
                <a:spcPts val="0"/>
              </a:spcAft>
              <a:buSzPct val="112112"/>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chemeClr val="lt2"/>
              </a:buClr>
              <a:buSzPct val="98765"/>
              <a:buFont typeface="Century Gothic"/>
              <a:buNone/>
            </a:pPr>
            <a:r>
              <a:rPr lang="en-US"/>
              <a:t>Data Analysis:</a:t>
            </a:r>
            <a:endParaRPr/>
          </a:p>
        </p:txBody>
      </p:sp>
      <p:sp>
        <p:nvSpPr>
          <p:cNvPr id="188" name="Google Shape;188;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t>Load the data: The initial step in any data analysis is loading the data. Here, the pandas read_csv function is used to read the data from a CSV file into a DataFrame.</a:t>
            </a:r>
            <a:endParaRPr/>
          </a:p>
          <a:p>
            <a:pPr marL="457200" lvl="0" indent="-228600" algn="l" rtl="0">
              <a:spcBef>
                <a:spcPts val="0"/>
              </a:spcBef>
              <a:spcAft>
                <a:spcPts val="0"/>
              </a:spcAft>
              <a:buSzPts val="1800"/>
              <a:buNone/>
            </a:pPr>
            <a:endParaRPr/>
          </a:p>
          <a:p>
            <a:pPr marL="457200" lvl="0" indent="-342900" algn="l" rtl="0">
              <a:spcBef>
                <a:spcPts val="0"/>
              </a:spcBef>
              <a:spcAft>
                <a:spcPts val="0"/>
              </a:spcAft>
              <a:buSzPts val="1800"/>
              <a:buChar char="●"/>
            </a:pPr>
            <a:r>
              <a:rPr lang="en-US"/>
              <a:t>Set the index: The 'Date' column is converted to datetime format and then set as the index of the DataFrame. The reason for this is that we're dealing with time-series data, so the dates need to be the index for the DataFrame.</a:t>
            </a:r>
            <a:endParaRPr/>
          </a:p>
          <a:p>
            <a:pPr marL="914400" lvl="1" indent="-228600" algn="l" rtl="0">
              <a:spcBef>
                <a:spcPts val="0"/>
              </a:spcBef>
              <a:spcAft>
                <a:spcPts val="0"/>
              </a:spcAft>
              <a:buSzPts val="1400"/>
              <a:buNone/>
            </a:pPr>
            <a:endParaRPr/>
          </a:p>
          <a:p>
            <a:pPr marL="914400" lvl="1" indent="-317500" algn="l" rtl="0">
              <a:spcBef>
                <a:spcPts val="0"/>
              </a:spcBef>
              <a:spcAft>
                <a:spcPts val="0"/>
              </a:spcAft>
              <a:buSzPts val="1400"/>
              <a:buChar char="○"/>
            </a:pPr>
            <a:r>
              <a:rPr lang="en-US"/>
              <a:t>df['Date'] = pd.to_datetime(df['Date'])</a:t>
            </a:r>
            <a:endParaRPr/>
          </a:p>
          <a:p>
            <a:pPr marL="914400" lvl="1" indent="-228600" algn="l" rtl="0">
              <a:spcBef>
                <a:spcPts val="0"/>
              </a:spcBef>
              <a:spcAft>
                <a:spcPts val="0"/>
              </a:spcAft>
              <a:buSzPts val="14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chemeClr val="lt2"/>
              </a:buClr>
              <a:buSzPct val="98765"/>
              <a:buFont typeface="Century Gothic"/>
              <a:buNone/>
            </a:pPr>
            <a:r>
              <a:rPr lang="en-US"/>
              <a:t>Data Analysis:</a:t>
            </a:r>
            <a:endParaRPr/>
          </a:p>
        </p:txBody>
      </p:sp>
      <p:sp>
        <p:nvSpPr>
          <p:cNvPr id="194" name="Google Shape;194;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b="0" i="0">
                <a:latin typeface="Arial"/>
                <a:ea typeface="Arial"/>
                <a:cs typeface="Arial"/>
                <a:sym typeface="Arial"/>
              </a:rPr>
              <a:t>Calculate average food price inflation rate for financial crisis (2008-2009), COVID-19 pandemic (2020-2021), and Taliban takeover (2021-2022)</a:t>
            </a:r>
            <a:endParaRPr/>
          </a:p>
          <a:p>
            <a:pPr marL="914400" lvl="1" indent="-228600" algn="l" rtl="0">
              <a:spcBef>
                <a:spcPts val="0"/>
              </a:spcBef>
              <a:spcAft>
                <a:spcPts val="0"/>
              </a:spcAft>
              <a:buSzPts val="1400"/>
              <a:buNone/>
            </a:pPr>
            <a:endParaRPr>
              <a:latin typeface="Arial"/>
              <a:ea typeface="Arial"/>
              <a:cs typeface="Arial"/>
              <a:sym typeface="Arial"/>
            </a:endParaRPr>
          </a:p>
          <a:p>
            <a:pPr marL="914400" lvl="1" indent="-317500" algn="l" rtl="0">
              <a:spcBef>
                <a:spcPts val="0"/>
              </a:spcBef>
              <a:spcAft>
                <a:spcPts val="0"/>
              </a:spcAft>
              <a:buSzPts val="1400"/>
              <a:buChar char="○"/>
            </a:pPr>
            <a:r>
              <a:rPr lang="en-US">
                <a:latin typeface="Arial"/>
                <a:ea typeface="Arial"/>
                <a:cs typeface="Arial"/>
                <a:sym typeface="Arial"/>
              </a:rPr>
              <a:t>Reference Code Cell 4 in Markdown for generating average food price</a:t>
            </a:r>
            <a:endParaRPr/>
          </a:p>
          <a:p>
            <a:pPr marL="914400" lvl="1" indent="-317500" algn="l" rtl="0">
              <a:spcBef>
                <a:spcPts val="0"/>
              </a:spcBef>
              <a:spcAft>
                <a:spcPts val="0"/>
              </a:spcAft>
              <a:buSzPts val="1400"/>
              <a:buChar char="○"/>
            </a:pPr>
            <a:r>
              <a:rPr lang="en-US">
                <a:latin typeface="Arial"/>
                <a:ea typeface="Arial"/>
                <a:cs typeface="Arial"/>
                <a:sym typeface="Arial"/>
              </a:rPr>
              <a:t>Reference Code Cell 5 for printing out results</a:t>
            </a:r>
            <a:endParaRPr/>
          </a:p>
          <a:p>
            <a:pPr marL="457200" lvl="0" indent="-228600" algn="l" rtl="0">
              <a:spcBef>
                <a:spcPts val="0"/>
              </a:spcBef>
              <a:spcAft>
                <a:spcPts val="0"/>
              </a:spcAft>
              <a:buSzPts val="1800"/>
              <a:buNone/>
            </a:pPr>
            <a:endParaRPr/>
          </a:p>
          <a:p>
            <a:pPr marL="457200" lvl="0" indent="-342900" algn="l" rtl="0">
              <a:spcBef>
                <a:spcPts val="0"/>
              </a:spcBef>
              <a:spcAft>
                <a:spcPts val="0"/>
              </a:spcAft>
              <a:buSzPts val="1800"/>
              <a:buChar char="●"/>
            </a:pPr>
            <a:r>
              <a:rPr lang="en-US" b="0" i="0">
                <a:latin typeface="Arial"/>
                <a:ea typeface="Arial"/>
                <a:cs typeface="Arial"/>
                <a:sym typeface="Arial"/>
              </a:rPr>
              <a:t>Inflation projections Assuming you want to forecast global inflation rates (average across all countries)</a:t>
            </a:r>
            <a:endParaRPr/>
          </a:p>
          <a:p>
            <a:pPr marL="457200" lvl="0" indent="-342900" algn="l" rtl="0">
              <a:spcBef>
                <a:spcPts val="0"/>
              </a:spcBef>
              <a:spcAft>
                <a:spcPts val="0"/>
              </a:spcAft>
              <a:buSzPts val="1800"/>
              <a:buChar char="●"/>
            </a:pPr>
            <a:r>
              <a:rPr lang="en-US">
                <a:latin typeface="Arial"/>
                <a:ea typeface="Arial"/>
                <a:cs typeface="Arial"/>
                <a:sym typeface="Arial"/>
              </a:rPr>
              <a:t>Test for stationarity using Augmented Dickey-Fuller Test</a:t>
            </a:r>
            <a:endParaRPr/>
          </a:p>
          <a:p>
            <a:pPr marL="457200" lvl="0" indent="-228600" algn="l" rtl="0">
              <a:spcBef>
                <a:spcPts val="0"/>
              </a:spcBef>
              <a:spcAft>
                <a:spcPts val="0"/>
              </a:spcAft>
              <a:buSzPts val="1800"/>
              <a:buNone/>
            </a:pPr>
            <a:endParaRPr>
              <a:latin typeface="Arial"/>
              <a:ea typeface="Arial"/>
              <a:cs typeface="Arial"/>
              <a:sym typeface="Arial"/>
            </a:endParaRPr>
          </a:p>
          <a:p>
            <a:pPr marL="914400" lvl="1" indent="-317500" algn="l" rtl="0">
              <a:spcBef>
                <a:spcPts val="0"/>
              </a:spcBef>
              <a:spcAft>
                <a:spcPts val="0"/>
              </a:spcAft>
              <a:buSzPts val="1400"/>
              <a:buChar char="○"/>
            </a:pPr>
            <a:r>
              <a:rPr lang="en-US" b="0" i="0">
                <a:latin typeface="Arial"/>
                <a:ea typeface="Arial"/>
                <a:cs typeface="Arial"/>
                <a:sym typeface="Arial"/>
              </a:rPr>
              <a:t>If p-value &gt; 0.05, the time series is not stationery and differencing is required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chemeClr val="lt2"/>
              </a:buClr>
              <a:buSzPct val="98765"/>
              <a:buFont typeface="Century Gothic"/>
              <a:buNone/>
            </a:pPr>
            <a:r>
              <a:rPr lang="en-US"/>
              <a:t>Data Analysis:</a:t>
            </a:r>
            <a:endParaRPr/>
          </a:p>
        </p:txBody>
      </p:sp>
      <p:sp>
        <p:nvSpPr>
          <p:cNvPr id="200" name="Google Shape;200;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t>Split the data: The data is split into two separate DataFrames, one for each 'Indicator'. This is done because we want to analyze and forecast these two series separately.</a:t>
            </a:r>
            <a:endParaRPr/>
          </a:p>
          <a:p>
            <a:pPr marL="457200" lvl="0" indent="-228600" algn="l" rtl="0">
              <a:spcBef>
                <a:spcPts val="0"/>
              </a:spcBef>
              <a:spcAft>
                <a:spcPts val="0"/>
              </a:spcAft>
              <a:buSzPts val="1800"/>
              <a:buNone/>
            </a:pPr>
            <a:endParaRPr/>
          </a:p>
          <a:p>
            <a:pPr marL="457200" lvl="0" indent="-342900" algn="l" rtl="0">
              <a:spcBef>
                <a:spcPts val="0"/>
              </a:spcBef>
              <a:spcAft>
                <a:spcPts val="0"/>
              </a:spcAft>
              <a:buSzPts val="1800"/>
              <a:buChar char="●"/>
            </a:pPr>
            <a:r>
              <a:rPr lang="en-US"/>
              <a:t>Resampling: The data is then resampled at the end of each month, which means that if there were multiple data points within a single month, they would be consolidated into one data point (the last one of the month). In this case, since the data already seems to be in a monthly format, this step might not have any effect, but it's good practice when dealing with time-series data.</a:t>
            </a:r>
            <a:endParaRPr/>
          </a:p>
        </p:txBody>
      </p:sp>
    </p:spTree>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1255</Words>
  <Application>Microsoft Office PowerPoint</Application>
  <PresentationFormat>On-screen Show (16:9)</PresentationFormat>
  <Paragraphs>94</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Noto Sans Symbols</vt:lpstr>
      <vt:lpstr>Arial</vt:lpstr>
      <vt:lpstr>Calibri</vt:lpstr>
      <vt:lpstr>Century Gothic</vt:lpstr>
      <vt:lpstr>Ion</vt:lpstr>
      <vt:lpstr>Projected Food Price Inflation in Fragile Country </vt:lpstr>
      <vt:lpstr>Data &amp; Motivation </vt:lpstr>
      <vt:lpstr>Research Questions:</vt:lpstr>
      <vt:lpstr>Data Source:</vt:lpstr>
      <vt:lpstr>Data munging / Data Wrangling &amp; Statistical Summary</vt:lpstr>
      <vt:lpstr>Introduction to Data Analysis:</vt:lpstr>
      <vt:lpstr>Data Analysis:</vt:lpstr>
      <vt:lpstr>Data Analysis:</vt:lpstr>
      <vt:lpstr>Data Analysis:</vt:lpstr>
      <vt:lpstr>Data Analysis:</vt:lpstr>
      <vt:lpstr>Data Analysis:</vt:lpstr>
      <vt:lpstr>Data Analysis:</vt:lpstr>
      <vt:lpstr>Data Analysis:</vt:lpstr>
      <vt:lpstr>Conclusions: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Projected Food Price Inflation in Fragile Country </dc:title>
  <dc:creator>Todd Linden</dc:creator>
  <cp:lastModifiedBy>Todd Linden</cp:lastModifiedBy>
  <cp:revision>1</cp:revision>
  <dcterms:modified xsi:type="dcterms:W3CDTF">2023-06-05T07:31:51Z</dcterms:modified>
</cp:coreProperties>
</file>