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89" r:id="rId7"/>
    <p:sldId id="418" r:id="rId8"/>
    <p:sldId id="419" r:id="rId9"/>
    <p:sldId id="421" r:id="rId10"/>
    <p:sldId id="417" r:id="rId11"/>
    <p:sldId id="420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3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30DA6-9C33-D0B7-CE0C-71C00AB53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913195-00B6-4E1B-77A3-6E6564C95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B1AAA1-7741-172A-2413-08AC3B25C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150E-3A8B-B1A7-6762-EA20E1954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09F32-898E-70F3-A1EA-2967D55C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1E1F9-D476-BE1F-7316-E1D629335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4B36D9-9D95-B642-3EDC-15F014A70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383A4-DCEF-BBBE-89E5-EBFFAB5A0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0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B30B-4216-36A8-8E0D-33716627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814B2-F9F2-36BB-A8FB-C28DCFA11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3FA18-4DA0-41C2-6AC4-721AA8648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ABF26-C9C2-A12A-0AB8-A08B4A228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4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888DF-8804-923A-476B-3451C804E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34C8FB-725C-5981-8445-A5DF61405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97805C-6CC9-8CA8-CE50-033118BA1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0323-CF9F-C6BB-15EC-0DAC436AD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3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D7FE4-AF87-0A5B-29AC-01B0B2B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11AAE-62EB-ED02-E584-8B2846562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75B695-3132-0E73-8A41-98A498370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64563-7A62-EE26-7C65-D66A44DF6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Nvidia GeForce RTX 3070</a:t>
            </a:r>
          </a:p>
        </p:txBody>
      </p:sp>
      <p:pic>
        <p:nvPicPr>
          <p:cNvPr id="4" name="Picture 3" descr="A green and black logo&#10;&#10;AI-generated content may be incorrect.">
            <a:extLst>
              <a:ext uri="{FF2B5EF4-FFF2-40B4-BE49-F238E27FC236}">
                <a16:creationId xmlns:a16="http://schemas.microsoft.com/office/drawing/2014/main" id="{623D1A25-56A1-3BD3-AFBE-457D5E8F7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868"/>
          <a:stretch>
            <a:fillRect/>
          </a:stretch>
        </p:blipFill>
        <p:spPr>
          <a:xfrm>
            <a:off x="594359" y="2281918"/>
            <a:ext cx="6787747" cy="3708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664F0-65D0-52A3-7755-56BBE47E77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Specific characteristics</a:t>
            </a:r>
          </a:p>
          <a:p>
            <a:r>
              <a:rPr lang="en-US" dirty="0"/>
              <a:t>Price range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668AC17-FCD7-51FF-0756-53489F4657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sz="4400" dirty="0"/>
              <a:t>Motherboard with PCIe slots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A5B10-4D2C-B3AA-8E27-8F1347C5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17" y="391731"/>
            <a:ext cx="8893766" cy="48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97903-5DE3-7E72-8E0C-B66E9B0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3D47-0BBF-1E17-433A-1A5D8A8D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8" y="4661717"/>
            <a:ext cx="8349081" cy="1380760"/>
          </a:xfrm>
        </p:spPr>
        <p:txBody>
          <a:bodyPr anchor="b">
            <a:normAutofit/>
          </a:bodyPr>
          <a:lstStyle/>
          <a:p>
            <a:r>
              <a:rPr lang="en-US" sz="4400"/>
              <a:t>Display outputs on an RTX 3070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97B25-A8BD-5D1F-D3DA-22E9618A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96" y="435854"/>
            <a:ext cx="10312488" cy="437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F0DBCF-3236-A84E-CE28-7A38AE8F3A60}"/>
              </a:ext>
            </a:extLst>
          </p:cNvPr>
          <p:cNvSpPr txBox="1"/>
          <p:nvPr/>
        </p:nvSpPr>
        <p:spPr>
          <a:xfrm>
            <a:off x="5002768" y="1858131"/>
            <a:ext cx="12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HDMI 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1CF13-204C-3CD5-CEF5-A0318D352736}"/>
              </a:ext>
            </a:extLst>
          </p:cNvPr>
          <p:cNvSpPr txBox="1"/>
          <p:nvPr/>
        </p:nvSpPr>
        <p:spPr>
          <a:xfrm>
            <a:off x="3361600" y="3280408"/>
            <a:ext cx="13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5967-0B57-CB03-3D63-92EFD65E4246}"/>
              </a:ext>
            </a:extLst>
          </p:cNvPr>
          <p:cNvSpPr txBox="1"/>
          <p:nvPr/>
        </p:nvSpPr>
        <p:spPr>
          <a:xfrm>
            <a:off x="4920159" y="3280408"/>
            <a:ext cx="12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HDMI 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D615E-78C0-46E1-38A8-6B0625D45454}"/>
              </a:ext>
            </a:extLst>
          </p:cNvPr>
          <p:cNvSpPr txBox="1"/>
          <p:nvPr/>
        </p:nvSpPr>
        <p:spPr>
          <a:xfrm>
            <a:off x="6479390" y="3280408"/>
            <a:ext cx="13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A99F9-D50C-BA2A-E3A0-6B74271DDA3F}"/>
              </a:ext>
            </a:extLst>
          </p:cNvPr>
          <p:cNvSpPr txBox="1"/>
          <p:nvPr/>
        </p:nvSpPr>
        <p:spPr>
          <a:xfrm>
            <a:off x="7957813" y="3280408"/>
            <a:ext cx="13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DisplayPort</a:t>
            </a:r>
          </a:p>
        </p:txBody>
      </p:sp>
    </p:spTree>
    <p:extLst>
      <p:ext uri="{BB962C8B-B14F-4D97-AF65-F5344CB8AC3E}">
        <p14:creationId xmlns:p14="http://schemas.microsoft.com/office/powerpoint/2010/main" val="423698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1C1F4-CF97-9BBA-35A3-573C8A7C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D8B2-1560-6485-B370-508E39D7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8" y="4661717"/>
            <a:ext cx="8349081" cy="1380760"/>
          </a:xfrm>
        </p:spPr>
        <p:txBody>
          <a:bodyPr anchor="b">
            <a:normAutofit/>
          </a:bodyPr>
          <a:lstStyle/>
          <a:p>
            <a:r>
              <a:rPr lang="en-US" sz="4400" dirty="0"/>
              <a:t>Example of ray-tracing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B4070-FEDC-3CA2-7D0A-D9CACFC2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57" y="324729"/>
            <a:ext cx="8823544" cy="50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1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12E78-5744-153B-DBAF-FD41212CC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03E1-FCEE-85FD-CB69-6912290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8" y="4661717"/>
            <a:ext cx="8349081" cy="13807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0D447-4151-7C46-D39B-846A3767E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90" y="425953"/>
            <a:ext cx="7480257" cy="54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8272E-1D19-A7DB-3E5F-BD6578FB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company&#10;&#10;AI-generated content may be incorrect.">
            <a:extLst>
              <a:ext uri="{FF2B5EF4-FFF2-40B4-BE49-F238E27FC236}">
                <a16:creationId xmlns:a16="http://schemas.microsoft.com/office/drawing/2014/main" id="{65F04700-82E3-A78A-805E-039DF9FCB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8" y="-204317"/>
            <a:ext cx="3810000" cy="3810000"/>
          </a:xfrm>
          <a:prstGeom prst="rect">
            <a:avLst/>
          </a:prstGeom>
        </p:spPr>
      </p:pic>
      <p:pic>
        <p:nvPicPr>
          <p:cNvPr id="8" name="Picture 7" descr="An orange arrow on a black background&#10;&#10;AI-generated content may be incorrect.">
            <a:extLst>
              <a:ext uri="{FF2B5EF4-FFF2-40B4-BE49-F238E27FC236}">
                <a16:creationId xmlns:a16="http://schemas.microsoft.com/office/drawing/2014/main" id="{F17893AA-060D-2390-5057-27BA0D291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01" y="1359730"/>
            <a:ext cx="3932254" cy="1184592"/>
          </a:xfrm>
          <a:prstGeom prst="rect">
            <a:avLst/>
          </a:prstGeom>
        </p:spPr>
      </p:pic>
      <p:pic>
        <p:nvPicPr>
          <p:cNvPr id="18" name="Picture 17" descr="A black text with a yellow hexagon&#10;&#10;AI-generated content may be incorrect.">
            <a:extLst>
              <a:ext uri="{FF2B5EF4-FFF2-40B4-BE49-F238E27FC236}">
                <a16:creationId xmlns:a16="http://schemas.microsoft.com/office/drawing/2014/main" id="{44D26661-B230-B225-062D-173C6CB0F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86" y="3605683"/>
            <a:ext cx="3583922" cy="2097789"/>
          </a:xfrm>
          <a:prstGeom prst="rect">
            <a:avLst/>
          </a:prstGeom>
        </p:spPr>
      </p:pic>
      <p:pic>
        <p:nvPicPr>
          <p:cNvPr id="20" name="Picture 19" descr="A black and red logo&#10;&#10;AI-generated content may be incorrect.">
            <a:extLst>
              <a:ext uri="{FF2B5EF4-FFF2-40B4-BE49-F238E27FC236}">
                <a16:creationId xmlns:a16="http://schemas.microsoft.com/office/drawing/2014/main" id="{2B49C916-8867-A98E-C204-368621CBF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08" y="3316314"/>
            <a:ext cx="4762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0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23E0D-6ABB-2076-92A1-6F9DBD6C9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E4123A-75CA-6F8E-E268-67D1877F1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01914B-6514-B26A-14DC-70AA10D6D7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4210505"/>
            <a:ext cx="5486400" cy="1645920"/>
          </a:xfrm>
        </p:spPr>
        <p:txBody>
          <a:bodyPr/>
          <a:lstStyle/>
          <a:p>
            <a:r>
              <a:rPr lang="en-US" dirty="0"/>
              <a:t>Todd Carter – V01187982</a:t>
            </a:r>
          </a:p>
          <a:p>
            <a:r>
              <a:rPr lang="en-US" dirty="0"/>
              <a:t>cart7982@vandals.uidaho.edu</a:t>
            </a:r>
          </a:p>
        </p:txBody>
      </p:sp>
    </p:spTree>
    <p:extLst>
      <p:ext uri="{BB962C8B-B14F-4D97-AF65-F5344CB8AC3E}">
        <p14:creationId xmlns:p14="http://schemas.microsoft.com/office/powerpoint/2010/main" val="336664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Bibliography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432398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Image of PCIe slots: “All Types Of PCIe Slots Explained &amp; Compared” by Christopher Harper, https://www.cgdirector.com/types-of-pcie-slots/</a:t>
            </a:r>
          </a:p>
          <a:p>
            <a:r>
              <a:rPr lang="en-US" sz="1800" dirty="0"/>
              <a:t>Image of HDMI/</a:t>
            </a:r>
            <a:r>
              <a:rPr lang="en-US" sz="1800" dirty="0" err="1"/>
              <a:t>DisplayPorts</a:t>
            </a:r>
            <a:r>
              <a:rPr lang="en-US" sz="1800" dirty="0"/>
              <a:t>:”ASUS reveals its new GeForce RTX 3070 TUF GAMING series” by Anthony </a:t>
            </a:r>
            <a:r>
              <a:rPr lang="en-US" sz="1800" dirty="0" err="1"/>
              <a:t>Garrefa</a:t>
            </a:r>
            <a:r>
              <a:rPr lang="en-US" sz="1800" dirty="0"/>
              <a:t>,  https://www.tweaktown.com/news/75535/asus-reveals-its-new-geforce-rtx-3070-tuf-gaming-series/index.html502-555-0152</a:t>
            </a:r>
          </a:p>
          <a:p>
            <a:r>
              <a:rPr lang="en-US" sz="1800" dirty="0"/>
              <a:t>Image of raytracing </a:t>
            </a:r>
            <a:r>
              <a:rPr lang="en-US" sz="1800" dirty="0" err="1"/>
              <a:t>example:”What</a:t>
            </a:r>
            <a:r>
              <a:rPr lang="en-US" sz="1800" dirty="0"/>
              <a:t> is ray tracing? The graphics technique explained!” by IONOS,  https://www.ionos.ca/digitalguide/server/know-how/ray-tracing/</a:t>
            </a:r>
          </a:p>
          <a:p>
            <a:r>
              <a:rPr lang="en-US" sz="1800" dirty="0"/>
              <a:t>RTX 30-series chart: “Nvidia GeForce RTX 3090 vs 3080 vs 3070 vs 3060” by Marshall </a:t>
            </a:r>
            <a:r>
              <a:rPr lang="en-US" sz="1800" dirty="0" err="1"/>
              <a:t>Honorof</a:t>
            </a:r>
            <a:r>
              <a:rPr lang="en-US" sz="1800"/>
              <a:t>, https</a:t>
            </a:r>
            <a:r>
              <a:rPr lang="en-US" sz="1800" dirty="0"/>
              <a:t>://www.tomsguide.com/news/nvidia-geforce-rtx-comparison</a:t>
            </a:r>
          </a:p>
          <a:p>
            <a:r>
              <a:rPr lang="en-US" sz="1800" dirty="0"/>
              <a:t>Logos: </a:t>
            </a:r>
          </a:p>
          <a:p>
            <a:pPr lvl="1"/>
            <a:r>
              <a:rPr lang="en-US" sz="1400" dirty="0"/>
              <a:t>https://www.newegg.com/</a:t>
            </a:r>
          </a:p>
          <a:p>
            <a:pPr lvl="1"/>
            <a:r>
              <a:rPr lang="en-US" sz="1400" dirty="0"/>
              <a:t>https://www.amazon.com/</a:t>
            </a:r>
          </a:p>
          <a:p>
            <a:pPr lvl="1"/>
            <a:r>
              <a:rPr lang="en-US" sz="1400" dirty="0"/>
              <a:t>https://www.bestbuy.com/</a:t>
            </a:r>
          </a:p>
          <a:p>
            <a:pPr lvl="1"/>
            <a:r>
              <a:rPr lang="en-US" sz="1400" dirty="0"/>
              <a:t>https://www.gamestop.com/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{0250218E-7135-4D00-B112-B3EF90127479}tf78853419_win32</Template>
  <TotalTime>5385</TotalTime>
  <Words>222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Nvidia GeForce RTX 3070</vt:lpstr>
      <vt:lpstr>Agenda</vt:lpstr>
      <vt:lpstr>Motherboard with PCIe slots</vt:lpstr>
      <vt:lpstr>Display outputs on an RTX 3070</vt:lpstr>
      <vt:lpstr>Example of ray-tracing</vt:lpstr>
      <vt:lpstr>PowerPoint Presentation</vt:lpstr>
      <vt:lpstr>PowerPoint Presentation</vt:lpstr>
      <vt:lpstr>Thank you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Shuggawugga</dc:creator>
  <cp:lastModifiedBy>Shuggawugga</cp:lastModifiedBy>
  <cp:revision>3</cp:revision>
  <dcterms:created xsi:type="dcterms:W3CDTF">2025-05-19T18:47:47Z</dcterms:created>
  <dcterms:modified xsi:type="dcterms:W3CDTF">2025-05-23T12:33:53Z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