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410" r:id="rId5"/>
    <p:sldId id="383" r:id="rId6"/>
    <p:sldId id="397" r:id="rId7"/>
    <p:sldId id="415" r:id="rId8"/>
    <p:sldId id="416" r:id="rId9"/>
    <p:sldId id="41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6327" autoAdjust="0"/>
  </p:normalViewPr>
  <p:slideViewPr>
    <p:cSldViewPr snapToGrid="0">
      <p:cViewPr varScale="1">
        <p:scale>
          <a:sx n="112" d="100"/>
          <a:sy n="112" d="100"/>
        </p:scale>
        <p:origin x="32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6BB7D-B7F9-02EA-2AE9-6EA4F6DA4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33CCC8-4ABF-96A5-E229-E4AE8C4A35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DAFB16-7577-F750-C8DF-2919EAAD1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51E54-76AC-ABCF-353D-351F7A026C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33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E3134-C2C8-1FC8-83DC-57D41C696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5E766A-CDF7-F174-5812-C97CF56B10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DADB81-6AA6-DEAF-6024-35E93843C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D2E6A-73A6-10FA-AEE0-304C38EE96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21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888DF-8804-923A-476B-3451C804E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34C8FB-725C-5981-8445-A5DF614050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97805C-6CC9-8CA8-CE50-033118BA1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D0323-CF9F-C6BB-15EC-0DAC436AD4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38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anchor="b">
            <a:normAutofit/>
          </a:bodyPr>
          <a:lstStyle/>
          <a:p>
            <a:r>
              <a:rPr lang="en-US" dirty="0"/>
              <a:t>Nvidia GeForce RTX 3070</a:t>
            </a:r>
          </a:p>
        </p:txBody>
      </p:sp>
      <p:pic>
        <p:nvPicPr>
          <p:cNvPr id="4" name="Picture 3" descr="A green and black logo&#10;&#10;AI-generated content may be incorrect.">
            <a:extLst>
              <a:ext uri="{FF2B5EF4-FFF2-40B4-BE49-F238E27FC236}">
                <a16:creationId xmlns:a16="http://schemas.microsoft.com/office/drawing/2014/main" id="{623D1A25-56A1-3BD3-AFBE-457D5E8F7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0311"/>
          <a:stretch>
            <a:fillRect/>
          </a:stretch>
        </p:blipFill>
        <p:spPr>
          <a:xfrm>
            <a:off x="1713947" y="662657"/>
            <a:ext cx="7926705" cy="39990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D664F0-65D0-52A3-7755-56BBE47E77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Specific characteristics</a:t>
            </a:r>
          </a:p>
          <a:p>
            <a:r>
              <a:rPr lang="en-US" dirty="0"/>
              <a:t>Price range</a:t>
            </a:r>
          </a:p>
          <a:p>
            <a:r>
              <a:rPr lang="en-US" dirty="0"/>
              <a:t>Comparison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>
            <a:extLst>
              <a:ext uri="{FF2B5EF4-FFF2-40B4-BE49-F238E27FC236}">
                <a16:creationId xmlns:a16="http://schemas.microsoft.com/office/drawing/2014/main" id="{77287BEF-1B92-2423-6F00-0B3999CA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886" y="2764738"/>
            <a:ext cx="7436786" cy="3291840"/>
          </a:xfrm>
        </p:spPr>
        <p:txBody>
          <a:bodyPr/>
          <a:lstStyle/>
          <a:p>
            <a:r>
              <a:rPr lang="en-US" sz="3200" dirty="0"/>
              <a:t>Motherboard with PCIe slots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2BF65A-C249-90E5-89A2-E262FED7F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925" y="283578"/>
            <a:ext cx="9482150" cy="516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58E6E-5CB1-48AF-0086-E18CA8AFD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A3C37B-0BEA-826F-BF40-DBF76AB37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56" y="579693"/>
            <a:ext cx="10312488" cy="4370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15CAF1-1996-5537-7C35-D516A11FA25A}"/>
              </a:ext>
            </a:extLst>
          </p:cNvPr>
          <p:cNvSpPr txBox="1"/>
          <p:nvPr/>
        </p:nvSpPr>
        <p:spPr>
          <a:xfrm>
            <a:off x="4900027" y="2001970"/>
            <a:ext cx="127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HDMI 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923F98-FF98-53F5-EF42-95BFC8395294}"/>
              </a:ext>
            </a:extLst>
          </p:cNvPr>
          <p:cNvSpPr txBox="1"/>
          <p:nvPr/>
        </p:nvSpPr>
        <p:spPr>
          <a:xfrm>
            <a:off x="3258859" y="3424247"/>
            <a:ext cx="136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DisplayPort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CE20B-423D-AE35-D5BA-BB86AC562D2D}"/>
              </a:ext>
            </a:extLst>
          </p:cNvPr>
          <p:cNvSpPr txBox="1"/>
          <p:nvPr/>
        </p:nvSpPr>
        <p:spPr>
          <a:xfrm>
            <a:off x="4817418" y="3424247"/>
            <a:ext cx="127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HDMI port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A597C5-0E2A-EB10-0FB2-430C7C1FA603}"/>
              </a:ext>
            </a:extLst>
          </p:cNvPr>
          <p:cNvSpPr txBox="1"/>
          <p:nvPr/>
        </p:nvSpPr>
        <p:spPr>
          <a:xfrm>
            <a:off x="6376649" y="3424247"/>
            <a:ext cx="136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DisplayPort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CA014E-1C32-6D73-9968-541FFF2C6109}"/>
              </a:ext>
            </a:extLst>
          </p:cNvPr>
          <p:cNvSpPr txBox="1"/>
          <p:nvPr/>
        </p:nvSpPr>
        <p:spPr>
          <a:xfrm>
            <a:off x="7855072" y="3424247"/>
            <a:ext cx="136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DisplayPort</a:t>
            </a:r>
          </a:p>
        </p:txBody>
      </p:sp>
    </p:spTree>
    <p:extLst>
      <p:ext uri="{BB962C8B-B14F-4D97-AF65-F5344CB8AC3E}">
        <p14:creationId xmlns:p14="http://schemas.microsoft.com/office/powerpoint/2010/main" val="143998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BA0F6-488D-A8FE-005F-66D5A6A4C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899A87-2E6D-D158-09BC-D398BC83B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228" y="915316"/>
            <a:ext cx="8823544" cy="502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4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8272E-1D19-A7DB-3E5F-BD6578FB8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of a company&#10;&#10;AI-generated content may be incorrect.">
            <a:extLst>
              <a:ext uri="{FF2B5EF4-FFF2-40B4-BE49-F238E27FC236}">
                <a16:creationId xmlns:a16="http://schemas.microsoft.com/office/drawing/2014/main" id="{FB93E816-8179-C822-AF69-D3BA225EC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0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en-US" dirty="0"/>
              <a:t>Bibliography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6787747" cy="3708517"/>
          </a:xfrm>
        </p:spPr>
        <p:txBody>
          <a:bodyPr>
            <a:normAutofit/>
          </a:bodyPr>
          <a:lstStyle/>
          <a:p>
            <a:r>
              <a:rPr lang="en-US" sz="1800" dirty="0"/>
              <a:t>Image of PCIe slots: https://www.cgdirector.com/types-of-pcie-slots/</a:t>
            </a:r>
          </a:p>
          <a:p>
            <a:r>
              <a:rPr lang="en-US" sz="1800" dirty="0"/>
              <a:t>Image of HDMI/</a:t>
            </a:r>
            <a:r>
              <a:rPr lang="en-US" sz="1800" dirty="0" err="1"/>
              <a:t>DisplayPorts</a:t>
            </a:r>
            <a:r>
              <a:rPr lang="en-US" sz="1800" dirty="0"/>
              <a:t>: https://www.tweaktown.com/news/75535/asus-reveals-its-new-geforce-rtx-3070-tuf-gaming-series/index.html502-555-0152</a:t>
            </a:r>
          </a:p>
          <a:p>
            <a:r>
              <a:rPr lang="en-US" sz="1800" dirty="0"/>
              <a:t>Image of raytracing example: https://www.ionos.ca/digitalguide/server/know-how/ray-tracing/www.firstupconsultants.com</a:t>
            </a:r>
          </a:p>
          <a:p>
            <a:r>
              <a:rPr lang="en-US" sz="1800"/>
              <a:t>Logo: https</a:t>
            </a:r>
            <a:r>
              <a:rPr lang="en-US" sz="1800" dirty="0"/>
              <a:t>://www.newegg.com/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{0250218E-7135-4D00-B112-B3EF90127479}tf78853419_win32</Template>
  <TotalTime>4297</TotalTime>
  <Words>106</Words>
  <Application>Microsoft Office PowerPoint</Application>
  <PresentationFormat>Widescreen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Custom</vt:lpstr>
      <vt:lpstr>Nvidia GeForce RTX 3070</vt:lpstr>
      <vt:lpstr>Agenda</vt:lpstr>
      <vt:lpstr>Motherboard with PCIe slots</vt:lpstr>
      <vt:lpstr>PowerPoint Presentation</vt:lpstr>
      <vt:lpstr>PowerPoint Presentation</vt:lpstr>
      <vt:lpstr>PowerPoint Presentation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Shuggawugga</dc:creator>
  <cp:lastModifiedBy>Shuggawugga</cp:lastModifiedBy>
  <cp:revision>2</cp:revision>
  <dcterms:created xsi:type="dcterms:W3CDTF">2025-05-19T18:47:47Z</dcterms:created>
  <dcterms:modified xsi:type="dcterms:W3CDTF">2025-05-22T18:26:25Z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