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DB34-163E-0F49-9E59-E98BA49DFD66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1661-5582-5147-A8CD-470489452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DB34-163E-0F49-9E59-E98BA49DFD66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1661-5582-5147-A8CD-470489452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4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DB34-163E-0F49-9E59-E98BA49DFD66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1661-5582-5147-A8CD-470489452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8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DB34-163E-0F49-9E59-E98BA49DFD66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1661-5582-5147-A8CD-470489452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5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DB34-163E-0F49-9E59-E98BA49DFD66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1661-5582-5147-A8CD-470489452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6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DB34-163E-0F49-9E59-E98BA49DFD66}" type="datetimeFigureOut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1661-5582-5147-A8CD-470489452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3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DB34-163E-0F49-9E59-E98BA49DFD66}" type="datetimeFigureOut">
              <a:rPr lang="en-US" smtClean="0"/>
              <a:t>2/16/17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1661-5582-5147-A8CD-470489452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1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DB34-163E-0F49-9E59-E98BA49DFD66}" type="datetimeFigureOut">
              <a:rPr lang="en-US" smtClean="0"/>
              <a:t>2/16/17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1661-5582-5147-A8CD-470489452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1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DB34-163E-0F49-9E59-E98BA49DFD66}" type="datetimeFigureOut">
              <a:rPr lang="en-US" smtClean="0"/>
              <a:t>2/16/17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1661-5582-5147-A8CD-470489452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2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DB34-163E-0F49-9E59-E98BA49DFD66}" type="datetimeFigureOut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1661-5582-5147-A8CD-470489452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24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DB34-163E-0F49-9E59-E98BA49DFD66}" type="datetimeFigureOut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1661-5582-5147-A8CD-470489452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5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3DB34-163E-0F49-9E59-E98BA49DFD66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61661-5582-5147-A8CD-470489452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4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78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Todd Benson</dc:creator>
  <cp:lastModifiedBy>Todd Benson</cp:lastModifiedBy>
  <cp:revision>1</cp:revision>
  <dcterms:created xsi:type="dcterms:W3CDTF">2017-02-16T19:11:25Z</dcterms:created>
  <dcterms:modified xsi:type="dcterms:W3CDTF">2017-02-16T19:11:59Z</dcterms:modified>
</cp:coreProperties>
</file>