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8A5F-E01B-411B-B8A5-5E53452D2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cool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DA45A-D1E4-4E0F-A51B-1672F875C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Cool space app demo</a:t>
            </a:r>
          </a:p>
        </p:txBody>
      </p:sp>
    </p:spTree>
    <p:extLst>
      <p:ext uri="{BB962C8B-B14F-4D97-AF65-F5344CB8AC3E}">
        <p14:creationId xmlns:p14="http://schemas.microsoft.com/office/powerpoint/2010/main" val="404347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3AE1-F09D-4DC8-9006-4CFD2B86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848" y="348302"/>
            <a:ext cx="4099947" cy="1035579"/>
          </a:xfrm>
        </p:spPr>
        <p:txBody>
          <a:bodyPr>
            <a:normAutofit/>
          </a:bodyPr>
          <a:lstStyle/>
          <a:p>
            <a:r>
              <a:rPr lang="en-US" sz="4400" dirty="0"/>
              <a:t>Our Team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E69049-F7A3-4B49-AAB7-2FC46ABB5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420" y="2052242"/>
            <a:ext cx="2149920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626463-39B4-463D-870F-8ECF6F51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7039" y="2056460"/>
            <a:ext cx="2159967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AF5CE5A1-29FD-4385-9A91-CC566CAD8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705" y="2091676"/>
            <a:ext cx="20478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AFA66-C37E-4735-B033-DA5EC8193360}"/>
              </a:ext>
            </a:extLst>
          </p:cNvPr>
          <p:cNvSpPr txBox="1"/>
          <p:nvPr/>
        </p:nvSpPr>
        <p:spPr>
          <a:xfrm>
            <a:off x="1319201" y="5104787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Todd </a:t>
            </a:r>
            <a:r>
              <a:rPr lang="en-US" dirty="0" err="1"/>
              <a:t>Fecto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4C997-E280-43C7-B28B-466FD16FC932}"/>
              </a:ext>
            </a:extLst>
          </p:cNvPr>
          <p:cNvSpPr txBox="1"/>
          <p:nvPr/>
        </p:nvSpPr>
        <p:spPr>
          <a:xfrm>
            <a:off x="5416867" y="5104787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Adam </a:t>
            </a:r>
            <a:r>
              <a:rPr lang="en-US" dirty="0" err="1"/>
              <a:t>Rolain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75C49-7D5C-406D-964B-49F4F13C002B}"/>
              </a:ext>
            </a:extLst>
          </p:cNvPr>
          <p:cNvSpPr txBox="1"/>
          <p:nvPr/>
        </p:nvSpPr>
        <p:spPr>
          <a:xfrm>
            <a:off x="9265564" y="5104787"/>
            <a:ext cx="194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Jessica Miller-Nims</a:t>
            </a:r>
          </a:p>
        </p:txBody>
      </p:sp>
    </p:spTree>
    <p:extLst>
      <p:ext uri="{BB962C8B-B14F-4D97-AF65-F5344CB8AC3E}">
        <p14:creationId xmlns:p14="http://schemas.microsoft.com/office/powerpoint/2010/main" val="159290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29E8-0D79-4399-8EC1-D3193BAB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Space App: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9ED0-1DD5-4B03-9DAD-3ADE6802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58890"/>
            <a:ext cx="3799113" cy="3649133"/>
          </a:xfrm>
        </p:spPr>
        <p:txBody>
          <a:bodyPr/>
          <a:lstStyle/>
          <a:p>
            <a:r>
              <a:rPr lang="en-US" dirty="0"/>
              <a:t>Uses 3 NASA APIs to view:</a:t>
            </a:r>
          </a:p>
          <a:p>
            <a:pPr lvl="1"/>
            <a:r>
              <a:rPr lang="en-US" dirty="0"/>
              <a:t>Astronomy Picture of the Day</a:t>
            </a:r>
          </a:p>
          <a:p>
            <a:pPr lvl="2"/>
            <a:r>
              <a:rPr lang="en-US" dirty="0"/>
              <a:t>Todays</a:t>
            </a:r>
          </a:p>
          <a:p>
            <a:pPr lvl="2"/>
            <a:r>
              <a:rPr lang="en-US" dirty="0"/>
              <a:t>By date</a:t>
            </a:r>
          </a:p>
          <a:p>
            <a:pPr lvl="2"/>
            <a:r>
              <a:rPr lang="en-US" dirty="0"/>
              <a:t>By date range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03CD22-0ABF-46B7-AFA9-4759CBAA7563}"/>
              </a:ext>
            </a:extLst>
          </p:cNvPr>
          <p:cNvSpPr txBox="1">
            <a:spLocks/>
          </p:cNvSpPr>
          <p:nvPr/>
        </p:nvSpPr>
        <p:spPr>
          <a:xfrm>
            <a:off x="4484914" y="1966567"/>
            <a:ext cx="379911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Mars Rover pics</a:t>
            </a:r>
          </a:p>
          <a:p>
            <a:pPr lvl="2"/>
            <a:r>
              <a:rPr lang="en-US" dirty="0"/>
              <a:t>By date</a:t>
            </a:r>
          </a:p>
          <a:p>
            <a:pPr lvl="2"/>
            <a:r>
              <a:rPr lang="en-US" dirty="0"/>
              <a:t>And Rover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8A5AB8-33F1-4DF5-BBC9-6C0FA57A7542}"/>
              </a:ext>
            </a:extLst>
          </p:cNvPr>
          <p:cNvSpPr txBox="1">
            <a:spLocks/>
          </p:cNvSpPr>
          <p:nvPr/>
        </p:nvSpPr>
        <p:spPr>
          <a:xfrm>
            <a:off x="7651070" y="1785017"/>
            <a:ext cx="379911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Tech Transfer Patent news</a:t>
            </a:r>
          </a:p>
          <a:p>
            <a:pPr lvl="2"/>
            <a:r>
              <a:rPr lang="en-US" dirty="0"/>
              <a:t>Search patent info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5D6E7A-E30D-4DFE-A47B-710B8A00A978}"/>
              </a:ext>
            </a:extLst>
          </p:cNvPr>
          <p:cNvSpPr txBox="1"/>
          <p:nvPr/>
        </p:nvSpPr>
        <p:spPr>
          <a:xfrm>
            <a:off x="2098765" y="1933303"/>
            <a:ext cx="79944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Let’s checkout space!</a:t>
            </a:r>
          </a:p>
        </p:txBody>
      </p:sp>
    </p:spTree>
    <p:extLst>
      <p:ext uri="{BB962C8B-B14F-4D97-AF65-F5344CB8AC3E}">
        <p14:creationId xmlns:p14="http://schemas.microsoft.com/office/powerpoint/2010/main" val="2468402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</TotalTime>
  <Words>55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Team cool space</vt:lpstr>
      <vt:lpstr>Our Team</vt:lpstr>
      <vt:lpstr>Cool Space App: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cool space</dc:title>
  <dc:creator>Miller-Nims, Jessica</dc:creator>
  <cp:lastModifiedBy>Miller-Nims, Jessica</cp:lastModifiedBy>
  <cp:revision>1</cp:revision>
  <dcterms:created xsi:type="dcterms:W3CDTF">2021-11-19T14:42:30Z</dcterms:created>
  <dcterms:modified xsi:type="dcterms:W3CDTF">2021-11-19T15:02:14Z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7724ff-9999-494f-b257-05dacc46ac87_Enabled">
    <vt:lpwstr>true</vt:lpwstr>
  </property>
  <property fmtid="{D5CDD505-2E9C-101B-9397-08002B2CF9AE}" pid="3" name="MSIP_Label_807724ff-9999-494f-b257-05dacc46ac87_SetDate">
    <vt:lpwstr>2021-11-19T14:42:31Z</vt:lpwstr>
  </property>
  <property fmtid="{D5CDD505-2E9C-101B-9397-08002B2CF9AE}" pid="4" name="MSIP_Label_807724ff-9999-494f-b257-05dacc46ac87_Method">
    <vt:lpwstr>Standard</vt:lpwstr>
  </property>
  <property fmtid="{D5CDD505-2E9C-101B-9397-08002B2CF9AE}" pid="5" name="MSIP_Label_807724ff-9999-494f-b257-05dacc46ac87_Name">
    <vt:lpwstr>807724ff-9999-494f-b257-05dacc46ac87</vt:lpwstr>
  </property>
  <property fmtid="{D5CDD505-2E9C-101B-9397-08002B2CF9AE}" pid="6" name="MSIP_Label_807724ff-9999-494f-b257-05dacc46ac87_SiteId">
    <vt:lpwstr>e58c8e81-abd8-48a8-929d-eb67611b83bd</vt:lpwstr>
  </property>
  <property fmtid="{D5CDD505-2E9C-101B-9397-08002B2CF9AE}" pid="7" name="MSIP_Label_807724ff-9999-494f-b257-05dacc46ac87_ActionId">
    <vt:lpwstr>d4d957ec-c806-4495-b665-edaafbb00b7f</vt:lpwstr>
  </property>
  <property fmtid="{D5CDD505-2E9C-101B-9397-08002B2CF9AE}" pid="8" name="MSIP_Label_807724ff-9999-494f-b257-05dacc46ac87_ContentBits">
    <vt:lpwstr>0</vt:lpwstr>
  </property>
</Properties>
</file>