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87937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87937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87937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87937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879379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879379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879379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879379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879379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879379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879379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879379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879379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879379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879379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879379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NetflixMedianSharePrice2002-2023/Dashboard1?:language=en-US&amp;:display_count=n&amp;:origin=viz_share_link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inance.yahoo.com/quote/NFLX/history?p=NFLX" TargetMode="External"/><Relationship Id="rId4" Type="http://schemas.openxmlformats.org/officeDocument/2006/relationships/hyperlink" Target="https://www.kaggle.com/datasets/henryshan/netflix-stock-pr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Netflix Stock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Todd Frazer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Objective: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lt1"/>
                </a:solidFill>
              </a:rPr>
              <a:t>Netflix is a popular streaming service that </a:t>
            </a:r>
            <a:r>
              <a:rPr i="1" lang="en" sz="1700">
                <a:solidFill>
                  <a:schemeClr val="lt1"/>
                </a:solidFill>
              </a:rPr>
              <a:t>started in 1997 sending dvds to customer's homes; They would later in 2007 become the first large streaming service available to customers across the globe.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This project's objective</a:t>
            </a:r>
            <a:r>
              <a:rPr lang="en">
                <a:solidFill>
                  <a:schemeClr val="lt1"/>
                </a:solidFill>
              </a:rPr>
              <a:t> is to analyze Netflix's stock price and volume from the earliest data we can gather to the present.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125" y="91750"/>
            <a:ext cx="5239049" cy="1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Collection Kaggle: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791900" y="1152475"/>
            <a:ext cx="30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data from 2002-Present Netflix Stock Data. It shows High, Low, </a:t>
            </a:r>
            <a:r>
              <a:rPr lang="en">
                <a:solidFill>
                  <a:schemeClr val="lt1"/>
                </a:solidFill>
              </a:rPr>
              <a:t>Open, Close, Dates, and more.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187524"/>
            <a:ext cx="5487100" cy="32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Cleaning the Data R/Google Sheets: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5" y="1017725"/>
            <a:ext cx="7591399" cy="37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877725" y="1908775"/>
            <a:ext cx="26445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Analysis of Clean Data: </a:t>
            </a:r>
            <a:r>
              <a:rPr lang="en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471350" y="1349725"/>
            <a:ext cx="33609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left: Filtered Data max and min 2002- Present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Bottom left: We have a graph code to view this specific data in visualization form using ggplot2 in 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1375"/>
            <a:ext cx="5028500" cy="1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9725"/>
            <a:ext cx="4023125" cy="1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Visualization: 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469450" y="1152475"/>
            <a:ext cx="23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the left: This graph shows the amount of traded shares compared to the median high share price.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We can see the amount traded significantly falls as soon as the share price reaches greater than about $100/share. (that's nearly 12 million active trades dropping down to nearly 4 million active trades.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0" y="1017725"/>
            <a:ext cx="5747874" cy="38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Interactive Dashboard: Tableau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032325" y="1152475"/>
            <a:ext cx="27999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Left: Using Tableau visualization software we are able to create an interactive dashboard that shows The median high share price per year.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Link below: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https://public.tableau.com/views/NetflixMedianSharePrice2002-2023/Dashboard1?:language=en-US&amp;:display_count=n&amp;:origin=viz_share_link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00" y="1017725"/>
            <a:ext cx="5482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Conclusion and Findings: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Netflix share price has increased from </a:t>
            </a:r>
            <a:r>
              <a:rPr lang="en" sz="2200">
                <a:solidFill>
                  <a:srgbClr val="FF0000"/>
                </a:solidFill>
                <a:highlight>
                  <a:schemeClr val="dk1"/>
                </a:highlight>
              </a:rPr>
              <a:t>$0.89</a:t>
            </a: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 in 2002, to </a:t>
            </a:r>
            <a:r>
              <a:rPr lang="en" sz="2200">
                <a:solidFill>
                  <a:srgbClr val="00FF00"/>
                </a:solidFill>
                <a:highlight>
                  <a:schemeClr val="dk1"/>
                </a:highlight>
              </a:rPr>
              <a:t>$551 </a:t>
            </a: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in 2021.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 In 2022 share price decreases over </a:t>
            </a:r>
            <a:r>
              <a:rPr lang="en" sz="2200">
                <a:solidFill>
                  <a:srgbClr val="FF0000"/>
                </a:solidFill>
                <a:highlight>
                  <a:schemeClr val="dk1"/>
                </a:highlight>
              </a:rPr>
              <a:t>50%</a:t>
            </a:r>
            <a:endParaRPr sz="2200">
              <a:solidFill>
                <a:srgbClr val="FF0000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Netflix currently at </a:t>
            </a:r>
            <a:r>
              <a:rPr lang="en" sz="2200">
                <a:solidFill>
                  <a:srgbClr val="00FF00"/>
                </a:solidFill>
                <a:highlight>
                  <a:schemeClr val="dk1"/>
                </a:highlight>
              </a:rPr>
              <a:t>$386</a:t>
            </a:r>
            <a:r>
              <a:rPr lang="en" sz="2200">
                <a:solidFill>
                  <a:schemeClr val="lt1"/>
                </a:solidFill>
                <a:highlight>
                  <a:schemeClr val="dk1"/>
                </a:highlight>
              </a:rPr>
              <a:t> per share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  <a:highlight>
                  <a:schemeClr val="dk1"/>
                </a:highlight>
              </a:rPr>
              <a:t>From 2008 to 2010 the volume traded skyrockets </a:t>
            </a:r>
            <a:r>
              <a:rPr lang="en" sz="2200">
                <a:solidFill>
                  <a:srgbClr val="FF0000"/>
                </a:solidFill>
                <a:highlight>
                  <a:schemeClr val="dk1"/>
                </a:highlight>
              </a:rPr>
              <a:t>2.8million</a:t>
            </a:r>
            <a:r>
              <a:rPr lang="en" sz="2200">
                <a:solidFill>
                  <a:srgbClr val="FFFFFF"/>
                </a:solidFill>
                <a:highlight>
                  <a:schemeClr val="dk1"/>
                </a:highlight>
              </a:rPr>
              <a:t> to </a:t>
            </a:r>
            <a:r>
              <a:rPr lang="en" sz="2200">
                <a:solidFill>
                  <a:srgbClr val="FF0000"/>
                </a:solidFill>
                <a:highlight>
                  <a:schemeClr val="dk1"/>
                </a:highlight>
              </a:rPr>
              <a:t>7.5 million</a:t>
            </a:r>
            <a:r>
              <a:rPr lang="en" sz="2200">
                <a:solidFill>
                  <a:srgbClr val="6AA84F"/>
                </a:solidFill>
                <a:highlight>
                  <a:schemeClr val="dk1"/>
                </a:highlight>
              </a:rPr>
              <a:t> </a:t>
            </a:r>
            <a:endParaRPr sz="2200">
              <a:solidFill>
                <a:srgbClr val="6AA84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Sources: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[1] Yahoo Finance - $NFLX - Historial Data 2002 - 2023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https://finance.yahoo.com/quote/NFLX/history?p=NFLX</a:t>
            </a:r>
            <a:r>
              <a:rPr lang="en" sz="1200">
                <a:solidFill>
                  <a:srgbClr val="DBDEE1"/>
                </a:solidFill>
              </a:rPr>
              <a:t>)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[2] Kaggle- Netflix Stock price- Henry Shan - 2023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https://www.kaggle.com/datasets/henryshan/netflix-stock-price</a:t>
            </a:r>
            <a:r>
              <a:rPr lang="en" sz="1200">
                <a:solidFill>
                  <a:srgbClr val="DBDEE1"/>
                </a:solidFill>
              </a:rPr>
              <a:t>)</a:t>
            </a:r>
            <a:endParaRPr sz="1200">
              <a:solidFill>
                <a:srgbClr val="DBDEE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