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0EBFFCDF-2868-453A-AB2F-7A99DB9A2C87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2C2"/>
    <a:srgbClr val="053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120C-42D9-9F9A-E46C-F27AED37B2A6}" v="16" dt="2024-09-30T14:24:45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Laissue" userId="S::llaissue_gmail.com#ext#@sympraxis.onmicrosoft.com::61037b43-542e-40d6-b33a-fe22ccc03d2b" providerId="AD" clId="Web-{2FF5120C-42D9-9F9A-E46C-F27AED37B2A6}"/>
    <pc:docChg chg="modSld">
      <pc:chgData name="Lauren Laissue" userId="S::llaissue_gmail.com#ext#@sympraxis.onmicrosoft.com::61037b43-542e-40d6-b33a-fe22ccc03d2b" providerId="AD" clId="Web-{2FF5120C-42D9-9F9A-E46C-F27AED37B2A6}" dt="2024-09-30T14:24:45.154" v="15" actId="1076"/>
      <pc:docMkLst>
        <pc:docMk/>
      </pc:docMkLst>
      <pc:sldChg chg="delSp modSp">
        <pc:chgData name="Lauren Laissue" userId="S::llaissue_gmail.com#ext#@sympraxis.onmicrosoft.com::61037b43-542e-40d6-b33a-fe22ccc03d2b" providerId="AD" clId="Web-{2FF5120C-42D9-9F9A-E46C-F27AED37B2A6}" dt="2024-09-30T14:24:45.154" v="15" actId="1076"/>
        <pc:sldMkLst>
          <pc:docMk/>
          <pc:sldMk cId="4203637889" sldId="272"/>
        </pc:sldMkLst>
        <pc:picChg chg="mod">
          <ac:chgData name="Lauren Laissue" userId="S::llaissue_gmail.com#ext#@sympraxis.onmicrosoft.com::61037b43-542e-40d6-b33a-fe22ccc03d2b" providerId="AD" clId="Web-{2FF5120C-42D9-9F9A-E46C-F27AED37B2A6}" dt="2024-09-30T14:24:19.574" v="8" actId="1076"/>
          <ac:picMkLst>
            <pc:docMk/>
            <pc:sldMk cId="4203637889" sldId="272"/>
            <ac:picMk id="5" creationId="{D4FEDC46-5D22-8D69-5276-26D760BA5344}"/>
          </ac:picMkLst>
        </pc:picChg>
        <pc:picChg chg="mod">
          <ac:chgData name="Lauren Laissue" userId="S::llaissue_gmail.com#ext#@sympraxis.onmicrosoft.com::61037b43-542e-40d6-b33a-fe22ccc03d2b" providerId="AD" clId="Web-{2FF5120C-42D9-9F9A-E46C-F27AED37B2A6}" dt="2024-09-30T14:24:16.699" v="7" actId="1076"/>
          <ac:picMkLst>
            <pc:docMk/>
            <pc:sldMk cId="4203637889" sldId="272"/>
            <ac:picMk id="7" creationId="{6AB0E770-14B1-E0B7-32E9-DB9B7B667A02}"/>
          </ac:picMkLst>
        </pc:picChg>
        <pc:picChg chg="mod">
          <ac:chgData name="Lauren Laissue" userId="S::llaissue_gmail.com#ext#@sympraxis.onmicrosoft.com::61037b43-542e-40d6-b33a-fe22ccc03d2b" providerId="AD" clId="Web-{2FF5120C-42D9-9F9A-E46C-F27AED37B2A6}" dt="2024-09-30T14:24:32.231" v="11" actId="14100"/>
          <ac:picMkLst>
            <pc:docMk/>
            <pc:sldMk cId="4203637889" sldId="272"/>
            <ac:picMk id="8" creationId="{CCD3D012-7293-8500-4D7D-2B8FD978F797}"/>
          </ac:picMkLst>
        </pc:picChg>
        <pc:picChg chg="mod">
          <ac:chgData name="Lauren Laissue" userId="S::llaissue_gmail.com#ext#@sympraxis.onmicrosoft.com::61037b43-542e-40d6-b33a-fe22ccc03d2b" providerId="AD" clId="Web-{2FF5120C-42D9-9F9A-E46C-F27AED37B2A6}" dt="2024-09-30T14:24:27.747" v="10" actId="1076"/>
          <ac:picMkLst>
            <pc:docMk/>
            <pc:sldMk cId="4203637889" sldId="272"/>
            <ac:picMk id="18" creationId="{CA0D4C2D-708D-E973-751C-BC9214B8771F}"/>
          </ac:picMkLst>
        </pc:picChg>
        <pc:picChg chg="del">
          <ac:chgData name="Lauren Laissue" userId="S::llaissue_gmail.com#ext#@sympraxis.onmicrosoft.com::61037b43-542e-40d6-b33a-fe22ccc03d2b" providerId="AD" clId="Web-{2FF5120C-42D9-9F9A-E46C-F27AED37B2A6}" dt="2024-09-30T14:23:43.666" v="0"/>
          <ac:picMkLst>
            <pc:docMk/>
            <pc:sldMk cId="4203637889" sldId="272"/>
            <ac:picMk id="1030" creationId="{9D671352-EB44-01C6-41BA-B27071B51BE6}"/>
          </ac:picMkLst>
        </pc:picChg>
        <pc:picChg chg="mod">
          <ac:chgData name="Lauren Laissue" userId="S::llaissue_gmail.com#ext#@sympraxis.onmicrosoft.com::61037b43-542e-40d6-b33a-fe22ccc03d2b" providerId="AD" clId="Web-{2FF5120C-42D9-9F9A-E46C-F27AED37B2A6}" dt="2024-09-30T14:24:45.154" v="15" actId="1076"/>
          <ac:picMkLst>
            <pc:docMk/>
            <pc:sldMk cId="4203637889" sldId="272"/>
            <ac:picMk id="1032" creationId="{9EED6805-2131-2F49-3882-94E1EE7EADF8}"/>
          </ac:picMkLst>
        </pc:picChg>
      </pc:sldChg>
    </pc:docChg>
  </pc:docChgLst>
  <pc:docChgLst>
    <pc:chgData name="Lauren Laissue" userId="S::llaissue_gmail.com#ext#@sympraxis.onmicrosoft.com::61037b43-542e-40d6-b33a-fe22ccc03d2b" providerId="AD" clId="Web-{58BA1265-99A5-B523-F237-0F0B797CEE7B}"/>
    <pc:docChg chg="modSld">
      <pc:chgData name="Lauren Laissue" userId="S::llaissue_gmail.com#ext#@sympraxis.onmicrosoft.com::61037b43-542e-40d6-b33a-fe22ccc03d2b" providerId="AD" clId="Web-{58BA1265-99A5-B523-F237-0F0B797CEE7B}" dt="2024-09-20T15:02:51.917" v="15" actId="1076"/>
      <pc:docMkLst>
        <pc:docMk/>
      </pc:docMkLst>
      <pc:sldChg chg="addSp delSp modSp">
        <pc:chgData name="Lauren Laissue" userId="S::llaissue_gmail.com#ext#@sympraxis.onmicrosoft.com::61037b43-542e-40d6-b33a-fe22ccc03d2b" providerId="AD" clId="Web-{58BA1265-99A5-B523-F237-0F0B797CEE7B}" dt="2024-09-20T15:02:51.917" v="15" actId="1076"/>
        <pc:sldMkLst>
          <pc:docMk/>
          <pc:sldMk cId="4203637889" sldId="272"/>
        </pc:sldMkLst>
        <pc:picChg chg="add mod">
          <ac:chgData name="Lauren Laissue" userId="S::llaissue_gmail.com#ext#@sympraxis.onmicrosoft.com::61037b43-542e-40d6-b33a-fe22ccc03d2b" providerId="AD" clId="Web-{58BA1265-99A5-B523-F237-0F0B797CEE7B}" dt="2024-09-20T15:02:32.604" v="11" actId="1076"/>
          <ac:picMkLst>
            <pc:docMk/>
            <pc:sldMk cId="4203637889" sldId="272"/>
            <ac:picMk id="5" creationId="{D4FEDC46-5D22-8D69-5276-26D760BA5344}"/>
          </ac:picMkLst>
        </pc:picChg>
        <pc:picChg chg="mod">
          <ac:chgData name="Lauren Laissue" userId="S::llaissue_gmail.com#ext#@sympraxis.onmicrosoft.com::61037b43-542e-40d6-b33a-fe22ccc03d2b" providerId="AD" clId="Web-{58BA1265-99A5-B523-F237-0F0B797CEE7B}" dt="2024-09-20T15:02:51.917" v="15" actId="1076"/>
          <ac:picMkLst>
            <pc:docMk/>
            <pc:sldMk cId="4203637889" sldId="272"/>
            <ac:picMk id="10" creationId="{D237CB16-C4F9-3B03-4F2A-686D436319A4}"/>
          </ac:picMkLst>
        </pc:picChg>
        <pc:picChg chg="mod">
          <ac:chgData name="Lauren Laissue" userId="S::llaissue_gmail.com#ext#@sympraxis.onmicrosoft.com::61037b43-542e-40d6-b33a-fe22ccc03d2b" providerId="AD" clId="Web-{58BA1265-99A5-B523-F237-0F0B797CEE7B}" dt="2024-09-20T15:02:49.089" v="14" actId="1076"/>
          <ac:picMkLst>
            <pc:docMk/>
            <pc:sldMk cId="4203637889" sldId="272"/>
            <ac:picMk id="12" creationId="{74CF553B-4399-746F-4D89-A1DA50081E7A}"/>
          </ac:picMkLst>
        </pc:picChg>
        <pc:picChg chg="mod">
          <ac:chgData name="Lauren Laissue" userId="S::llaissue_gmail.com#ext#@sympraxis.onmicrosoft.com::61037b43-542e-40d6-b33a-fe22ccc03d2b" providerId="AD" clId="Web-{58BA1265-99A5-B523-F237-0F0B797CEE7B}" dt="2024-09-20T15:01:06.929" v="2" actId="1076"/>
          <ac:picMkLst>
            <pc:docMk/>
            <pc:sldMk cId="4203637889" sldId="272"/>
            <ac:picMk id="13" creationId="{9F588224-B7DC-74A4-FA04-E51B2923372D}"/>
          </ac:picMkLst>
        </pc:picChg>
        <pc:picChg chg="del mod">
          <ac:chgData name="Lauren Laissue" userId="S::llaissue_gmail.com#ext#@sympraxis.onmicrosoft.com::61037b43-542e-40d6-b33a-fe22ccc03d2b" providerId="AD" clId="Web-{58BA1265-99A5-B523-F237-0F0B797CEE7B}" dt="2024-09-20T15:01:19.117" v="3"/>
          <ac:picMkLst>
            <pc:docMk/>
            <pc:sldMk cId="4203637889" sldId="272"/>
            <ac:picMk id="14" creationId="{B6F3A3B9-4A02-609F-0081-885B3F9C74F7}"/>
          </ac:picMkLst>
        </pc:picChg>
      </pc:sldChg>
    </pc:docChg>
  </pc:docChgLst>
  <pc:docChgLst>
    <pc:chgData name="Lauren Laissue" userId="S::llaissue_gmail.com#ext#@sympraxis.onmicrosoft.com::61037b43-542e-40d6-b33a-fe22ccc03d2b" providerId="AD" clId="Web-{6E1C24D4-D2B3-0B4C-C62C-8CC084706426}"/>
    <pc:docChg chg="addSld delSld modSld modSection">
      <pc:chgData name="Lauren Laissue" userId="S::llaissue_gmail.com#ext#@sympraxis.onmicrosoft.com::61037b43-542e-40d6-b33a-fe22ccc03d2b" providerId="AD" clId="Web-{6E1C24D4-D2B3-0B4C-C62C-8CC084706426}" dt="2024-09-20T14:59:09.895" v="72" actId="14100"/>
      <pc:docMkLst>
        <pc:docMk/>
      </pc:docMkLst>
      <pc:sldChg chg="addSp delSp modSp">
        <pc:chgData name="Lauren Laissue" userId="S::llaissue_gmail.com#ext#@sympraxis.onmicrosoft.com::61037b43-542e-40d6-b33a-fe22ccc03d2b" providerId="AD" clId="Web-{6E1C24D4-D2B3-0B4C-C62C-8CC084706426}" dt="2024-09-20T14:59:09.895" v="72" actId="14100"/>
        <pc:sldMkLst>
          <pc:docMk/>
          <pc:sldMk cId="4203637889" sldId="272"/>
        </pc:sldMkLst>
        <pc:picChg chg="del">
          <ac:chgData name="Lauren Laissue" userId="S::llaissue_gmail.com#ext#@sympraxis.onmicrosoft.com::61037b43-542e-40d6-b33a-fe22ccc03d2b" providerId="AD" clId="Web-{6E1C24D4-D2B3-0B4C-C62C-8CC084706426}" dt="2024-09-20T14:51:34.627" v="24"/>
          <ac:picMkLst>
            <pc:docMk/>
            <pc:sldMk cId="4203637889" sldId="272"/>
            <ac:picMk id="5" creationId="{4CC48574-9D08-B1D6-1432-6BBE67CB78FF}"/>
          </ac:picMkLst>
        </pc:picChg>
        <pc:picChg chg="del mod modCrop">
          <ac:chgData name="Lauren Laissue" userId="S::llaissue_gmail.com#ext#@sympraxis.onmicrosoft.com::61037b43-542e-40d6-b33a-fe22ccc03d2b" providerId="AD" clId="Web-{6E1C24D4-D2B3-0B4C-C62C-8CC084706426}" dt="2024-09-20T14:56:03.341" v="52"/>
          <ac:picMkLst>
            <pc:docMk/>
            <pc:sldMk cId="4203637889" sldId="272"/>
            <ac:picMk id="6" creationId="{2F00A274-3D2D-10AF-CE22-C72488365E50}"/>
          </ac:picMkLst>
        </pc:picChg>
        <pc:picChg chg="add mod">
          <ac:chgData name="Lauren Laissue" userId="S::llaissue_gmail.com#ext#@sympraxis.onmicrosoft.com::61037b43-542e-40d6-b33a-fe22ccc03d2b" providerId="AD" clId="Web-{6E1C24D4-D2B3-0B4C-C62C-8CC084706426}" dt="2024-09-20T14:58:44.519" v="71" actId="1076"/>
          <ac:picMkLst>
            <pc:docMk/>
            <pc:sldMk cId="4203637889" sldId="272"/>
            <ac:picMk id="7" creationId="{6AB0E770-14B1-E0B7-32E9-DB9B7B667A02}"/>
          </ac:picMkLst>
        </pc:picChg>
        <pc:picChg chg="del">
          <ac:chgData name="Lauren Laissue" userId="S::llaissue_gmail.com#ext#@sympraxis.onmicrosoft.com::61037b43-542e-40d6-b33a-fe22ccc03d2b" providerId="AD" clId="Web-{6E1C24D4-D2B3-0B4C-C62C-8CC084706426}" dt="2024-09-20T14:58:22.596" v="66"/>
          <ac:picMkLst>
            <pc:docMk/>
            <pc:sldMk cId="4203637889" sldId="272"/>
            <ac:picMk id="9" creationId="{44ECE150-4A0B-97C7-8B7E-6D5DF88B8356}"/>
          </ac:picMkLst>
        </pc:picChg>
        <pc:picChg chg="mod">
          <ac:chgData name="Lauren Laissue" userId="S::llaissue_gmail.com#ext#@sympraxis.onmicrosoft.com::61037b43-542e-40d6-b33a-fe22ccc03d2b" providerId="AD" clId="Web-{6E1C24D4-D2B3-0B4C-C62C-8CC084706426}" dt="2024-09-20T14:56:31.061" v="58" actId="1076"/>
          <ac:picMkLst>
            <pc:docMk/>
            <pc:sldMk cId="4203637889" sldId="272"/>
            <ac:picMk id="10" creationId="{D237CB16-C4F9-3B03-4F2A-686D436319A4}"/>
          </ac:picMkLst>
        </pc:picChg>
        <pc:picChg chg="add del mod">
          <ac:chgData name="Lauren Laissue" userId="S::llaissue_gmail.com#ext#@sympraxis.onmicrosoft.com::61037b43-542e-40d6-b33a-fe22ccc03d2b" providerId="AD" clId="Web-{6E1C24D4-D2B3-0B4C-C62C-8CC084706426}" dt="2024-09-20T14:52:51.927" v="30"/>
          <ac:picMkLst>
            <pc:docMk/>
            <pc:sldMk cId="4203637889" sldId="272"/>
            <ac:picMk id="11" creationId="{76569ACC-B89D-4C25-FE86-E502EAB99E7F}"/>
          </ac:picMkLst>
        </pc:picChg>
        <pc:picChg chg="add mod">
          <ac:chgData name="Lauren Laissue" userId="S::llaissue_gmail.com#ext#@sympraxis.onmicrosoft.com::61037b43-542e-40d6-b33a-fe22ccc03d2b" providerId="AD" clId="Web-{6E1C24D4-D2B3-0B4C-C62C-8CC084706426}" dt="2024-09-20T14:59:09.895" v="72" actId="14100"/>
          <ac:picMkLst>
            <pc:docMk/>
            <pc:sldMk cId="4203637889" sldId="272"/>
            <ac:picMk id="12" creationId="{74CF553B-4399-746F-4D89-A1DA50081E7A}"/>
          </ac:picMkLst>
        </pc:picChg>
        <pc:picChg chg="add mod">
          <ac:chgData name="Lauren Laissue" userId="S::llaissue_gmail.com#ext#@sympraxis.onmicrosoft.com::61037b43-542e-40d6-b33a-fe22ccc03d2b" providerId="AD" clId="Web-{6E1C24D4-D2B3-0B4C-C62C-8CC084706426}" dt="2024-09-20T14:56:49.843" v="62" actId="1076"/>
          <ac:picMkLst>
            <pc:docMk/>
            <pc:sldMk cId="4203637889" sldId="272"/>
            <ac:picMk id="13" creationId="{9F588224-B7DC-74A4-FA04-E51B2923372D}"/>
          </ac:picMkLst>
        </pc:picChg>
        <pc:picChg chg="add mod">
          <ac:chgData name="Lauren Laissue" userId="S::llaissue_gmail.com#ext#@sympraxis.onmicrosoft.com::61037b43-542e-40d6-b33a-fe22ccc03d2b" providerId="AD" clId="Web-{6E1C24D4-D2B3-0B4C-C62C-8CC084706426}" dt="2024-09-20T14:58:36.738" v="70" actId="1076"/>
          <ac:picMkLst>
            <pc:docMk/>
            <pc:sldMk cId="4203637889" sldId="272"/>
            <ac:picMk id="14" creationId="{B6F3A3B9-4A02-609F-0081-885B3F9C74F7}"/>
          </ac:picMkLst>
        </pc:picChg>
        <pc:picChg chg="mod">
          <ac:chgData name="Lauren Laissue" userId="S::llaissue_gmail.com#ext#@sympraxis.onmicrosoft.com::61037b43-542e-40d6-b33a-fe22ccc03d2b" providerId="AD" clId="Web-{6E1C24D4-D2B3-0B4C-C62C-8CC084706426}" dt="2024-09-20T14:54:16.711" v="49" actId="1076"/>
          <ac:picMkLst>
            <pc:docMk/>
            <pc:sldMk cId="4203637889" sldId="272"/>
            <ac:picMk id="18" creationId="{CA0D4C2D-708D-E973-751C-BC9214B8771F}"/>
          </ac:picMkLst>
        </pc:picChg>
        <pc:picChg chg="del">
          <ac:chgData name="Lauren Laissue" userId="S::llaissue_gmail.com#ext#@sympraxis.onmicrosoft.com::61037b43-542e-40d6-b33a-fe22ccc03d2b" providerId="AD" clId="Web-{6E1C24D4-D2B3-0B4C-C62C-8CC084706426}" dt="2024-09-20T14:50:12.045" v="15"/>
          <ac:picMkLst>
            <pc:docMk/>
            <pc:sldMk cId="4203637889" sldId="272"/>
            <ac:picMk id="1034" creationId="{7D16615B-E104-56AB-66F9-62A7182B0C61}"/>
          </ac:picMkLst>
        </pc:picChg>
      </pc:sldChg>
      <pc:sldChg chg="new del">
        <pc:chgData name="Lauren Laissue" userId="S::llaissue_gmail.com#ext#@sympraxis.onmicrosoft.com::61037b43-542e-40d6-b33a-fe22ccc03d2b" providerId="AD" clId="Web-{6E1C24D4-D2B3-0B4C-C62C-8CC084706426}" dt="2024-09-20T14:54:08.680" v="48"/>
        <pc:sldMkLst>
          <pc:docMk/>
          <pc:sldMk cId="3033239061" sldId="273"/>
        </pc:sldMkLst>
      </pc:sldChg>
    </pc:docChg>
  </pc:docChgLst>
  <pc:docChgLst>
    <pc:chgData name="Lauren Laissue" userId="S::llaissue_gmail.com#ext#@sympraxis.onmicrosoft.com::61037b43-542e-40d6-b33a-fe22ccc03d2b" providerId="AD" clId="Web-{81906749-B256-3A9B-002A-F792901C3DCF}"/>
    <pc:docChg chg="modSld">
      <pc:chgData name="Lauren Laissue" userId="S::llaissue_gmail.com#ext#@sympraxis.onmicrosoft.com::61037b43-542e-40d6-b33a-fe22ccc03d2b" providerId="AD" clId="Web-{81906749-B256-3A9B-002A-F792901C3DCF}" dt="2024-09-20T14:45:40.294" v="5"/>
      <pc:docMkLst>
        <pc:docMk/>
      </pc:docMkLst>
      <pc:sldChg chg="modSp">
        <pc:chgData name="Lauren Laissue" userId="S::llaissue_gmail.com#ext#@sympraxis.onmicrosoft.com::61037b43-542e-40d6-b33a-fe22ccc03d2b" providerId="AD" clId="Web-{81906749-B256-3A9B-002A-F792901C3DCF}" dt="2024-09-20T14:45:40.294" v="5"/>
        <pc:sldMkLst>
          <pc:docMk/>
          <pc:sldMk cId="4203637889" sldId="272"/>
        </pc:sldMkLst>
        <pc:picChg chg="mod modCrop">
          <ac:chgData name="Lauren Laissue" userId="S::llaissue_gmail.com#ext#@sympraxis.onmicrosoft.com::61037b43-542e-40d6-b33a-fe22ccc03d2b" providerId="AD" clId="Web-{81906749-B256-3A9B-002A-F792901C3DCF}" dt="2024-09-20T14:45:40.294" v="5"/>
          <ac:picMkLst>
            <pc:docMk/>
            <pc:sldMk cId="4203637889" sldId="272"/>
            <ac:picMk id="5" creationId="{4CC48574-9D08-B1D6-1432-6BBE67CB78FF}"/>
          </ac:picMkLst>
        </pc:picChg>
        <pc:picChg chg="mod modCrop">
          <ac:chgData name="Lauren Laissue" userId="S::llaissue_gmail.com#ext#@sympraxis.onmicrosoft.com::61037b43-542e-40d6-b33a-fe22ccc03d2b" providerId="AD" clId="Web-{81906749-B256-3A9B-002A-F792901C3DCF}" dt="2024-09-20T14:45:21.449" v="3"/>
          <ac:picMkLst>
            <pc:docMk/>
            <pc:sldMk cId="4203637889" sldId="272"/>
            <ac:picMk id="6" creationId="{2F00A274-3D2D-10AF-CE22-C72488365E5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E0C02-0AD8-47C0-BEC9-57CB0BFB696F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0FBCC-B535-4DA2-9DAB-6357E8662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0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95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3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7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25A053-F350-4136-A184-E515CEC3EBD5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54ABE0-5857-4F5F-8D46-6B988FD7C5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60862-04B3-1423-64E8-1D499244D2C8}"/>
              </a:ext>
            </a:extLst>
          </p:cNvPr>
          <p:cNvSpPr/>
          <p:nvPr/>
        </p:nvSpPr>
        <p:spPr>
          <a:xfrm>
            <a:off x="0" y="2646772"/>
            <a:ext cx="12192000" cy="1601312"/>
          </a:xfrm>
          <a:prstGeom prst="rect">
            <a:avLst/>
          </a:prstGeom>
          <a:solidFill>
            <a:srgbClr val="10A2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36E6A-BA46-BBFA-861D-C6350B8AF0E6}"/>
              </a:ext>
            </a:extLst>
          </p:cNvPr>
          <p:cNvSpPr/>
          <p:nvPr/>
        </p:nvSpPr>
        <p:spPr>
          <a:xfrm>
            <a:off x="0" y="2737300"/>
            <a:ext cx="12192000" cy="1426329"/>
          </a:xfrm>
          <a:prstGeom prst="rect">
            <a:avLst/>
          </a:prstGeom>
          <a:solidFill>
            <a:srgbClr val="053B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71B47D-E6F4-EBDD-F86C-B2AA3BA93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5" y="147941"/>
            <a:ext cx="2759670" cy="11193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9292E-1643-5AAB-D473-E349F464F7B6}"/>
              </a:ext>
            </a:extLst>
          </p:cNvPr>
          <p:cNvSpPr txBox="1"/>
          <p:nvPr/>
        </p:nvSpPr>
        <p:spPr>
          <a:xfrm>
            <a:off x="0" y="278874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 SPONSORS</a:t>
            </a:r>
          </a:p>
        </p:txBody>
      </p:sp>
      <p:pic>
        <p:nvPicPr>
          <p:cNvPr id="4" name="Content Placeholder 17" descr="A close up of a sign&#10;&#10;Description generated with high confidence">
            <a:extLst>
              <a:ext uri="{FF2B5EF4-FFF2-40B4-BE49-F238E27FC236}">
                <a16:creationId xmlns:a16="http://schemas.microsoft.com/office/drawing/2014/main" id="{4E0147E3-EB0C-00C2-EA47-585DEEF12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39" y="142387"/>
            <a:ext cx="6159549" cy="1323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37CB16-C4F9-3B03-4F2A-686D43631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945" y="1799923"/>
            <a:ext cx="4438768" cy="4326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A0D4C2D-708D-E973-751C-BC9214B87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0524" y="4561947"/>
            <a:ext cx="2657814" cy="780044"/>
          </a:xfrm>
          <a:prstGeom prst="rect">
            <a:avLst/>
          </a:prstGeom>
        </p:spPr>
      </p:pic>
      <p:pic>
        <p:nvPicPr>
          <p:cNvPr id="1032" name="Picture 8" descr="Photo of Jabra">
            <a:extLst>
              <a:ext uri="{FF2B5EF4-FFF2-40B4-BE49-F238E27FC236}">
                <a16:creationId xmlns:a16="http://schemas.microsoft.com/office/drawing/2014/main" id="{9EED6805-2131-2F49-3882-94E1EE7E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107" y="4110970"/>
            <a:ext cx="3302163" cy="181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3D012-7293-8500-4D7D-2B8FD978F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305" y="4700846"/>
            <a:ext cx="3204244" cy="4953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AB0E770-14B1-E0B7-32E9-DB9B7B667A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3813" y="5660759"/>
            <a:ext cx="2192111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CF553B-4399-746F-4D89-A1DA50081E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5428" y="1719943"/>
            <a:ext cx="4031648" cy="532841"/>
          </a:xfrm>
          <a:prstGeom prst="rect">
            <a:avLst/>
          </a:prstGeom>
        </p:spPr>
      </p:pic>
      <p:pic>
        <p:nvPicPr>
          <p:cNvPr id="13" name="Picture 12" descr="A black and grey logo&#10;&#10;Description automatically generated">
            <a:extLst>
              <a:ext uri="{FF2B5EF4-FFF2-40B4-BE49-F238E27FC236}">
                <a16:creationId xmlns:a16="http://schemas.microsoft.com/office/drawing/2014/main" id="{9F588224-B7DC-74A4-FA04-E51B292337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50" y="1574859"/>
            <a:ext cx="3151114" cy="883989"/>
          </a:xfrm>
          <a:prstGeom prst="rect">
            <a:avLst/>
          </a:prstGeom>
        </p:spPr>
      </p:pic>
      <p:pic>
        <p:nvPicPr>
          <p:cNvPr id="5" name="Picture 4" descr="A purple and green letters on a black background&#10;&#10;Description automatically generated">
            <a:extLst>
              <a:ext uri="{FF2B5EF4-FFF2-40B4-BE49-F238E27FC236}">
                <a16:creationId xmlns:a16="http://schemas.microsoft.com/office/drawing/2014/main" id="{D4FEDC46-5D22-8D69-5276-26D760BA53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9908" y="5662753"/>
            <a:ext cx="2202112" cy="46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37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ollabDaysN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10A2C2"/>
      </a:accent1>
      <a:accent2>
        <a:srgbClr val="053B47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a8e5736-43ae-44e0-83a9-44c0de629cda">
      <Terms xmlns="http://schemas.microsoft.com/office/infopath/2007/PartnerControls"/>
    </lcf76f155ced4ddcb4097134ff3c332f>
    <TaxCatchAll xmlns="f99dc824-8e01-4887-96ab-b9ffbd1d060e" xsi:nil="true"/>
    <_ip_UnifiedCompliancePolicyUIAction xmlns="http://schemas.microsoft.com/sharepoint/v3" xsi:nil="true"/>
    <Year xmlns="da8e5736-43ae-44e0-83a9-44c0de629cda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162FD293C4384E93F5295DFC8AF0C0" ma:contentTypeVersion="20" ma:contentTypeDescription="Create a new document." ma:contentTypeScope="" ma:versionID="6712de8788d15a7072328fbd1ca404df">
  <xsd:schema xmlns:xsd="http://www.w3.org/2001/XMLSchema" xmlns:xs="http://www.w3.org/2001/XMLSchema" xmlns:p="http://schemas.microsoft.com/office/2006/metadata/properties" xmlns:ns1="http://schemas.microsoft.com/sharepoint/v3" xmlns:ns2="da8e5736-43ae-44e0-83a9-44c0de629cda" xmlns:ns3="f99dc824-8e01-4887-96ab-b9ffbd1d060e" targetNamespace="http://schemas.microsoft.com/office/2006/metadata/properties" ma:root="true" ma:fieldsID="dfdaafe463ae3aa791b3c74ed1a716dd" ns1:_="" ns2:_="" ns3:_="">
    <xsd:import namespace="http://schemas.microsoft.com/sharepoint/v3"/>
    <xsd:import namespace="da8e5736-43ae-44e0-83a9-44c0de629cda"/>
    <xsd:import namespace="f99dc824-8e01-4887-96ab-b9ffbd1d06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Year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5736-43ae-44e0-83a9-44c0de629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Year" ma:index="11" nillable="true" ma:displayName="Year" ma:decimals="0" ma:description="Year this deck was delivered" ma:internalName="Year">
      <xsd:simpleType>
        <xsd:restriction base="dms:Number">
          <xsd:maxInclusive value="2020"/>
          <xsd:minInclusive value="2005"/>
        </xsd:restriction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79289b4-d9ca-439b-b24d-599db0c62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9dc824-8e01-4887-96ab-b9ffbd1d060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7628ee9b-5543-4d6c-8d54-c3525ee42508}" ma:internalName="TaxCatchAll" ma:showField="CatchAllData" ma:web="f99dc824-8e01-4887-96ab-b9ffbd1d06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737494-49D9-48D4-9165-FB004F3EEBA9}">
  <ds:schemaRefs>
    <ds:schemaRef ds:uri="d591a979-0bac-4b23-9603-e6fb7f7a49b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9831d08b-9f57-4b2b-95f9-16a6323db79d"/>
    <ds:schemaRef ds:uri="http://purl.org/dc/terms/"/>
    <ds:schemaRef ds:uri="http://schemas.microsoft.com/office/2006/documentManagement/types"/>
    <ds:schemaRef ds:uri="http://purl.org/dc/elements/1.1/"/>
    <ds:schemaRef ds:uri="9605f82c-78fe-499c-a12a-c671508a558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E3596C-2347-4BA3-8087-A6EE3E4DF056}"/>
</file>

<file path=customXml/itemProps3.xml><?xml version="1.0" encoding="utf-8"?>
<ds:datastoreItem xmlns:ds="http://schemas.openxmlformats.org/officeDocument/2006/customXml" ds:itemID="{A014629D-970A-4D33-AFD7-0A36A03D94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Segoe UI</vt:lpstr>
      <vt:lpstr>Retrospect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Anderson</dc:creator>
  <cp:lastModifiedBy>Derek Cash-Peterson</cp:lastModifiedBy>
  <cp:revision>1</cp:revision>
  <dcterms:created xsi:type="dcterms:W3CDTF">2019-10-04T12:31:25Z</dcterms:created>
  <dcterms:modified xsi:type="dcterms:W3CDTF">2024-09-30T14:26:42Z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0x01010095D78B2AF88654438B7F015B9C899C09</vt:lpwstr>
  </property>
</Properties>
</file>