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1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23B0-70F5-4603-873F-EC4E78FDA1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0C69-7466-48E9-ADE1-AE3C8367F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yourself and the topic. Mention your excitement about discussing AI at Techorama.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7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emerging trends and potential future developments in AI, encouraging excitement and curiosity.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7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Encourage audience interaction, prepare to engage with their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2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Summarize the main points discussed, thank the audience for their participation, and provide contact details for further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4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Briefly explain what will be covered and why understanding AI is crucial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Highlight significant milestones in AI, showing its evolution and increasing impact on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4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the concept of word vectors with a simple example or analogy.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 the technical process of creating word vectors, possibly mentioning different models like Word2Vec.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1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real-world applications to demonstrate how word vectors are used in AI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the architecture, focusing on why transformers are effective for processing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1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into detail about the self-attention mechanism, explaining its 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8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and explain some key applications of transformers, such as in natural language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90C69-7466-48E9-ADE1-AE3C8367F7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E5F-C3DF-D1B0-15CD-E68D6EE0F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D11AB-04A9-165E-04AA-EBCA0C3D9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A15A-4AFB-AD4A-9EDE-897ED1A1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31F4-A426-D2D1-E88C-FDD6FEBB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2486-8917-0CCD-FFB4-F3E966F4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246A-E5F5-14E4-0D60-204FD68A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EF7E9-AB11-9DCC-5A70-1060DD9B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A84A-AFB6-20BC-F4D4-ACBBBF81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187A-4338-CAA5-75D5-8B6DEAB1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5DB3-E97A-3D54-F414-A8CD6880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B4F58-16E0-8614-2B2A-8F3DED9A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1D1A3-55F8-E1F5-81ED-50B8F2722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43BAE-49DB-FAF5-987F-DD2ED21A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069F-D0AA-09AE-A950-7482D0E0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18CF-F005-EDA2-C546-A8BFB762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7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9E27-0A48-57EA-AE88-E1359663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0538-1AF3-521C-B7CC-CC5ACA689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EA7C-1D50-7025-06E4-E79FF604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329A-781C-3870-7B21-193F75A8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8DCF-349F-B2A8-78C9-326B967D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116B-AC16-8AA8-2E86-376A05A1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359D-B87D-EAB8-CDEA-84C62DAC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4220-F4C4-74F3-E9CE-F7D741C1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B22F-9A9A-7D7F-45D1-F2F2BF45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7382-AFC8-672A-4363-7C980BFA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B562-55A8-C86E-2C81-6986E901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C715-6947-23B0-D3E6-1A8C1FF2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EEEC-A126-926C-0D00-1992B15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8F14-5961-29C0-A329-E22369F6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1C6D-6767-9197-8C3A-7AB54005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0825-5244-DF1C-6EA7-1FF39340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4D38-E3E4-F123-6182-3541F5AC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23098-A980-927C-FA17-64433A2C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B72E-C6D6-B5C6-6107-A2BB7AD7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71DD-E4BD-F863-993C-C8985956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E0BCC-094E-AD10-0210-02068FDB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037E-60BD-5804-03C9-80F1B956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74895-AA0D-2845-DE7F-BF5D22F4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B406F-B09B-11B9-7449-BD7EB6E8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08350-D71F-5F04-6994-A1D8E2A49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A58C4-F74C-7722-5E02-CA16496B4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57500-4EDE-3BCB-EC71-72D3D6C3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FC666-CC42-4F9E-9AB2-65E944D7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F2B66-FD9A-6375-2223-28F1C3BC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B2F1-73D7-7EB3-8634-BB6CE15F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4CDA3-2A27-CE41-1ED3-6986E2BC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B7944-0E87-A1EE-EF60-530AFA07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1E258-BBA4-09B1-90C0-19D02CD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83BA0-77EF-025A-B402-64AD28CB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5FB2F-BBCA-7777-8945-024EDC03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B4C15-7FDB-FFDD-0B84-EB7F3525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8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35F1-0533-A92C-3C24-CEDA998D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EF39-8647-03B4-CE4E-2ECAC5A4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3C7D1-4993-380D-BD1E-E60DE1F6E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F49A-09DA-C018-241D-95241020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58EE-E98A-10F6-6513-749CFF14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57A30-F48D-91C7-BE93-36F3E0D0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D6E6-33A0-CB32-0BA9-6976D401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9E2CE-B591-0DC1-D1F0-4963C02F3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9E5CE-EB59-15A6-CBE5-38AFB2208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AB4E-E1E7-5B8A-189D-81C4122D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02E07-6B3A-7C68-21ED-685ED5FD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285D0-07F0-8823-ED52-18FE4218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36129-DC9F-5029-0C18-EFE71EA5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C324B-072F-0511-9367-1D5BF93D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E14F-F7C7-7152-2206-76FE6837B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9D490-D43D-41ED-B45E-4E0C98D1FD3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23AA-1D8B-5C50-1E00-C04970D7B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3117-3033-95FF-A20E-C0E47DBFF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4E011-9020-463C-BA35-E9CD3FDBF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E75A-1D3C-4638-A773-6ECEDEE2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101: Unveiling the Mechanics of Artificial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5E971-8D90-45A0-51CD-A6A979929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Presenter's Name
Date: [Date]
Event: Techorama</a:t>
            </a:r>
          </a:p>
        </p:txBody>
      </p:sp>
    </p:spTree>
    <p:extLst>
      <p:ext uri="{BB962C8B-B14F-4D97-AF65-F5344CB8AC3E}">
        <p14:creationId xmlns:p14="http://schemas.microsoft.com/office/powerpoint/2010/main" val="92785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2D27-2780-1140-AF33-0B9E6AAF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Trends and 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E94B-44D7-698F-55E4-AC44A6453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Latest Trends in AI
Speculative 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5057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44B0-4148-7558-CCD5-F4179633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757D-7705-0E5D-FFE6-78DB86862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questions? Let's discuss!</a:t>
            </a:r>
          </a:p>
        </p:txBody>
      </p:sp>
    </p:spTree>
    <p:extLst>
      <p:ext uri="{BB962C8B-B14F-4D97-AF65-F5344CB8AC3E}">
        <p14:creationId xmlns:p14="http://schemas.microsoft.com/office/powerpoint/2010/main" val="256027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0CF5-75E5-F804-3A61-F6A2AADD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40E1-CF25-F5C1-FB48-CB933B1C1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Summary of Key Points
Thank You and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7654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C76A-30EC-6E13-00F1-F6A5A60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6F73-C17A-297C-A0D6-6516E32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Session Overview
Objectives
Why AI Matters</a:t>
            </a:r>
          </a:p>
        </p:txBody>
      </p:sp>
    </p:spTree>
    <p:extLst>
      <p:ext uri="{BB962C8B-B14F-4D97-AF65-F5344CB8AC3E}">
        <p14:creationId xmlns:p14="http://schemas.microsoft.com/office/powerpoint/2010/main" val="167132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83F-9EDF-8474-CA01-5035DD9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BCC1-BBCB-A8BF-874C-1B76CD44B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Early Concepts and Theories
Key Milestones in AI Development
From Theory to Practice</a:t>
            </a:r>
          </a:p>
        </p:txBody>
      </p:sp>
    </p:spTree>
    <p:extLst>
      <p:ext uri="{BB962C8B-B14F-4D97-AF65-F5344CB8AC3E}">
        <p14:creationId xmlns:p14="http://schemas.microsoft.com/office/powerpoint/2010/main" val="370509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9434-753C-110B-B566-EE4A69B6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Word Vectors?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D9DE5-4A5C-AB6B-CF91-EB4EE1AC1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and Basic Concept</a:t>
            </a:r>
          </a:p>
        </p:txBody>
      </p:sp>
    </p:spTree>
    <p:extLst>
      <p:ext uri="{BB962C8B-B14F-4D97-AF65-F5344CB8AC3E}">
        <p14:creationId xmlns:p14="http://schemas.microsoft.com/office/powerpoint/2010/main" val="3834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49F7-0D37-F77E-CB11-A0253CEA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Word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ED2D8-498A-F182-32BB-D0AADCF4F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and Techniques (e.g., Word2Vec)</a:t>
            </a:r>
          </a:p>
        </p:txBody>
      </p:sp>
    </p:spTree>
    <p:extLst>
      <p:ext uri="{BB962C8B-B14F-4D97-AF65-F5344CB8AC3E}">
        <p14:creationId xmlns:p14="http://schemas.microsoft.com/office/powerpoint/2010/main" val="22794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EE02-1AE3-D4DF-7DD7-ADBAB8BC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Vectors in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366A1-7701-0730-746C-A13DB9B7C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in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98890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1C62-ED7A-77BD-69DD-55A4694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Architecture of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B597-7724-A37B-A9B8-5A45FC722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 Structure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101476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D198-8981-E616-7577-8E114E10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Self-Attention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0EB05-56F9-ED63-56FA-96CD03C24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Self-Attention Works</a:t>
            </a:r>
          </a:p>
        </p:txBody>
      </p:sp>
    </p:spTree>
    <p:extLst>
      <p:ext uri="{BB962C8B-B14F-4D97-AF65-F5344CB8AC3E}">
        <p14:creationId xmlns:p14="http://schemas.microsoft.com/office/powerpoint/2010/main" val="262471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EA1F-011B-A973-7B8A-7DD67D4E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7C54-ACFB-2402-A549-0A925ED77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 in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324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AI 101: Unveiling the Mechanics of Artificial Intelligence</vt:lpstr>
      <vt:lpstr>Introduction</vt:lpstr>
      <vt:lpstr>A Brief History of AI</vt:lpstr>
      <vt:lpstr>What are Word Vectors?</vt:lpstr>
      <vt:lpstr>Creating Word Vectors</vt:lpstr>
      <vt:lpstr>Word Vectors in Use</vt:lpstr>
      <vt:lpstr>The Architecture of Transformers</vt:lpstr>
      <vt:lpstr>Understanding Self-Attention Mechanisms</vt:lpstr>
      <vt:lpstr>Applications of Transformers</vt:lpstr>
      <vt:lpstr>Current Trends and Future Directions</vt:lpstr>
      <vt:lpstr>Questions &amp; Answers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101: Unveiling the Mechanics of Artificial Intelligence</dc:title>
  <dc:creator>Todd O. Klindt</dc:creator>
  <cp:lastModifiedBy>Todd O. Klindt</cp:lastModifiedBy>
  <cp:revision>1</cp:revision>
  <dcterms:created xsi:type="dcterms:W3CDTF">2024-05-06T15:52:49Z</dcterms:created>
  <dcterms:modified xsi:type="dcterms:W3CDTF">2024-05-06T15:52:49Z</dcterms:modified>
</cp:coreProperties>
</file>