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58" r:id="rId7"/>
    <p:sldId id="259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PowerShell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MTC Minneapolis – Inception 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0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Flow </a:t>
            </a:r>
            <a:r>
              <a:rPr lang="en-US" dirty="0" smtClean="0"/>
              <a:t>– Stream Analytics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5" y="2730322"/>
            <a:ext cx="11308497" cy="2182018"/>
          </a:xfrm>
        </p:spPr>
      </p:pic>
    </p:spTree>
    <p:extLst>
      <p:ext uri="{BB962C8B-B14F-4D97-AF65-F5344CB8AC3E}">
        <p14:creationId xmlns:p14="http://schemas.microsoft.com/office/powerpoint/2010/main" val="19900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Flow – Data Factory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47880"/>
            <a:ext cx="10944224" cy="3936359"/>
          </a:xfrm>
        </p:spPr>
      </p:pic>
    </p:spTree>
    <p:extLst>
      <p:ext uri="{BB962C8B-B14F-4D97-AF65-F5344CB8AC3E}">
        <p14:creationId xmlns:p14="http://schemas.microsoft.com/office/powerpoint/2010/main" val="5628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4635"/>
            <a:ext cx="10018713" cy="3836565"/>
          </a:xfrm>
        </p:spPr>
        <p:txBody>
          <a:bodyPr>
            <a:normAutofit/>
          </a:bodyPr>
          <a:lstStyle/>
          <a:p>
            <a:r>
              <a:rPr lang="en-US" dirty="0" smtClean="0"/>
              <a:t>Storage Accounts and </a:t>
            </a:r>
            <a:r>
              <a:rPr lang="en-US" dirty="0" smtClean="0"/>
              <a:t>Containers</a:t>
            </a:r>
          </a:p>
          <a:p>
            <a:r>
              <a:rPr lang="en-US" dirty="0" err="1" smtClean="0"/>
              <a:t>HDInsight</a:t>
            </a:r>
            <a:endParaRPr lang="en-US" dirty="0" smtClean="0"/>
          </a:p>
          <a:p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Event </a:t>
            </a:r>
            <a:r>
              <a:rPr lang="en-US" dirty="0" smtClean="0"/>
              <a:t>Hubs &amp; Shared </a:t>
            </a:r>
            <a:r>
              <a:rPr lang="en-US" dirty="0" smtClean="0"/>
              <a:t>Access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Azure Stream Analytics</a:t>
            </a:r>
            <a:endParaRPr lang="en-US" dirty="0" smtClean="0"/>
          </a:p>
          <a:p>
            <a:r>
              <a:rPr lang="en-US" dirty="0" smtClean="0"/>
              <a:t>Data Factory (Still in Preview)</a:t>
            </a:r>
          </a:p>
          <a:p>
            <a:pPr lvl="1"/>
            <a:r>
              <a:rPr lang="en-US" dirty="0" smtClean="0"/>
              <a:t>Datasets, Pipelines, Linked Services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2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4635"/>
            <a:ext cx="10018713" cy="3836565"/>
          </a:xfrm>
        </p:spPr>
        <p:txBody>
          <a:bodyPr>
            <a:normAutofit/>
          </a:bodyPr>
          <a:lstStyle/>
          <a:p>
            <a:r>
              <a:rPr lang="en-US" dirty="0" smtClean="0"/>
              <a:t>All trace events are written to a tab separated log</a:t>
            </a:r>
          </a:p>
          <a:p>
            <a:r>
              <a:rPr lang="en-US" dirty="0" smtClean="0"/>
              <a:t>%TEMP%\azureserviceprovision.log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1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Settings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Configurable </a:t>
            </a:r>
            <a:r>
              <a:rPr lang="en-US" dirty="0" err="1" smtClean="0"/>
              <a:t>json</a:t>
            </a:r>
            <a:r>
              <a:rPr lang="en-US" dirty="0" smtClean="0"/>
              <a:t> file to change settings such as storage account names, event hub access policies,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Located at .\</a:t>
            </a:r>
            <a:r>
              <a:rPr lang="en-US" dirty="0" err="1"/>
              <a:t>conf</a:t>
            </a:r>
            <a:r>
              <a:rPr lang="en-US" dirty="0"/>
              <a:t>\</a:t>
            </a:r>
            <a:r>
              <a:rPr lang="en-US" dirty="0" err="1"/>
              <a:t>azureprovisionsettings.json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Settings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 smtClean="0"/>
              <a:t>connection strings in familiar </a:t>
            </a:r>
            <a:r>
              <a:rPr lang="en-US" dirty="0" err="1" smtClean="0"/>
              <a:t>appSettings</a:t>
            </a:r>
            <a:r>
              <a:rPr lang="en-US" dirty="0" smtClean="0"/>
              <a:t> xml format for</a:t>
            </a:r>
          </a:p>
          <a:p>
            <a:pPr lvl="1"/>
            <a:r>
              <a:rPr lang="en-US" dirty="0" smtClean="0"/>
              <a:t>Storage accounts</a:t>
            </a:r>
          </a:p>
          <a:p>
            <a:pPr lvl="1"/>
            <a:r>
              <a:rPr lang="en-US" dirty="0" smtClean="0"/>
              <a:t>Event </a:t>
            </a:r>
            <a:r>
              <a:rPr lang="en-US" dirty="0" smtClean="0"/>
              <a:t>Hubs</a:t>
            </a:r>
          </a:p>
          <a:p>
            <a:r>
              <a:rPr lang="en-US" dirty="0" smtClean="0"/>
              <a:t>This is built during script execution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Flow (</a:t>
            </a:r>
            <a:r>
              <a:rPr lang="en-US" dirty="0"/>
              <a:t>High </a:t>
            </a:r>
            <a:r>
              <a:rPr lang="en-US" dirty="0" smtClean="0"/>
              <a:t>Level)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3724226"/>
            <a:ext cx="10018712" cy="1009748"/>
          </a:xfrm>
        </p:spPr>
      </p:pic>
    </p:spTree>
    <p:extLst>
      <p:ext uri="{BB962C8B-B14F-4D97-AF65-F5344CB8AC3E}">
        <p14:creationId xmlns:p14="http://schemas.microsoft.com/office/powerpoint/2010/main" val="16854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Flow -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60" y="2103120"/>
            <a:ext cx="6229717" cy="4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Flow - </a:t>
            </a:r>
            <a:r>
              <a:rPr lang="en-US" dirty="0" err="1" smtClean="0"/>
              <a:t>HDInsight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25" y="2794715"/>
            <a:ext cx="6960281" cy="9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Flow - Service Bus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63" y="2143760"/>
            <a:ext cx="8522607" cy="4013199"/>
          </a:xfrm>
        </p:spPr>
      </p:pic>
    </p:spTree>
    <p:extLst>
      <p:ext uri="{BB962C8B-B14F-4D97-AF65-F5344CB8AC3E}">
        <p14:creationId xmlns:p14="http://schemas.microsoft.com/office/powerpoint/2010/main" val="38465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1213</TotalTime>
  <Words>133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Azure PowerShell Automation</vt:lpstr>
      <vt:lpstr>What is Automated</vt:lpstr>
      <vt:lpstr>Script Logging</vt:lpstr>
      <vt:lpstr>Provisioning Settings File</vt:lpstr>
      <vt:lpstr>App Settings Xml File</vt:lpstr>
      <vt:lpstr>Automation Flow (High Level)</vt:lpstr>
      <vt:lpstr>Detailed Flow - Storage</vt:lpstr>
      <vt:lpstr>Detailed Flow - HDInsight</vt:lpstr>
      <vt:lpstr>Detailed Flow - Service Bus</vt:lpstr>
      <vt:lpstr>Detailed Flow – Stream Analytics</vt:lpstr>
      <vt:lpstr>Detailed Flow – Data Factory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PowerShell Automation</dc:title>
  <dc:creator>Michael Veazie</dc:creator>
  <cp:lastModifiedBy>Michael Veazie</cp:lastModifiedBy>
  <cp:revision>21</cp:revision>
  <dcterms:created xsi:type="dcterms:W3CDTF">2015-04-06T19:44:19Z</dcterms:created>
  <dcterms:modified xsi:type="dcterms:W3CDTF">2015-04-24T15:13:11Z</dcterms:modified>
</cp:coreProperties>
</file>