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2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7561250" cx="10693400"/>
  <p:notesSz cx="6946900" cy="10083800"/>
  <p:embeddedFontLst>
    <p:embeddedFont>
      <p:font typeface="Book Antiqu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82">
          <p15:clr>
            <a:srgbClr val="000000"/>
          </p15:clr>
        </p15:guide>
        <p15:guide id="2" orient="horz" pos="4606">
          <p15:clr>
            <a:srgbClr val="000000"/>
          </p15:clr>
        </p15:guide>
        <p15:guide id="3" orient="horz" pos="556">
          <p15:clr>
            <a:srgbClr val="000000"/>
          </p15:clr>
        </p15:guide>
        <p15:guide id="4" pos="186">
          <p15:clr>
            <a:srgbClr val="000000"/>
          </p15:clr>
        </p15:guide>
        <p15:guide id="5" pos="6550">
          <p15:clr>
            <a:srgbClr val="000000"/>
          </p15:clr>
        </p15:guide>
        <p15:guide id="6" pos="3368">
          <p15:clr>
            <a:srgbClr val="000000"/>
          </p15:clr>
        </p15:guide>
      </p15:sldGuideLst>
    </p:ext>
    <p:ext uri="{2D200454-40CA-4A62-9FC3-DE9A4176ACB9}">
      <p15:notesGuideLst>
        <p15:guide id="1" orient="horz" pos="3176">
          <p15:clr>
            <a:srgbClr val="000000"/>
          </p15:clr>
        </p15:guide>
        <p15:guide id="2" pos="2187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6" roundtripDataSignature="AMtx7mh5x0OW3hJ2wl2xQwY+XrBoU86d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82" orient="horz"/>
        <p:guide pos="4606" orient="horz"/>
        <p:guide pos="556" orient="horz"/>
        <p:guide pos="186"/>
        <p:guide pos="6550"/>
        <p:guide pos="3368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76" orient="horz"/>
        <p:guide pos="2187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BookAntiqua-bold.fntdata"/><Relationship Id="rId12" Type="http://schemas.openxmlformats.org/officeDocument/2006/relationships/font" Target="fonts/BookAntiqu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BookAntiqua-boldItalic.fntdata"/><Relationship Id="rId14" Type="http://schemas.openxmlformats.org/officeDocument/2006/relationships/font" Target="fonts/BookAntiqua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-1588" y="-1588"/>
            <a:ext cx="3006726" cy="504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575" spcFirstLastPara="1" rIns="1957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"/>
              <a:buNone/>
              <a:defRPr b="0" i="1" sz="1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41763" y="-1588"/>
            <a:ext cx="3006725" cy="504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575" spcFirstLastPara="1" rIns="19575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"/>
              <a:buNone/>
              <a:defRPr b="0" i="1" sz="1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19150" y="777875"/>
            <a:ext cx="5308600" cy="3754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27100" y="4784725"/>
            <a:ext cx="5092700" cy="4545013"/>
          </a:xfrm>
          <a:prstGeom prst="rect">
            <a:avLst/>
          </a:prstGeom>
          <a:noFill/>
          <a:ln>
            <a:noFill/>
          </a:ln>
        </p:spPr>
        <p:txBody>
          <a:bodyPr anchorCtr="0" anchor="t" bIns="48975" lIns="94700" spcFirstLastPara="1" rIns="94700" wrap="square" tIns="489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-1588" y="9580563"/>
            <a:ext cx="3006726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575" spcFirstLastPara="1" rIns="1957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"/>
              <a:buNone/>
              <a:defRPr b="0" i="1" sz="1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41763" y="9580563"/>
            <a:ext cx="3006725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575" spcFirstLastPara="1" rIns="195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"/>
              <a:buNone/>
            </a:pPr>
            <a:fld id="{00000000-1234-1234-1234-123412341234}" type="slidenum">
              <a:rPr b="0" i="1" lang="ko-KR" sz="1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  <a:endParaRPr b="0" i="1" sz="10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927100" y="4784725"/>
            <a:ext cx="5092700" cy="4545013"/>
          </a:xfrm>
          <a:prstGeom prst="rect">
            <a:avLst/>
          </a:prstGeom>
          <a:noFill/>
          <a:ln>
            <a:noFill/>
          </a:ln>
        </p:spPr>
        <p:txBody>
          <a:bodyPr anchorCtr="0" anchor="t" bIns="48975" lIns="94700" spcFirstLastPara="1" rIns="94700" wrap="square" tIns="489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819150" y="777875"/>
            <a:ext cx="5308600" cy="3754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927100" y="4784725"/>
            <a:ext cx="5092700" cy="4545013"/>
          </a:xfrm>
          <a:prstGeom prst="rect">
            <a:avLst/>
          </a:prstGeom>
          <a:noFill/>
          <a:ln>
            <a:noFill/>
          </a:ln>
        </p:spPr>
        <p:txBody>
          <a:bodyPr anchorCtr="0" anchor="t" bIns="48975" lIns="94700" spcFirstLastPara="1" rIns="94700" wrap="square" tIns="489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819150" y="777875"/>
            <a:ext cx="5308600" cy="3754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927100" y="4784725"/>
            <a:ext cx="5092700" cy="4545013"/>
          </a:xfrm>
          <a:prstGeom prst="rect">
            <a:avLst/>
          </a:prstGeom>
          <a:noFill/>
          <a:ln>
            <a:noFill/>
          </a:ln>
        </p:spPr>
        <p:txBody>
          <a:bodyPr anchorCtr="0" anchor="t" bIns="48975" lIns="94700" spcFirstLastPara="1" rIns="94700" wrap="square" tIns="489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819150" y="777875"/>
            <a:ext cx="5308600" cy="3754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927100" y="4784725"/>
            <a:ext cx="5092700" cy="4545013"/>
          </a:xfrm>
          <a:prstGeom prst="rect">
            <a:avLst/>
          </a:prstGeom>
          <a:noFill/>
          <a:ln>
            <a:noFill/>
          </a:ln>
        </p:spPr>
        <p:txBody>
          <a:bodyPr anchorCtr="0" anchor="t" bIns="48975" lIns="94700" spcFirstLastPara="1" rIns="94700" wrap="square" tIns="489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819150" y="777875"/>
            <a:ext cx="5308600" cy="3754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927100" y="4784725"/>
            <a:ext cx="5092700" cy="4545013"/>
          </a:xfrm>
          <a:prstGeom prst="rect">
            <a:avLst/>
          </a:prstGeom>
          <a:noFill/>
          <a:ln>
            <a:noFill/>
          </a:ln>
        </p:spPr>
        <p:txBody>
          <a:bodyPr anchorCtr="0" anchor="t" bIns="48975" lIns="94700" spcFirstLastPara="1" rIns="94700" wrap="square" tIns="489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819150" y="777875"/>
            <a:ext cx="5308600" cy="3754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927100" y="4784725"/>
            <a:ext cx="5092700" cy="4545013"/>
          </a:xfrm>
          <a:prstGeom prst="rect">
            <a:avLst/>
          </a:prstGeom>
          <a:noFill/>
          <a:ln>
            <a:noFill/>
          </a:ln>
        </p:spPr>
        <p:txBody>
          <a:bodyPr anchorCtr="0" anchor="t" bIns="48975" lIns="94700" spcFirstLastPara="1" rIns="94700" wrap="square" tIns="489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819150" y="777875"/>
            <a:ext cx="5308600" cy="3754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8"/>
          <p:cNvCxnSpPr/>
          <p:nvPr/>
        </p:nvCxnSpPr>
        <p:spPr>
          <a:xfrm>
            <a:off x="0" y="7413416"/>
            <a:ext cx="10693400" cy="1588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 rot="5400000">
            <a:off x="2851658" y="-552693"/>
            <a:ext cx="4990084" cy="962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CC99FF"/>
              </a:buClr>
              <a:buSzPts val="1100"/>
              <a:buFont typeface="Arial"/>
              <a:buChar char="­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99FF"/>
              </a:buClr>
              <a:buSzPts val="1000"/>
              <a:buFont typeface="Arial"/>
              <a:buChar char="­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99FF"/>
              </a:buClr>
              <a:buSzPts val="1000"/>
              <a:buFont typeface="Arial"/>
              <a:buChar char="­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99FF"/>
              </a:buClr>
              <a:buSzPts val="1000"/>
              <a:buFont typeface="Arial"/>
              <a:buChar char="­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99FF"/>
              </a:buClr>
              <a:buSzPts val="1000"/>
              <a:buFont typeface="Arial"/>
              <a:buChar char="­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99FF"/>
              </a:buClr>
              <a:buSzPts val="1000"/>
              <a:buFont typeface="Arial"/>
              <a:buChar char="­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type="title"/>
          </p:nvPr>
        </p:nvSpPr>
        <p:spPr>
          <a:xfrm rot="5400000">
            <a:off x="5729933" y="2325584"/>
            <a:ext cx="6451578" cy="2406015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 rot="5400000">
            <a:off x="835646" y="1826"/>
            <a:ext cx="6451578" cy="7053531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CC99FF"/>
              </a:buClr>
              <a:buSzPts val="1100"/>
              <a:buFont typeface="Arial"/>
              <a:buChar char="­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99FF"/>
              </a:buClr>
              <a:buSzPts val="1000"/>
              <a:buFont typeface="Arial"/>
              <a:buChar char="­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99FF"/>
              </a:buClr>
              <a:buSzPts val="1000"/>
              <a:buFont typeface="Arial"/>
              <a:buChar char="­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99FF"/>
              </a:buClr>
              <a:buSzPts val="1000"/>
              <a:buFont typeface="Arial"/>
              <a:buChar char="­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99FF"/>
              </a:buClr>
              <a:buSzPts val="1000"/>
              <a:buFont typeface="Arial"/>
              <a:buChar char="­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99FF"/>
              </a:buClr>
              <a:buSzPts val="1000"/>
              <a:buFont typeface="Arial"/>
              <a:buChar char="­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/>
          <p:nvPr>
            <p:ph type="ctrTitle"/>
          </p:nvPr>
        </p:nvSpPr>
        <p:spPr>
          <a:xfrm>
            <a:off x="802005" y="2348893"/>
            <a:ext cx="9089390" cy="1620771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1604010" y="4284716"/>
            <a:ext cx="7485380" cy="1932323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C99FF"/>
              </a:buClr>
              <a:buSzPts val="1500"/>
              <a:buFont typeface="Noto Sans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CC99FF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99FF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99FF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99FF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99FF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99FF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0"/>
          <p:cNvSpPr txBox="1"/>
          <p:nvPr>
            <p:ph idx="1" type="body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CC99FF"/>
              </a:buClr>
              <a:buSzPts val="1100"/>
              <a:buFont typeface="Arial"/>
              <a:buChar char="­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99FF"/>
              </a:buClr>
              <a:buSzPts val="1000"/>
              <a:buFont typeface="Arial"/>
              <a:buChar char="­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99FF"/>
              </a:buClr>
              <a:buSzPts val="1000"/>
              <a:buFont typeface="Arial"/>
              <a:buChar char="­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99FF"/>
              </a:buClr>
              <a:buSzPts val="1000"/>
              <a:buFont typeface="Arial"/>
              <a:buChar char="­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99FF"/>
              </a:buClr>
              <a:buSzPts val="1000"/>
              <a:buFont typeface="Arial"/>
              <a:buChar char="­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99FF"/>
              </a:buClr>
              <a:buSzPts val="1000"/>
              <a:buFont typeface="Arial"/>
              <a:buChar char="­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/>
          <p:nvPr>
            <p:ph type="title"/>
          </p:nvPr>
        </p:nvSpPr>
        <p:spPr>
          <a:xfrm>
            <a:off x="844848" y="4858812"/>
            <a:ext cx="9089390" cy="150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" type="body"/>
          </p:nvPr>
        </p:nvSpPr>
        <p:spPr>
          <a:xfrm>
            <a:off x="844848" y="3204786"/>
            <a:ext cx="9089390" cy="1654026"/>
          </a:xfrm>
          <a:prstGeom prst="rect">
            <a:avLst/>
          </a:prstGeom>
          <a:noFill/>
          <a:ln>
            <a:noFill/>
          </a:ln>
        </p:spPr>
        <p:txBody>
          <a:bodyPr anchorCtr="0" anchor="b" bIns="49775" lIns="99550" spcFirstLastPara="1" rIns="99550" wrap="square" tIns="497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CC99FF"/>
              </a:buClr>
              <a:buSzPts val="2200"/>
              <a:buFont typeface="Noto Sans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C99FF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C99FF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C99FF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C99FF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C99FF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C99FF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534670" y="1764295"/>
            <a:ext cx="4729773" cy="4990084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99FF"/>
              </a:buClr>
              <a:buSzPts val="2000"/>
              <a:buFont typeface="Arial"/>
              <a:buChar char="­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99FF"/>
              </a:buClr>
              <a:buSzPts val="2000"/>
              <a:buFont typeface="Arial"/>
              <a:buChar char="­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99FF"/>
              </a:buClr>
              <a:buSzPts val="2000"/>
              <a:buFont typeface="Arial"/>
              <a:buChar char="­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99FF"/>
              </a:buClr>
              <a:buSzPts val="2000"/>
              <a:buFont typeface="Arial"/>
              <a:buChar char="­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99FF"/>
              </a:buClr>
              <a:buSzPts val="2000"/>
              <a:buFont typeface="Arial"/>
              <a:buChar char="­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99FF"/>
              </a:buClr>
              <a:buSzPts val="2000"/>
              <a:buFont typeface="Arial"/>
              <a:buChar char="­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2" type="body"/>
          </p:nvPr>
        </p:nvSpPr>
        <p:spPr>
          <a:xfrm>
            <a:off x="5428957" y="1764295"/>
            <a:ext cx="4729773" cy="4990084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99FF"/>
              </a:buClr>
              <a:buSzPts val="2000"/>
              <a:buFont typeface="Arial"/>
              <a:buChar char="­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99FF"/>
              </a:buClr>
              <a:buSzPts val="2000"/>
              <a:buFont typeface="Arial"/>
              <a:buChar char="­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99FF"/>
              </a:buClr>
              <a:buSzPts val="2000"/>
              <a:buFont typeface="Arial"/>
              <a:buChar char="­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99FF"/>
              </a:buClr>
              <a:buSzPts val="2000"/>
              <a:buFont typeface="Arial"/>
              <a:buChar char="­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99FF"/>
              </a:buClr>
              <a:buSzPts val="2000"/>
              <a:buFont typeface="Arial"/>
              <a:buChar char="­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99FF"/>
              </a:buClr>
              <a:buSzPts val="2000"/>
              <a:buFont typeface="Arial"/>
              <a:buChar char="­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534670" y="1692533"/>
            <a:ext cx="4724633" cy="705367"/>
          </a:xfrm>
          <a:prstGeom prst="rect">
            <a:avLst/>
          </a:prstGeom>
          <a:noFill/>
          <a:ln>
            <a:noFill/>
          </a:ln>
        </p:spPr>
        <p:txBody>
          <a:bodyPr anchorCtr="0" anchor="b" bIns="49775" lIns="99550" spcFirstLastPara="1" rIns="99550" wrap="square" tIns="497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CC99FF"/>
              </a:buClr>
              <a:buSzPts val="2600"/>
              <a:buFont typeface="Noto Sans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CC99FF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CC99FF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CC99FF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CC99FF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CC99FF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CC99FF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3"/>
          <p:cNvSpPr txBox="1"/>
          <p:nvPr>
            <p:ph idx="2" type="body"/>
          </p:nvPr>
        </p:nvSpPr>
        <p:spPr>
          <a:xfrm>
            <a:off x="534670" y="2397901"/>
            <a:ext cx="4724633" cy="4356478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CC99FF"/>
              </a:buClr>
              <a:buSzPts val="1700"/>
              <a:buFont typeface="Arial"/>
              <a:buChar char="­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CC99FF"/>
              </a:buClr>
              <a:buSzPts val="1700"/>
              <a:buFont typeface="Arial"/>
              <a:buChar char="­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CC99FF"/>
              </a:buClr>
              <a:buSzPts val="1700"/>
              <a:buFont typeface="Arial"/>
              <a:buChar char="­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CC99FF"/>
              </a:buClr>
              <a:buSzPts val="1700"/>
              <a:buFont typeface="Arial"/>
              <a:buChar char="­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CC99FF"/>
              </a:buClr>
              <a:buSzPts val="1700"/>
              <a:buFont typeface="Arial"/>
              <a:buChar char="­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CC99FF"/>
              </a:buClr>
              <a:buSzPts val="1700"/>
              <a:buFont typeface="Arial"/>
              <a:buChar char="­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3"/>
          <p:cNvSpPr txBox="1"/>
          <p:nvPr>
            <p:ph idx="3" type="body"/>
          </p:nvPr>
        </p:nvSpPr>
        <p:spPr>
          <a:xfrm>
            <a:off x="5432385" y="1692533"/>
            <a:ext cx="4726346" cy="705367"/>
          </a:xfrm>
          <a:prstGeom prst="rect">
            <a:avLst/>
          </a:prstGeom>
          <a:noFill/>
          <a:ln>
            <a:noFill/>
          </a:ln>
        </p:spPr>
        <p:txBody>
          <a:bodyPr anchorCtr="0" anchor="b" bIns="49775" lIns="99550" spcFirstLastPara="1" rIns="99550" wrap="square" tIns="497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CC99FF"/>
              </a:buClr>
              <a:buSzPts val="2600"/>
              <a:buFont typeface="Noto Sans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CC99FF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CC99FF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CC99FF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CC99FF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CC99FF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CC99FF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4" type="body"/>
          </p:nvPr>
        </p:nvSpPr>
        <p:spPr>
          <a:xfrm>
            <a:off x="5432385" y="2397901"/>
            <a:ext cx="4726346" cy="4356478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CC99FF"/>
              </a:buClr>
              <a:buSzPts val="1700"/>
              <a:buFont typeface="Arial"/>
              <a:buChar char="­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CC99FF"/>
              </a:buClr>
              <a:buSzPts val="1700"/>
              <a:buFont typeface="Arial"/>
              <a:buChar char="­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CC99FF"/>
              </a:buClr>
              <a:buSzPts val="1700"/>
              <a:buFont typeface="Arial"/>
              <a:buChar char="­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CC99FF"/>
              </a:buClr>
              <a:buSzPts val="1700"/>
              <a:buFont typeface="Arial"/>
              <a:buChar char="­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CC99FF"/>
              </a:buClr>
              <a:buSzPts val="1700"/>
              <a:buFont typeface="Arial"/>
              <a:buChar char="­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CC99FF"/>
              </a:buClr>
              <a:buSzPts val="1700"/>
              <a:buFont typeface="Arial"/>
              <a:buChar char="­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534670" y="301050"/>
            <a:ext cx="3518198" cy="1281214"/>
          </a:xfrm>
          <a:prstGeom prst="rect">
            <a:avLst/>
          </a:prstGeom>
          <a:noFill/>
          <a:ln>
            <a:noFill/>
          </a:ln>
        </p:spPr>
        <p:txBody>
          <a:bodyPr anchorCtr="0" anchor="b" bIns="49775" lIns="99550" spcFirstLastPara="1" rIns="99550" wrap="square" tIns="497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4181394" y="301051"/>
            <a:ext cx="5977336" cy="645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7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93700" lvl="2" marL="13716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CC99FF"/>
              </a:buClr>
              <a:buSzPts val="2200"/>
              <a:buFont typeface="Arial"/>
              <a:buChar char="­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CC99FF"/>
              </a:buClr>
              <a:buSzPts val="2200"/>
              <a:buFont typeface="Arial"/>
              <a:buChar char="­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CC99FF"/>
              </a:buClr>
              <a:buSzPts val="2200"/>
              <a:buFont typeface="Arial"/>
              <a:buChar char="­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CC99FF"/>
              </a:buClr>
              <a:buSzPts val="2200"/>
              <a:buFont typeface="Arial"/>
              <a:buChar char="­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CC99FF"/>
              </a:buClr>
              <a:buSzPts val="2200"/>
              <a:buFont typeface="Arial"/>
              <a:buChar char="­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CC99FF"/>
              </a:buClr>
              <a:buSzPts val="2200"/>
              <a:buFont typeface="Arial"/>
              <a:buChar char="­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534670" y="1582265"/>
            <a:ext cx="3518198" cy="5172114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C99FF"/>
              </a:buClr>
              <a:buSzPts val="1500"/>
              <a:buFont typeface="Noto Sans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99FF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99FF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99FF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99FF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99FF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99FF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2095838" y="5292884"/>
            <a:ext cx="6416040" cy="624855"/>
          </a:xfrm>
          <a:prstGeom prst="rect">
            <a:avLst/>
          </a:prstGeom>
          <a:noFill/>
          <a:ln>
            <a:noFill/>
          </a:ln>
        </p:spPr>
        <p:txBody>
          <a:bodyPr anchorCtr="0" anchor="b" bIns="49775" lIns="99550" spcFirstLastPara="1" rIns="99550" wrap="square" tIns="497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6"/>
          <p:cNvSpPr/>
          <p:nvPr>
            <p:ph idx="2" type="pic"/>
          </p:nvPr>
        </p:nvSpPr>
        <p:spPr>
          <a:xfrm>
            <a:off x="2095838" y="675613"/>
            <a:ext cx="6416040" cy="4536758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6"/>
          <p:cNvSpPr txBox="1"/>
          <p:nvPr>
            <p:ph idx="1" type="body"/>
          </p:nvPr>
        </p:nvSpPr>
        <p:spPr>
          <a:xfrm>
            <a:off x="2095838" y="5917739"/>
            <a:ext cx="6416040" cy="887398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C99FF"/>
              </a:buClr>
              <a:buSzPts val="1500"/>
              <a:buFont typeface="Noto Sans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99FF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99FF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99FF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99FF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99FF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99FF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"/>
          <p:cNvGrpSpPr/>
          <p:nvPr/>
        </p:nvGrpSpPr>
        <p:grpSpPr>
          <a:xfrm>
            <a:off x="0" y="-2920"/>
            <a:ext cx="10693400" cy="642938"/>
            <a:chOff x="0" y="476672"/>
            <a:chExt cx="9906003" cy="875382"/>
          </a:xfrm>
        </p:grpSpPr>
        <p:pic>
          <p:nvPicPr>
            <p:cNvPr id="52" name="Google Shape;52;p1"/>
            <p:cNvPicPr preferRelativeResize="0"/>
            <p:nvPr/>
          </p:nvPicPr>
          <p:blipFill rotWithShape="1">
            <a:blip r:embed="rId3">
              <a:alphaModFix/>
            </a:blip>
            <a:srcRect b="13899" l="23064" r="4144" t="73096"/>
            <a:stretch/>
          </p:blipFill>
          <p:spPr>
            <a:xfrm>
              <a:off x="0" y="476672"/>
              <a:ext cx="9906003" cy="845634"/>
            </a:xfrm>
            <a:prstGeom prst="rect">
              <a:avLst/>
            </a:prstGeom>
            <a:solidFill>
              <a:srgbClr val="193157">
                <a:alpha val="79215"/>
              </a:srgbClr>
            </a:solidFill>
            <a:ln>
              <a:noFill/>
            </a:ln>
          </p:spPr>
        </p:pic>
        <p:sp>
          <p:nvSpPr>
            <p:cNvPr id="53" name="Google Shape;53;p1"/>
            <p:cNvSpPr/>
            <p:nvPr/>
          </p:nvSpPr>
          <p:spPr>
            <a:xfrm>
              <a:off x="0" y="476672"/>
              <a:ext cx="9906003" cy="847284"/>
            </a:xfrm>
            <a:prstGeom prst="rect">
              <a:avLst/>
            </a:prstGeom>
            <a:solidFill>
              <a:srgbClr val="F2F2F2">
                <a:alpha val="8784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300"/>
                <a:buFont typeface="Noto Sans"/>
                <a:buNone/>
              </a:pPr>
              <a:r>
                <a:t/>
              </a:r>
              <a:endParaRPr b="0" i="0" sz="13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4" name="Google Shape;54;p1"/>
            <p:cNvGrpSpPr/>
            <p:nvPr/>
          </p:nvGrpSpPr>
          <p:grpSpPr>
            <a:xfrm>
              <a:off x="0" y="476672"/>
              <a:ext cx="712788" cy="847284"/>
              <a:chOff x="0" y="476672"/>
              <a:chExt cx="712788" cy="847284"/>
            </a:xfrm>
          </p:grpSpPr>
          <p:sp>
            <p:nvSpPr>
              <p:cNvPr id="55" name="Google Shape;55;p1"/>
              <p:cNvSpPr/>
              <p:nvPr/>
            </p:nvSpPr>
            <p:spPr>
              <a:xfrm>
                <a:off x="0" y="476672"/>
                <a:ext cx="398463" cy="847284"/>
              </a:xfrm>
              <a:prstGeom prst="homePlate">
                <a:avLst>
                  <a:gd fmla="val 50000" name="adj"/>
                </a:avLst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180000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33"/>
                  </a:buClr>
                  <a:buSzPts val="1600"/>
                  <a:buFont typeface="Noto Sans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" name="Google Shape;56;p1"/>
              <p:cNvSpPr/>
              <p:nvPr/>
            </p:nvSpPr>
            <p:spPr>
              <a:xfrm>
                <a:off x="219075" y="476672"/>
                <a:ext cx="398463" cy="847284"/>
              </a:xfrm>
              <a:prstGeom prst="chevron">
                <a:avLst>
                  <a:gd fmla="val 50000" name="adj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180000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33"/>
                  </a:buClr>
                  <a:buSzPts val="1600"/>
                  <a:buFont typeface="Noto Sans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7" name="Google Shape;57;p1"/>
              <p:cNvSpPr/>
              <p:nvPr/>
            </p:nvSpPr>
            <p:spPr>
              <a:xfrm>
                <a:off x="484188" y="476672"/>
                <a:ext cx="228600" cy="847284"/>
              </a:xfrm>
              <a:prstGeom prst="chevron">
                <a:avLst>
                  <a:gd fmla="val 74083" name="adj"/>
                </a:avLst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180000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33"/>
                  </a:buClr>
                  <a:buSzPts val="1600"/>
                  <a:buFont typeface="Noto Sans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58" name="Google Shape;58;p1"/>
            <p:cNvSpPr/>
            <p:nvPr/>
          </p:nvSpPr>
          <p:spPr>
            <a:xfrm flipH="1" rot="10800000">
              <a:off x="0" y="1315310"/>
              <a:ext cx="9906003" cy="36744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rotWithShape="0" algn="t" dir="5400000" dist="254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300"/>
                <a:buFont typeface="Noto Sans"/>
                <a:buNone/>
              </a:pPr>
              <a:r>
                <a:t/>
              </a:r>
              <a:endParaRPr b="0" i="0" sz="13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9" name="Google Shape;59;p1"/>
          <p:cNvSpPr txBox="1"/>
          <p:nvPr/>
        </p:nvSpPr>
        <p:spPr>
          <a:xfrm>
            <a:off x="283567" y="721300"/>
            <a:ext cx="4144166" cy="270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Smart Factory 구성도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738158" y="-51609"/>
            <a:ext cx="9955242" cy="631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Noto Sans"/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고도화 2차 시스템구축 제안서</a:t>
            </a:r>
            <a:endParaRPr b="1" i="0" sz="24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450" y="1420813"/>
            <a:ext cx="9080500" cy="47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2"/>
          <p:cNvGrpSpPr/>
          <p:nvPr/>
        </p:nvGrpSpPr>
        <p:grpSpPr>
          <a:xfrm>
            <a:off x="0" y="-2920"/>
            <a:ext cx="10693400" cy="642938"/>
            <a:chOff x="0" y="476672"/>
            <a:chExt cx="9906003" cy="875382"/>
          </a:xfrm>
        </p:grpSpPr>
        <p:pic>
          <p:nvPicPr>
            <p:cNvPr id="67" name="Google Shape;67;p2"/>
            <p:cNvPicPr preferRelativeResize="0"/>
            <p:nvPr/>
          </p:nvPicPr>
          <p:blipFill rotWithShape="1">
            <a:blip r:embed="rId3">
              <a:alphaModFix/>
            </a:blip>
            <a:srcRect b="13899" l="23064" r="4144" t="73096"/>
            <a:stretch/>
          </p:blipFill>
          <p:spPr>
            <a:xfrm>
              <a:off x="0" y="476672"/>
              <a:ext cx="9906003" cy="845634"/>
            </a:xfrm>
            <a:prstGeom prst="rect">
              <a:avLst/>
            </a:prstGeom>
            <a:solidFill>
              <a:srgbClr val="193157">
                <a:alpha val="79215"/>
              </a:srgbClr>
            </a:solidFill>
            <a:ln>
              <a:noFill/>
            </a:ln>
          </p:spPr>
        </p:pic>
        <p:sp>
          <p:nvSpPr>
            <p:cNvPr id="68" name="Google Shape;68;p2"/>
            <p:cNvSpPr/>
            <p:nvPr/>
          </p:nvSpPr>
          <p:spPr>
            <a:xfrm>
              <a:off x="0" y="476672"/>
              <a:ext cx="9906003" cy="847284"/>
            </a:xfrm>
            <a:prstGeom prst="rect">
              <a:avLst/>
            </a:prstGeom>
            <a:solidFill>
              <a:srgbClr val="F2F2F2">
                <a:alpha val="8784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300"/>
                <a:buFont typeface="Noto Sans"/>
                <a:buNone/>
              </a:pPr>
              <a:r>
                <a:t/>
              </a:r>
              <a:endParaRPr b="0" i="0" sz="13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69" name="Google Shape;69;p2"/>
            <p:cNvGrpSpPr/>
            <p:nvPr/>
          </p:nvGrpSpPr>
          <p:grpSpPr>
            <a:xfrm>
              <a:off x="0" y="476672"/>
              <a:ext cx="712788" cy="847284"/>
              <a:chOff x="0" y="476672"/>
              <a:chExt cx="712788" cy="847284"/>
            </a:xfrm>
          </p:grpSpPr>
          <p:sp>
            <p:nvSpPr>
              <p:cNvPr id="70" name="Google Shape;70;p2"/>
              <p:cNvSpPr/>
              <p:nvPr/>
            </p:nvSpPr>
            <p:spPr>
              <a:xfrm>
                <a:off x="0" y="476672"/>
                <a:ext cx="398463" cy="847284"/>
              </a:xfrm>
              <a:prstGeom prst="homePlate">
                <a:avLst>
                  <a:gd fmla="val 50000" name="adj"/>
                </a:avLst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180000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33"/>
                  </a:buClr>
                  <a:buSzPts val="1600"/>
                  <a:buFont typeface="Noto Sans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219075" y="476672"/>
                <a:ext cx="398463" cy="847284"/>
              </a:xfrm>
              <a:prstGeom prst="chevron">
                <a:avLst>
                  <a:gd fmla="val 50000" name="adj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180000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33"/>
                  </a:buClr>
                  <a:buSzPts val="1600"/>
                  <a:buFont typeface="Noto Sans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484188" y="476672"/>
                <a:ext cx="228600" cy="847284"/>
              </a:xfrm>
              <a:prstGeom prst="chevron">
                <a:avLst>
                  <a:gd fmla="val 74083" name="adj"/>
                </a:avLst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180000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33"/>
                  </a:buClr>
                  <a:buSzPts val="1600"/>
                  <a:buFont typeface="Noto Sans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73" name="Google Shape;73;p2"/>
            <p:cNvSpPr/>
            <p:nvPr/>
          </p:nvSpPr>
          <p:spPr>
            <a:xfrm flipH="1" rot="10800000">
              <a:off x="0" y="1315310"/>
              <a:ext cx="9906003" cy="36744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rotWithShape="0" algn="t" dir="5400000" dist="254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300"/>
                <a:buFont typeface="Noto Sans"/>
                <a:buNone/>
              </a:pPr>
              <a:r>
                <a:t/>
              </a:r>
              <a:endParaRPr b="0" i="0" sz="13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4" name="Google Shape;74;p2"/>
          <p:cNvSpPr txBox="1"/>
          <p:nvPr/>
        </p:nvSpPr>
        <p:spPr>
          <a:xfrm>
            <a:off x="274984" y="900311"/>
            <a:ext cx="96081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APS시스템 분석 시뮬레이터 기능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 요약 : 생산투입물량을 INPUT(기존 데이터 포함)으로 사용되는 원자재의 소요량을 자동계산하여 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거래업체에 원자재를 발주할수 있도록 하려고 합니다.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생산투입물량은 이전 영업 수주된 수주량을 바탕으로 계절별(분기별) 계정수치를 만들어내고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수치를 바탕으로 향후(미래) 수주될 생산량을 일별, 주별 월별 스케쥴을 만들어 내고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이때 사용 되는 원자재를 계산하여 납품업체에 발주할수 있도록 발주 스케쥴을 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만들어 낸다.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생산 투입량   🡺 계정수치 계산(INPUT FACTOR를 주면 OUTPUT 값)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🡺 생산계획예측, 원자재 소요량 예측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예측 스케쥴   🡺 예측계획 DISPLAY(그래픽챠트)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 사항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"/>
              <a:buNone/>
            </a:pPr>
            <a:r>
              <a:rPr b="1" i="0" lang="ko-KR" sz="16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1. APS시스템 </a:t>
            </a:r>
            <a:endParaRPr b="1" i="0" sz="16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"/>
              <a:buNone/>
            </a:pPr>
            <a:r>
              <a:rPr b="1" i="0" lang="ko-KR" sz="16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- 생산투입계획예측</a:t>
            </a:r>
            <a:endParaRPr b="1" i="0" sz="16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"/>
              <a:buNone/>
            </a:pPr>
            <a:r>
              <a:rPr b="1" i="0" lang="ko-KR" sz="16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- 자원소요계획예측</a:t>
            </a:r>
            <a:endParaRPr b="1" i="0" sz="16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"/>
              <a:buNone/>
            </a:pPr>
            <a:r>
              <a:rPr b="1" i="0" lang="ko-KR" sz="16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위 2개 기능에 대한 예측 시뮬레이터 기능을 만들기 위해</a:t>
            </a:r>
            <a:endParaRPr b="1" i="0" sz="16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"/>
              <a:buChar char="−"/>
            </a:pPr>
            <a:r>
              <a:rPr b="1" i="0" lang="ko-KR" sz="16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툴이있다면 어떤것을 쓰는게 좋은지? (현재 학원에서 사용하고 있는것을 쓰고 싶습니다.)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"/>
              <a:buChar char="−"/>
            </a:pPr>
            <a:r>
              <a:rPr b="1" i="0" lang="ko-KR" sz="16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기능 툴은 어떤것을 쓰면 좋은지?(앞페지의 분석기법 내용)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"/>
              <a:buChar char="−"/>
            </a:pPr>
            <a:r>
              <a:rPr b="1" i="0" lang="ko-KR" sz="16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그래프로 보여주는게 필요한데 별도 툴이 필요한지도  알려주세요.(간트챠트는 필수)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"/>
              <a:buChar char="−"/>
            </a:pPr>
            <a:r>
              <a:rPr b="1" i="0" lang="ko-KR" sz="16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학원생들에게 과제로 제시하여 PILOT모듈을 만든다면 어느정도 시간이 필요 한지요?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나머지 ERP, MES, PLC, 인터페이스등의 시스템은 신경 쓰지 않으셔도 됩니다. 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738158" y="-51609"/>
            <a:ext cx="9955242" cy="631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Noto Sans"/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고도화 2차 시스템구축 제안서</a:t>
            </a:r>
            <a:endParaRPr b="1" i="0" sz="24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3"/>
          <p:cNvGrpSpPr/>
          <p:nvPr/>
        </p:nvGrpSpPr>
        <p:grpSpPr>
          <a:xfrm>
            <a:off x="0" y="-2920"/>
            <a:ext cx="10693400" cy="642938"/>
            <a:chOff x="0" y="476672"/>
            <a:chExt cx="9906003" cy="875382"/>
          </a:xfrm>
        </p:grpSpPr>
        <p:pic>
          <p:nvPicPr>
            <p:cNvPr id="81" name="Google Shape;81;p3"/>
            <p:cNvPicPr preferRelativeResize="0"/>
            <p:nvPr/>
          </p:nvPicPr>
          <p:blipFill rotWithShape="1">
            <a:blip r:embed="rId3">
              <a:alphaModFix/>
            </a:blip>
            <a:srcRect b="13899" l="23064" r="4144" t="73096"/>
            <a:stretch/>
          </p:blipFill>
          <p:spPr>
            <a:xfrm>
              <a:off x="0" y="476672"/>
              <a:ext cx="9906003" cy="845634"/>
            </a:xfrm>
            <a:prstGeom prst="rect">
              <a:avLst/>
            </a:prstGeom>
            <a:solidFill>
              <a:srgbClr val="193157">
                <a:alpha val="79215"/>
              </a:srgbClr>
            </a:solidFill>
            <a:ln>
              <a:noFill/>
            </a:ln>
          </p:spPr>
        </p:pic>
        <p:sp>
          <p:nvSpPr>
            <p:cNvPr id="82" name="Google Shape;82;p3"/>
            <p:cNvSpPr/>
            <p:nvPr/>
          </p:nvSpPr>
          <p:spPr>
            <a:xfrm>
              <a:off x="0" y="476672"/>
              <a:ext cx="9906003" cy="847284"/>
            </a:xfrm>
            <a:prstGeom prst="rect">
              <a:avLst/>
            </a:prstGeom>
            <a:solidFill>
              <a:srgbClr val="F2F2F2">
                <a:alpha val="8784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300"/>
                <a:buFont typeface="Noto Sans"/>
                <a:buNone/>
              </a:pPr>
              <a:r>
                <a:t/>
              </a:r>
              <a:endParaRPr b="0" i="0" sz="13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83" name="Google Shape;83;p3"/>
            <p:cNvGrpSpPr/>
            <p:nvPr/>
          </p:nvGrpSpPr>
          <p:grpSpPr>
            <a:xfrm>
              <a:off x="0" y="476672"/>
              <a:ext cx="712788" cy="847284"/>
              <a:chOff x="0" y="476672"/>
              <a:chExt cx="712788" cy="847284"/>
            </a:xfrm>
          </p:grpSpPr>
          <p:sp>
            <p:nvSpPr>
              <p:cNvPr id="84" name="Google Shape;84;p3"/>
              <p:cNvSpPr/>
              <p:nvPr/>
            </p:nvSpPr>
            <p:spPr>
              <a:xfrm>
                <a:off x="0" y="476672"/>
                <a:ext cx="398463" cy="847284"/>
              </a:xfrm>
              <a:prstGeom prst="homePlate">
                <a:avLst>
                  <a:gd fmla="val 50000" name="adj"/>
                </a:avLst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180000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33"/>
                  </a:buClr>
                  <a:buSzPts val="1600"/>
                  <a:buFont typeface="Noto Sans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219075" y="476672"/>
                <a:ext cx="398463" cy="847284"/>
              </a:xfrm>
              <a:prstGeom prst="chevron">
                <a:avLst>
                  <a:gd fmla="val 50000" name="adj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180000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33"/>
                  </a:buClr>
                  <a:buSzPts val="1600"/>
                  <a:buFont typeface="Noto Sans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484188" y="476672"/>
                <a:ext cx="228600" cy="847284"/>
              </a:xfrm>
              <a:prstGeom prst="chevron">
                <a:avLst>
                  <a:gd fmla="val 74083" name="adj"/>
                </a:avLst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180000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33"/>
                  </a:buClr>
                  <a:buSzPts val="1600"/>
                  <a:buFont typeface="Noto Sans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87" name="Google Shape;87;p3"/>
            <p:cNvSpPr/>
            <p:nvPr/>
          </p:nvSpPr>
          <p:spPr>
            <a:xfrm flipH="1" rot="10800000">
              <a:off x="0" y="1315310"/>
              <a:ext cx="9906003" cy="36744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rotWithShape="0" algn="t" dir="5400000" dist="254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300"/>
                <a:buFont typeface="Noto Sans"/>
                <a:buNone/>
              </a:pPr>
              <a:r>
                <a:t/>
              </a:r>
              <a:endParaRPr b="0" i="0" sz="13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8" name="Google Shape;88;p3"/>
          <p:cNvSpPr txBox="1"/>
          <p:nvPr/>
        </p:nvSpPr>
        <p:spPr>
          <a:xfrm>
            <a:off x="274984" y="900311"/>
            <a:ext cx="10040268" cy="6364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수요 예측 : "Heuristics 기법을 활용한 Rule-based" -&gt; "수요 관련 데이터 학습을 통한 AI 알고리즘 적용 모델" 개발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자원 소요 예측 : "Heuristics 기법을 활용한 Rule-based" -&gt; "수요 예측 AI 모델" 과 연계한 자동 발주 시스템 개발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생산 계획 : "Heuristics 기법을 활용한 Rule-based" -&gt; "수요 예측 AI 모델" + SCM 연계 최적 공급 모델 개발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사용요청업체에 대한 상세한 사전 조사분석 요청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"/>
              <a:buAutoNum type="arabicPeriod"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사업요청업체에 대한 도메인 정보 : 공급제품 및 서비스, 현재의 Order Fullfillment( 주문이행) Process, IT infra, 활용 가능한 data 등)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ANS) 도입공장  설명 :  사이트정보(http://silkroadcnt.co.kr/kr/index.php) ,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 분야 : 화학 혼화제, 특수 혼화제, 무기 혼화재, 분쇄조제등 화학 반응 공정으로 제품생산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공급제품 :  건설에 쓰이는 콘크리트 배합시 물과 혼합제를 사용하는데, 이때 혼합제 제품을 생산하기 위한                           생산계획과 혼합 원자재 MIXING을 관리하고자 합니다.  공급제품은 화학물을 반응시켜 만들어진                        내용물입니다.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주문이행 : 계절별, 수요별로 차이는 있으나 기존 수주정보를 ERP시스템에서 정보로 관리 하고 있고, 향후 ERP로 부터 인터페이스를 통하여 받을수 있습니다.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IT 인프라 :  ERP 시스템 외에는 신규로 구축 됨으로 구축 내용은 첫 페이지와 같음                          APS시스템은 H/W(DELL PowerEdge R740 Server), OS(WINDOW NT 2016 Server), 아파치2.4,                          마리아DB10.2  입니다.  개발 솔루션 소프트웨어는 알려주시면 설치가능 합니다. </a:t>
            </a:r>
            <a:endParaRPr b="0" i="0" sz="1400" u="none" cap="none" strike="noStrike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활용 가능한 데이터 :  ERP에 정보가 있으므로 필요한 항목을 알려주시면 사전 제공해 줄수 있습니다.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i="0" sz="1600" u="none" cap="none" strike="noStrike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738158" y="-51609"/>
            <a:ext cx="9955242" cy="631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Noto Sans"/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고도화 2차 시스템구축 제안서</a:t>
            </a:r>
            <a:endParaRPr b="1" i="0" sz="24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4"/>
          <p:cNvGrpSpPr/>
          <p:nvPr/>
        </p:nvGrpSpPr>
        <p:grpSpPr>
          <a:xfrm>
            <a:off x="0" y="-2920"/>
            <a:ext cx="10693400" cy="642938"/>
            <a:chOff x="0" y="476672"/>
            <a:chExt cx="9906003" cy="875382"/>
          </a:xfrm>
        </p:grpSpPr>
        <p:pic>
          <p:nvPicPr>
            <p:cNvPr id="95" name="Google Shape;95;p4"/>
            <p:cNvPicPr preferRelativeResize="0"/>
            <p:nvPr/>
          </p:nvPicPr>
          <p:blipFill rotWithShape="1">
            <a:blip r:embed="rId3">
              <a:alphaModFix/>
            </a:blip>
            <a:srcRect b="13899" l="23064" r="4144" t="73096"/>
            <a:stretch/>
          </p:blipFill>
          <p:spPr>
            <a:xfrm>
              <a:off x="0" y="476672"/>
              <a:ext cx="9906003" cy="845634"/>
            </a:xfrm>
            <a:prstGeom prst="rect">
              <a:avLst/>
            </a:prstGeom>
            <a:solidFill>
              <a:srgbClr val="193157">
                <a:alpha val="79215"/>
              </a:srgbClr>
            </a:solidFill>
            <a:ln>
              <a:noFill/>
            </a:ln>
          </p:spPr>
        </p:pic>
        <p:sp>
          <p:nvSpPr>
            <p:cNvPr id="96" name="Google Shape;96;p4"/>
            <p:cNvSpPr/>
            <p:nvPr/>
          </p:nvSpPr>
          <p:spPr>
            <a:xfrm>
              <a:off x="0" y="476672"/>
              <a:ext cx="9906003" cy="847284"/>
            </a:xfrm>
            <a:prstGeom prst="rect">
              <a:avLst/>
            </a:prstGeom>
            <a:solidFill>
              <a:srgbClr val="F2F2F2">
                <a:alpha val="8784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300"/>
                <a:buFont typeface="Noto Sans"/>
                <a:buNone/>
              </a:pPr>
              <a:r>
                <a:t/>
              </a:r>
              <a:endParaRPr b="0" i="0" sz="13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97" name="Google Shape;97;p4"/>
            <p:cNvGrpSpPr/>
            <p:nvPr/>
          </p:nvGrpSpPr>
          <p:grpSpPr>
            <a:xfrm>
              <a:off x="0" y="476672"/>
              <a:ext cx="712788" cy="847284"/>
              <a:chOff x="0" y="476672"/>
              <a:chExt cx="712788" cy="847284"/>
            </a:xfrm>
          </p:grpSpPr>
          <p:sp>
            <p:nvSpPr>
              <p:cNvPr id="98" name="Google Shape;98;p4"/>
              <p:cNvSpPr/>
              <p:nvPr/>
            </p:nvSpPr>
            <p:spPr>
              <a:xfrm>
                <a:off x="0" y="476672"/>
                <a:ext cx="398463" cy="847284"/>
              </a:xfrm>
              <a:prstGeom prst="homePlate">
                <a:avLst>
                  <a:gd fmla="val 50000" name="adj"/>
                </a:avLst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180000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33"/>
                  </a:buClr>
                  <a:buSzPts val="1600"/>
                  <a:buFont typeface="Noto Sans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219075" y="476672"/>
                <a:ext cx="398463" cy="847284"/>
              </a:xfrm>
              <a:prstGeom prst="chevron">
                <a:avLst>
                  <a:gd fmla="val 50000" name="adj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180000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33"/>
                  </a:buClr>
                  <a:buSzPts val="1600"/>
                  <a:buFont typeface="Noto Sans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484188" y="476672"/>
                <a:ext cx="228600" cy="847284"/>
              </a:xfrm>
              <a:prstGeom prst="chevron">
                <a:avLst>
                  <a:gd fmla="val 74083" name="adj"/>
                </a:avLst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180000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33"/>
                  </a:buClr>
                  <a:buSzPts val="1600"/>
                  <a:buFont typeface="Noto Sans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01" name="Google Shape;101;p4"/>
            <p:cNvSpPr/>
            <p:nvPr/>
          </p:nvSpPr>
          <p:spPr>
            <a:xfrm flipH="1" rot="10800000">
              <a:off x="0" y="1315310"/>
              <a:ext cx="9906003" cy="36744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rotWithShape="0" algn="t" dir="5400000" dist="254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300"/>
                <a:buFont typeface="Noto Sans"/>
                <a:buNone/>
              </a:pPr>
              <a:r>
                <a:t/>
              </a:r>
              <a:endParaRPr b="0" i="0" sz="13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2" name="Google Shape;102;p4"/>
          <p:cNvSpPr txBox="1"/>
          <p:nvPr/>
        </p:nvSpPr>
        <p:spPr>
          <a:xfrm>
            <a:off x="274984" y="900311"/>
            <a:ext cx="10040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사업요청업체의 "APS 시스템 도입"에 대한 기대효과(현안 이슈 및 개선 효과)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ANS) 현안 이슈 : 기획팀으로부터 분기별로 생산계획에 따른 원자재 구매 발주가 생산팀으로 내려오는데</a:t>
            </a:r>
            <a:endParaRPr b="0" i="0" sz="1600" u="none" cap="none" strike="noStrike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실 수요가 정확하지 않아 항상 조정하여 생산 및 발주처리 하고 있습니다.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개선효과 : 1) 실수요에 대한 정확한 예측으로 기획팀과 생산팀간의 업무 계획 동기화</a:t>
            </a:r>
            <a:endParaRPr b="0" i="0" sz="1600" u="none" cap="none" strike="noStrike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2) 발주일자의 자동화로 실 사이로 탱크의 원자재 적재량을 수기 관리하고 있는 행위를 </a:t>
            </a:r>
            <a:endParaRPr b="0" i="0" sz="1600" u="none" cap="none" strike="noStrike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시스템으로 개선</a:t>
            </a:r>
            <a:endParaRPr b="0" i="0" sz="1600" u="none" cap="none" strike="noStrike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3) 발주 원자재의 안전 재고량 관리</a:t>
            </a:r>
            <a:endParaRPr b="0" i="0" sz="1600" u="none" cap="none" strike="noStrike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APS 시스템의 각 분석 모델에 대한 가용 Input data 설명 및 sample data 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ANS)  INPUT DATA, SAMPLE DATA :  필요 제공 항목이 있으면 알려주시면 제공해 드리겠습니다.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다음 페이지 정보는 1차 개발했던 정보 입니다. 참조 하시면 됩니다.</a:t>
            </a:r>
            <a:endParaRPr b="0" i="0" sz="1600" u="none" cap="none" strike="noStrike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738158" y="-51609"/>
            <a:ext cx="9955242" cy="631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Noto Sans"/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고도화 2차 시스템구축 제안서</a:t>
            </a:r>
            <a:endParaRPr b="1" i="0" sz="24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5"/>
          <p:cNvGrpSpPr/>
          <p:nvPr/>
        </p:nvGrpSpPr>
        <p:grpSpPr>
          <a:xfrm>
            <a:off x="0" y="-2920"/>
            <a:ext cx="10693400" cy="642938"/>
            <a:chOff x="0" y="476672"/>
            <a:chExt cx="9906003" cy="875382"/>
          </a:xfrm>
        </p:grpSpPr>
        <p:pic>
          <p:nvPicPr>
            <p:cNvPr id="109" name="Google Shape;109;p5"/>
            <p:cNvPicPr preferRelativeResize="0"/>
            <p:nvPr/>
          </p:nvPicPr>
          <p:blipFill rotWithShape="1">
            <a:blip r:embed="rId3">
              <a:alphaModFix/>
            </a:blip>
            <a:srcRect b="13899" l="23064" r="4144" t="73096"/>
            <a:stretch/>
          </p:blipFill>
          <p:spPr>
            <a:xfrm>
              <a:off x="0" y="476672"/>
              <a:ext cx="9906003" cy="845634"/>
            </a:xfrm>
            <a:prstGeom prst="rect">
              <a:avLst/>
            </a:prstGeom>
            <a:solidFill>
              <a:srgbClr val="193157">
                <a:alpha val="79215"/>
              </a:srgbClr>
            </a:solidFill>
            <a:ln>
              <a:noFill/>
            </a:ln>
          </p:spPr>
        </p:pic>
        <p:sp>
          <p:nvSpPr>
            <p:cNvPr id="110" name="Google Shape;110;p5"/>
            <p:cNvSpPr/>
            <p:nvPr/>
          </p:nvSpPr>
          <p:spPr>
            <a:xfrm>
              <a:off x="0" y="476672"/>
              <a:ext cx="9906003" cy="847284"/>
            </a:xfrm>
            <a:prstGeom prst="rect">
              <a:avLst/>
            </a:prstGeom>
            <a:solidFill>
              <a:srgbClr val="F2F2F2">
                <a:alpha val="8784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300"/>
                <a:buFont typeface="Noto Sans"/>
                <a:buNone/>
              </a:pPr>
              <a:r>
                <a:t/>
              </a:r>
              <a:endParaRPr b="0" i="0" sz="13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11" name="Google Shape;111;p5"/>
            <p:cNvGrpSpPr/>
            <p:nvPr/>
          </p:nvGrpSpPr>
          <p:grpSpPr>
            <a:xfrm>
              <a:off x="0" y="476672"/>
              <a:ext cx="712788" cy="847284"/>
              <a:chOff x="0" y="476672"/>
              <a:chExt cx="712788" cy="847284"/>
            </a:xfrm>
          </p:grpSpPr>
          <p:sp>
            <p:nvSpPr>
              <p:cNvPr id="112" name="Google Shape;112;p5"/>
              <p:cNvSpPr/>
              <p:nvPr/>
            </p:nvSpPr>
            <p:spPr>
              <a:xfrm>
                <a:off x="0" y="476672"/>
                <a:ext cx="398463" cy="847284"/>
              </a:xfrm>
              <a:prstGeom prst="homePlate">
                <a:avLst>
                  <a:gd fmla="val 50000" name="adj"/>
                </a:avLst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180000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33"/>
                  </a:buClr>
                  <a:buSzPts val="1600"/>
                  <a:buFont typeface="Noto Sans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219075" y="476672"/>
                <a:ext cx="398463" cy="847284"/>
              </a:xfrm>
              <a:prstGeom prst="chevron">
                <a:avLst>
                  <a:gd fmla="val 50000" name="adj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180000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33"/>
                  </a:buClr>
                  <a:buSzPts val="1600"/>
                  <a:buFont typeface="Noto Sans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484188" y="476672"/>
                <a:ext cx="228600" cy="847284"/>
              </a:xfrm>
              <a:prstGeom prst="chevron">
                <a:avLst>
                  <a:gd fmla="val 74083" name="adj"/>
                </a:avLst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180000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33"/>
                  </a:buClr>
                  <a:buSzPts val="1600"/>
                  <a:buFont typeface="Noto Sans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15" name="Google Shape;115;p5"/>
            <p:cNvSpPr/>
            <p:nvPr/>
          </p:nvSpPr>
          <p:spPr>
            <a:xfrm flipH="1" rot="10800000">
              <a:off x="0" y="1315310"/>
              <a:ext cx="9906003" cy="36744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rotWithShape="0" algn="t" dir="5400000" dist="254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300"/>
                <a:buFont typeface="Noto Sans"/>
                <a:buNone/>
              </a:pPr>
              <a:r>
                <a:t/>
              </a:r>
              <a:endParaRPr b="0" i="0" sz="13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6" name="Google Shape;116;p5"/>
          <p:cNvSpPr txBox="1"/>
          <p:nvPr/>
        </p:nvSpPr>
        <p:spPr>
          <a:xfrm>
            <a:off x="738158" y="-51609"/>
            <a:ext cx="9955242" cy="631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Noto Sans"/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고도화 2차 시스템구축 제안서</a:t>
            </a:r>
            <a:endParaRPr b="1" i="0" sz="24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525" y="1358776"/>
            <a:ext cx="10345750" cy="270988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 txBox="1"/>
          <p:nvPr/>
        </p:nvSpPr>
        <p:spPr>
          <a:xfrm>
            <a:off x="274984" y="900311"/>
            <a:ext cx="10040268" cy="2708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제품정보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274984" y="4229868"/>
            <a:ext cx="10040268" cy="2708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원자재정보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0" name="Google Shape;12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8032" y="4519959"/>
            <a:ext cx="10171237" cy="22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6"/>
          <p:cNvGrpSpPr/>
          <p:nvPr/>
        </p:nvGrpSpPr>
        <p:grpSpPr>
          <a:xfrm>
            <a:off x="0" y="-2920"/>
            <a:ext cx="10693400" cy="642938"/>
            <a:chOff x="0" y="476672"/>
            <a:chExt cx="9906003" cy="875382"/>
          </a:xfrm>
        </p:grpSpPr>
        <p:pic>
          <p:nvPicPr>
            <p:cNvPr id="126" name="Google Shape;126;p6"/>
            <p:cNvPicPr preferRelativeResize="0"/>
            <p:nvPr/>
          </p:nvPicPr>
          <p:blipFill rotWithShape="1">
            <a:blip r:embed="rId3">
              <a:alphaModFix/>
            </a:blip>
            <a:srcRect b="13899" l="23064" r="4144" t="73096"/>
            <a:stretch/>
          </p:blipFill>
          <p:spPr>
            <a:xfrm>
              <a:off x="0" y="476672"/>
              <a:ext cx="9906003" cy="845634"/>
            </a:xfrm>
            <a:prstGeom prst="rect">
              <a:avLst/>
            </a:prstGeom>
            <a:solidFill>
              <a:srgbClr val="193157">
                <a:alpha val="79215"/>
              </a:srgbClr>
            </a:solidFill>
            <a:ln>
              <a:noFill/>
            </a:ln>
          </p:spPr>
        </p:pic>
        <p:sp>
          <p:nvSpPr>
            <p:cNvPr id="127" name="Google Shape;127;p6"/>
            <p:cNvSpPr/>
            <p:nvPr/>
          </p:nvSpPr>
          <p:spPr>
            <a:xfrm>
              <a:off x="0" y="476672"/>
              <a:ext cx="9906003" cy="847284"/>
            </a:xfrm>
            <a:prstGeom prst="rect">
              <a:avLst/>
            </a:prstGeom>
            <a:solidFill>
              <a:srgbClr val="F2F2F2">
                <a:alpha val="8784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300"/>
                <a:buFont typeface="Noto Sans"/>
                <a:buNone/>
              </a:pPr>
              <a:r>
                <a:t/>
              </a:r>
              <a:endParaRPr b="0" i="0" sz="13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28" name="Google Shape;128;p6"/>
            <p:cNvGrpSpPr/>
            <p:nvPr/>
          </p:nvGrpSpPr>
          <p:grpSpPr>
            <a:xfrm>
              <a:off x="0" y="476672"/>
              <a:ext cx="712788" cy="847284"/>
              <a:chOff x="0" y="476672"/>
              <a:chExt cx="712788" cy="847284"/>
            </a:xfrm>
          </p:grpSpPr>
          <p:sp>
            <p:nvSpPr>
              <p:cNvPr id="129" name="Google Shape;129;p6"/>
              <p:cNvSpPr/>
              <p:nvPr/>
            </p:nvSpPr>
            <p:spPr>
              <a:xfrm>
                <a:off x="0" y="476672"/>
                <a:ext cx="398463" cy="847284"/>
              </a:xfrm>
              <a:prstGeom prst="homePlate">
                <a:avLst>
                  <a:gd fmla="val 50000" name="adj"/>
                </a:avLst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180000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33"/>
                  </a:buClr>
                  <a:buSzPts val="1600"/>
                  <a:buFont typeface="Noto Sans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>
                <a:off x="219075" y="476672"/>
                <a:ext cx="398463" cy="847284"/>
              </a:xfrm>
              <a:prstGeom prst="chevron">
                <a:avLst>
                  <a:gd fmla="val 50000" name="adj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180000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33"/>
                  </a:buClr>
                  <a:buSzPts val="1600"/>
                  <a:buFont typeface="Noto Sans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>
                <a:off x="484188" y="476672"/>
                <a:ext cx="228600" cy="847284"/>
              </a:xfrm>
              <a:prstGeom prst="chevron">
                <a:avLst>
                  <a:gd fmla="val 74083" name="adj"/>
                </a:avLst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180000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33"/>
                  </a:buClr>
                  <a:buSzPts val="1600"/>
                  <a:buFont typeface="Noto Sans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32" name="Google Shape;132;p6"/>
            <p:cNvSpPr/>
            <p:nvPr/>
          </p:nvSpPr>
          <p:spPr>
            <a:xfrm flipH="1" rot="10800000">
              <a:off x="0" y="1315310"/>
              <a:ext cx="9906003" cy="36744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rotWithShape="0" algn="t" dir="5400000" dist="254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300"/>
                <a:buFont typeface="Noto Sans"/>
                <a:buNone/>
              </a:pPr>
              <a:r>
                <a:t/>
              </a:r>
              <a:endParaRPr b="0" i="0" sz="13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3" name="Google Shape;133;p6"/>
          <p:cNvSpPr txBox="1"/>
          <p:nvPr/>
        </p:nvSpPr>
        <p:spPr>
          <a:xfrm>
            <a:off x="738158" y="-51609"/>
            <a:ext cx="9955242" cy="631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Noto Sans"/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고도화 2차 시스템구축 제안서</a:t>
            </a:r>
            <a:endParaRPr b="1" i="0" sz="24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274984" y="900311"/>
            <a:ext cx="10040268" cy="2708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제품정보 과 원자재의 생산 LOT별 정보(작업지시 시방정보)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5" name="Google Shape;13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492" y="1244104"/>
            <a:ext cx="10315254" cy="224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 txBox="1"/>
          <p:nvPr/>
        </p:nvSpPr>
        <p:spPr>
          <a:xfrm>
            <a:off x="274984" y="3708623"/>
            <a:ext cx="10040400" cy="13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매번 이와 같이 제품별 원자재를 투입하여 생산 합니다.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"/>
              <a:buChar char="−"/>
            </a:pPr>
            <a:r>
              <a:rPr b="0" i="0" lang="ko-KR" sz="16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일별 제품별로 생산될 LOT건과 원자재를 대상으로 설비 공정에서 작업 합니다.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"/>
              <a:buChar char="−"/>
            </a:pPr>
            <a:r>
              <a:rPr b="0" i="0" lang="ko-KR" sz="16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이렇게 생산 되어야 하는 제품이 하루에 80건 미만 입니다.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"/>
              <a:buChar char="−"/>
            </a:pPr>
            <a:r>
              <a:rPr b="0" i="0" lang="ko-KR" sz="16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원자재는 사이로 탱크(액체)와 톤백(분말) 상태로 관리 됩니다.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"/>
              <a:buChar char="−"/>
            </a:pPr>
            <a:r>
              <a:rPr b="0" i="0" lang="ko-KR" sz="16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배합을위한 RECIPE 정보는 BOM으로 관리 됩니다.</a:t>
            </a:r>
            <a:endParaRPr b="0" i="0" sz="1600" u="none" cap="none" strike="noStrike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Business Architecture2">
  <a:themeElements>
    <a:clrScheme name="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CCECFF"/>
      </a:accent1>
      <a:accent2>
        <a:srgbClr val="114FFB"/>
      </a:accent2>
      <a:accent3>
        <a:srgbClr val="FFFFFF"/>
      </a:accent3>
      <a:accent4>
        <a:srgbClr val="000000"/>
      </a:accent4>
      <a:accent5>
        <a:srgbClr val="E2F4FF"/>
      </a:accent5>
      <a:accent6>
        <a:srgbClr val="0E47E3"/>
      </a:accent6>
      <a:hlink>
        <a:srgbClr val="00FF00"/>
      </a:hlink>
      <a:folHlink>
        <a:srgbClr val="FC01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1995-06-17T23:31:02Z</dcterms:created>
  <dc:creator>홍성학(주)봄소프트</dc:creator>
</cp:coreProperties>
</file>