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A40A-A5BB-7BD5-54A3-2A26914E1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E2190-9DED-DEED-616C-C673BC5A0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BCF0-479D-A957-8376-2C40B129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D6D3-0AC6-4C93-BDFD-CE736A2F3E1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2A7F9-86BB-094B-4F48-640E4E2C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C82D5-F6ED-EF2E-2B2E-E032054A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614-2D9A-4093-B7AE-EF8348D31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3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A0A8-E472-FD5F-16A6-AF9C161D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8FC7D-43BB-2095-EE97-006E92213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EC4E-E75F-8416-3D42-60928B06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D6D3-0AC6-4C93-BDFD-CE736A2F3E1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F5948-F6CB-5BCA-0FEA-B2B5BF8E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0933-A1FF-3994-3C2D-3C493B1F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614-2D9A-4093-B7AE-EF8348D31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9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FDCD0-075B-42C0-62A4-D1B6BAD24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F0534-B3F1-C6F9-FB16-11C39DD4A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45B10-2B61-695F-4ABE-F8CFBFE8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D6D3-0AC6-4C93-BDFD-CE736A2F3E1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F871-49AD-6FBC-860E-8FF8BB24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F343-16E9-C6DE-D3EA-F7487B64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614-2D9A-4093-B7AE-EF8348D31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2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C671-2103-018F-ECAD-21E7F798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C039-84C7-6398-5B17-99C8FD98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939B0-4ED9-60CC-77B4-CE0A664B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D6D3-0AC6-4C93-BDFD-CE736A2F3E1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FFDC0-B845-A511-4A1D-46875C5B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FA8FE-3A2D-E4AE-7AAF-EA0556FE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614-2D9A-4093-B7AE-EF8348D31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30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DC77-312F-1B7E-C15C-5D395517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AEA5B-3ADB-8C6A-604E-0CC204EF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1943E-765B-F46E-0DE0-766F49ED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D6D3-0AC6-4C93-BDFD-CE736A2F3E1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EFAA2-3121-D470-24CF-F586201B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92582-5676-C750-B6E2-45E74D68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614-2D9A-4093-B7AE-EF8348D31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1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4548-4C39-7962-EEBB-C3A68BE4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AC0B-7B7B-7DC4-695D-51364137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858DB-EC96-CB3B-B05C-B880955B5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0F3AC-A37C-17F3-BC03-56A10BCA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D6D3-0AC6-4C93-BDFD-CE736A2F3E1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4FB8A-A2F5-3E7A-8F5C-55F61B57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3CF0B-8FD9-4E22-7035-9E29BA54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614-2D9A-4093-B7AE-EF8348D31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95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1B07-99D5-5F33-63C6-2104879C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06466-9766-2423-BB45-72A8BDEC8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93FBD-CF3E-ABDC-FD15-19683D9A3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92177-8CF2-DB08-3577-3D471777F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FBC26-1B4E-AAA1-828C-749138982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62399-8F29-A230-1934-26981911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D6D3-0AC6-4C93-BDFD-CE736A2F3E1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9A9D8-3210-6ADA-051E-31B2B2CF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DA2AA-77D5-30CF-4F0E-7D4643B0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614-2D9A-4093-B7AE-EF8348D31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1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6593-8BC7-61CE-AE21-4C988763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162BC-02DF-9DD0-7A25-FD9A07A8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D6D3-0AC6-4C93-BDFD-CE736A2F3E1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728B4-1D3E-9FDD-36A5-DDD217D0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ADBEB-FAA8-DD36-1342-9BA248A3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614-2D9A-4093-B7AE-EF8348D31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70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A8252-C11D-1F1D-56D8-6C1DEFDF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D6D3-0AC6-4C93-BDFD-CE736A2F3E1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39178-6AAB-2425-5132-81CF794B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E8ECF-95F0-E372-FB43-B0B49F45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614-2D9A-4093-B7AE-EF8348D31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A591-A264-9799-A7E3-4F965389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4FB2-A6F9-3A80-62CD-C431877D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76036-0C8D-674B-DE0C-1BA1B9E1B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E4876-F542-D500-02FE-B743D2E1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D6D3-0AC6-4C93-BDFD-CE736A2F3E1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0F265-1F08-3ABC-01AC-140A08B2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2B071-8059-C3D0-F766-D992BCA7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614-2D9A-4093-B7AE-EF8348D31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05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B100-EE8F-9442-457A-63E41BAF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542CF-220A-70EB-0DF6-BB5950479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BBF02-42F8-98D0-24B1-ABD389E40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BBED1-4CC2-0787-0FC9-C77B713E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D6D3-0AC6-4C93-BDFD-CE736A2F3E1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609C4-4A70-A5DB-F589-B6CD4925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EC72B-3B47-2B38-6F11-0F43AE9E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614-2D9A-4093-B7AE-EF8348D31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83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3D483-4BEB-5B4F-E023-7C3886C3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0EBDE-8CFB-072A-1B00-DB9F0FFA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B57C-ADA5-2C6D-16AF-6BA9247FA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ED6D3-0AC6-4C93-BDFD-CE736A2F3E14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1BF15-6C79-EFF2-3C9E-33688A90F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C2CF-4A00-035D-C4D6-7D7B0132F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E614-2D9A-4093-B7AE-EF8348D31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9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4a"/><Relationship Id="rId7" Type="http://schemas.openxmlformats.org/officeDocument/2006/relationships/image" Target="../media/image2.png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m4a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96CF2197-D86C-26C1-4B0F-5910DA36DE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90" y="1631399"/>
            <a:ext cx="1120635" cy="869841"/>
          </a:xfrm>
          <a:prstGeom prst="rect">
            <a:avLst/>
          </a:prstGeom>
        </p:spPr>
      </p:pic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DF803BD4-62FA-EE78-394F-F91EF90C3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89" y="1631399"/>
            <a:ext cx="1120635" cy="869841"/>
          </a:xfrm>
          <a:prstGeom prst="rect">
            <a:avLst/>
          </a:prstGeom>
        </p:spPr>
      </p:pic>
      <p:pic>
        <p:nvPicPr>
          <p:cNvPr id="8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82191120-0524-2411-792B-9DB7C831EA4F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992.0136"/>
                  <p14:bmkLst>
                    <p14:bmk name="Bookmark 1" time="0"/>
                    <p14:bmk name="Bookmark 2" time="171.2941"/>
                  </p14:bmkLst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-694234" y="1649705"/>
            <a:ext cx="406400" cy="406400"/>
          </a:xfrm>
          <a:prstGeom prst="rect">
            <a:avLst/>
          </a:prstGeom>
        </p:spPr>
      </p:pic>
      <p:pic>
        <p:nvPicPr>
          <p:cNvPr id="1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3AA3DE2-DA50-0DE9-FEF0-8D2D6CD6F37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>
                  <p14:bmkLst>
                    <p14:bmk name="Bookmark 1" time="0"/>
                    <p14:bmk name="Bookmark 2" time="1873.0158"/>
                  </p14:bmkLst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-756920" y="2524760"/>
            <a:ext cx="406400" cy="406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F090BEC-EDA5-2FD8-373E-085D23FE1A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01" y="1180604"/>
            <a:ext cx="1723810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1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312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746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9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mute="1">
                    <p:cTn id="11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8"/>
                    </p:tgtEl>
                  </p:cMediaNode>
                </p:audio>
                <p:seq concurrent="1" nextAc="seek">
                  <p:cTn id="12" restart="whenNotActive" fill="hold" evtFilter="cancelBubble" nodeType="interactiveSeq">
                    <p:stCondLst>
                      <p:cond evt="onMediaBookmark" delay="0">
                        <p:tgtEl>
                          <p14:bmkTgt spid="8" bmkName="Bookmark 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3" fill="hold">
                          <p:stCondLst>
                            <p:cond delay="0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8" bmkName="Bookmark 1"/>
                      </p:tgtEl>
                    </p:cond>
                  </p:nextCondLst>
                </p:seq>
                <p:seq concurrent="1" nextAc="seek">
                  <p:cTn id="19" restart="whenNotActive" fill="hold" evtFilter="cancelBubble" nodeType="interactiveSeq">
                    <p:stCondLst>
                      <p:cond evt="onMediaBookmark" delay="0">
                        <p:tgtEl>
                          <p14:bmkTgt spid="8" bmkName="Bookmark 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0" fill="hold">
                          <p:stCondLst>
                            <p:cond delay="0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8" bmkName="Bookmark 2"/>
                      </p:tgtEl>
                    </p:cond>
                  </p:nextCondLst>
                </p:seq>
                <p:audio>
                  <p:cMediaNode vol="80000" mute="1">
                    <p:cTn id="26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4"/>
                    </p:tgtEl>
                  </p:cMediaNode>
                </p:audio>
                <p:seq concurrent="1" nextAc="seek">
                  <p:cTn id="27" restart="whenNotActive" fill="hold" evtFilter="cancelBubble" nodeType="interactiveSeq">
                    <p:stCondLst>
                      <p:cond evt="onMediaBookmark" delay="0">
                        <p:tgtEl>
                          <p14:bmkTgt spid="14" bmkName="Bookmark 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8" fill="hold">
                          <p:stCondLst>
                            <p:cond delay="0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1797 0.00601 L 0.12135 0.24722 " pathEditMode="relative" rAng="0" ptsTypes="AA">
                                          <p:cBhvr>
                                            <p:cTn id="3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849" y="119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1797 0.00602 L 0.12187 0.24722 " pathEditMode="relative" rAng="0" ptsTypes="AA">
                                          <p:cBhvr>
                                            <p:cTn id="33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992" y="120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1797 0.00602 L 0.12187 0.24722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992" y="1206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4" bmkName="Bookmark 1"/>
                      </p:tgtEl>
                    </p:cond>
                  </p:nextCondLst>
                </p:seq>
                <p:seq concurrent="1" nextAc="seek">
                  <p:cTn id="36" restart="whenNotActive" fill="hold" evtFilter="cancelBubble" nodeType="interactiveSeq">
                    <p:stCondLst>
                      <p:cond evt="onMediaBookmark" delay="0">
                        <p:tgtEl>
                          <p14:bmkTgt spid="14" bmkName="Bookmark 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7" fill="hold">
                          <p:stCondLst>
                            <p:cond delay="0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135 0.24722 L -0.11797 0.00602 " pathEditMode="relative" rAng="0" ptsTypes="AA">
                                          <p:cBhvr>
                                            <p:cTn id="40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966" y="-120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135 0.24722 L -0.11875 0.00555 " pathEditMode="relative" rAng="0" ptsTypes="AA">
                                          <p:cBhvr>
                                            <p:cTn id="42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005" y="-1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2135 0.24722 L -0.11875 0.00555 " pathEditMode="relative" rAng="0" ptsTypes="AA">
                                          <p:cBhvr>
                                            <p:cTn id="44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005" y="-120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4" bmkName="Bookmark 2"/>
                      </p:tgtEl>
                    </p:cond>
                  </p:nextCondLst>
                </p:seq>
                <p:seq concurrent="1" nextAc="seek">
                  <p:cTn id="45" restart="whenNotActive" fill="hold" evtFilter="cancelBubble" nodeType="interactiveSeq">
                    <p:stCondLst>
                      <p:cond evt="onClick" delay="0">
                        <p:tgtEl>
                          <p:spTgt spid="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46" fill="hold">
                          <p:stCondLst>
                            <p:cond delay="0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49" dur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50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"/>
                      </p:tgtEl>
                    </p:cond>
                  </p:nextCondLst>
                </p:seq>
                <p:seq concurrent="1" nextAc="seek">
                  <p:cTn id="52" restart="whenNotActive" fill="hold" evtFilter="cancelBubble" nodeType="interactiveSeq">
                    <p:stCondLst>
                      <p:cond evt="onClick" delay="0">
                        <p:tgtEl>
                          <p:spTgt spid="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53" fill="hold">
                          <p:stCondLst>
                            <p:cond delay="0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56" dur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7"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312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3746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9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mute="1">
                    <p:cTn id="11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8"/>
                    </p:tgtEl>
                  </p:cMediaNode>
                </p:audio>
                <p:audio>
                  <p:cMediaNode vol="80000" mute="1">
                    <p:cTn id="26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4"/>
                    </p:tgtEl>
                  </p:cMediaNode>
                </p:audio>
                <p:seq concurrent="1" nextAc="seek">
                  <p:cTn id="45" restart="whenNotActive" fill="hold" evtFilter="cancelBubble" nodeType="interactiveSeq">
                    <p:stCondLst>
                      <p:cond evt="onClick" delay="0">
                        <p:tgtEl>
                          <p:spTgt spid="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46" fill="hold">
                          <p:stCondLst>
                            <p:cond delay="0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49" dur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50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"/>
                      </p:tgtEl>
                    </p:cond>
                  </p:nextCondLst>
                </p:seq>
                <p:seq concurrent="1" nextAc="seek">
                  <p:cTn id="52" restart="whenNotActive" fill="hold" evtFilter="cancelBubble" nodeType="interactiveSeq">
                    <p:stCondLst>
                      <p:cond evt="onClick" delay="0">
                        <p:tgtEl>
                          <p:spTgt spid="7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53" fill="hold">
                          <p:stCondLst>
                            <p:cond delay="0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togglePause">
                                          <p:cBhvr>
                                            <p:cTn id="56" dur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7"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Wilson</dc:creator>
  <cp:lastModifiedBy>Luke Wilson</cp:lastModifiedBy>
  <cp:revision>2</cp:revision>
  <dcterms:created xsi:type="dcterms:W3CDTF">2022-12-07T17:01:35Z</dcterms:created>
  <dcterms:modified xsi:type="dcterms:W3CDTF">2022-12-07T17:51:12Z</dcterms:modified>
</cp:coreProperties>
</file>