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EC9"/>
    <a:srgbClr val="374362"/>
    <a:srgbClr val="F2F5F7"/>
    <a:srgbClr val="FFCC46"/>
    <a:srgbClr val="171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788-EA72-4B17-9FA7-CBE7FC43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B58B-DD6F-49DE-BC87-2892E0D74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7995-802F-461C-9608-AC42453F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0FBA-8E32-4882-8037-E7591B84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27CB-E7DF-4B33-886E-C8AB72D9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23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850-9DD3-45F5-AE98-D2D605F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51D84-9033-4AC5-9C51-037CBF757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BB69-38B8-4AC1-B83F-CC15726A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FFB7-1D79-481C-917A-54408688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21B8-48F0-434A-9438-9173061B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4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D6EB-3999-4FE6-92C4-B7E47E10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89C-17AB-4C2C-B5B2-35E5F9D6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4C43-A174-41A4-BA15-42E8AFD6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FB84-0884-4598-8F5F-23D9E7C2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7EED-0047-4E7B-A0C8-BF02584B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22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1383-672E-4788-8D9F-2EA06F32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DC98-EEC3-41A8-883C-449F624A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ACCE-AF33-49BB-9D7D-0D072BF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8D4C1-71D0-41CD-A798-9920D961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6C44-BE50-4567-A66C-FB4186CD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07CD-F9E5-4D13-A506-637A40A3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C424-9C1B-4DF0-B24E-BBE70BF5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DF045-7DA8-449F-93E1-4538E620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C015-E8B4-45FB-A993-280E615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D13F-4BF9-4705-BB71-D32041A7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6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DA63-CE9E-48FF-A88A-FDF96F6E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16F5-EB4F-48AF-B3B4-2CD2ACFA5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45DE-37B5-425A-B606-BBEE287C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C8932-33AB-4F06-AAF7-436D5922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8DFF-343F-454C-8950-754B3EFD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0ACB-15F4-410E-84B2-596CF67A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0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A454-F7F6-4B14-9F3D-705E853A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803D-4269-433D-A475-B52FB8C3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13F18-5210-49C4-BA58-5093E827B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414A2-673A-4F1B-B8E1-C9AE4AB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1507B-BCE3-4576-A83B-35237D95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5ABD0-FB6F-437F-9B10-DD8F1522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D548F-D3D7-4F4D-AD05-D4AE0CA6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1570E-8CBA-4898-A781-DCE54043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5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95D3-3157-435B-85EC-E753ABD6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3F6DF-A7F9-4A0C-AF65-DC00EF0D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D700C-C802-411C-A916-4C3D2409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25D43-C99A-442C-8D9D-2C7FCE3E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853C3-1B17-41C0-AA60-199B134F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4301-9458-4003-B57D-7CFD0AE1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75D16-34D8-43A7-B853-CEB79772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6B66-B01E-4FAC-8F9D-F2E8384A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B22-039D-4131-9C84-DD999A84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595C-E6D3-46C5-BECF-74A51BD2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EFAD7-D4C2-488A-ACD2-BCCC1E53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B3901-46D9-4621-B13F-FE3BA15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FC8D-2ED3-4921-9C6B-AFD696DE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8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5B14-892C-45BE-B2C1-9C726E2C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74EFE-0D6B-4DD0-81C8-3DD8691FD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669E-571D-4D3A-A027-99DFFFA8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34FD4-85ED-4405-9F4A-BD014945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CC24-B0D4-4B46-8CE2-D8D6C91E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4439-DC21-4B04-BEA8-D6BC9B9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4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93395-B6C2-40C4-A062-29A234D6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7D745-7C6C-4CB1-8C95-79E8FD8C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532C-3E1F-4FE9-8EC0-AB80A10A8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2FA6-5A1C-4F00-B5DB-86AB9154B69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6179D-0F8A-4F6B-AEC7-7EC281322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56CC-03E5-4B5B-BEDB-BF27A3F2A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DDB1-500D-4ADF-8A1B-64C72B451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16D88817-FB60-4BE7-B59F-07AF6FA0BBB7}"/>
              </a:ext>
            </a:extLst>
          </p:cNvPr>
          <p:cNvSpPr/>
          <p:nvPr/>
        </p:nvSpPr>
        <p:spPr>
          <a:xfrm rot="16200000">
            <a:off x="3421888" y="3772393"/>
            <a:ext cx="408201" cy="351897"/>
          </a:xfrm>
          <a:prstGeom prst="triangle">
            <a:avLst/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525AABC-65E5-432B-8F21-B0D3B49A6849}"/>
              </a:ext>
            </a:extLst>
          </p:cNvPr>
          <p:cNvSpPr/>
          <p:nvPr/>
        </p:nvSpPr>
        <p:spPr>
          <a:xfrm>
            <a:off x="3586302" y="3319091"/>
            <a:ext cx="583674" cy="1258501"/>
          </a:xfrm>
          <a:prstGeom prst="roundRect">
            <a:avLst>
              <a:gd name="adj" fmla="val 8567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0353A8-3558-4CDB-BE98-74767AF029A6}"/>
              </a:ext>
            </a:extLst>
          </p:cNvPr>
          <p:cNvSpPr/>
          <p:nvPr/>
        </p:nvSpPr>
        <p:spPr>
          <a:xfrm>
            <a:off x="212722" y="3327399"/>
            <a:ext cx="2986515" cy="1258501"/>
          </a:xfrm>
          <a:prstGeom prst="roundRect">
            <a:avLst>
              <a:gd name="adj" fmla="val 8567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9EB489-69A7-4532-A4E7-1A274886605C}"/>
              </a:ext>
            </a:extLst>
          </p:cNvPr>
          <p:cNvSpPr/>
          <p:nvPr/>
        </p:nvSpPr>
        <p:spPr>
          <a:xfrm>
            <a:off x="2967659" y="3723357"/>
            <a:ext cx="463158" cy="463158"/>
          </a:xfrm>
          <a:prstGeom prst="ellipse">
            <a:avLst/>
          </a:prstGeom>
          <a:solidFill>
            <a:srgbClr val="9FAEC9"/>
          </a:solidFill>
          <a:ln w="57150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6ABCC3-7B67-47A6-BF09-F6D1803C7A22}"/>
              </a:ext>
            </a:extLst>
          </p:cNvPr>
          <p:cNvSpPr/>
          <p:nvPr/>
        </p:nvSpPr>
        <p:spPr>
          <a:xfrm>
            <a:off x="212724" y="777733"/>
            <a:ext cx="845610" cy="932070"/>
          </a:xfrm>
          <a:prstGeom prst="roundRect">
            <a:avLst>
              <a:gd name="adj" fmla="val 13663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8A13B6-0B28-4EE3-849E-EC8B427D90BB}"/>
              </a:ext>
            </a:extLst>
          </p:cNvPr>
          <p:cNvSpPr/>
          <p:nvPr/>
        </p:nvSpPr>
        <p:spPr>
          <a:xfrm>
            <a:off x="1" y="1133474"/>
            <a:ext cx="212724" cy="215901"/>
          </a:xfrm>
          <a:prstGeom prst="roundRect">
            <a:avLst>
              <a:gd name="adj" fmla="val 0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6CE0CD-52ED-4CA6-8AF7-8BF864F05349}"/>
              </a:ext>
            </a:extLst>
          </p:cNvPr>
          <p:cNvSpPr/>
          <p:nvPr/>
        </p:nvSpPr>
        <p:spPr>
          <a:xfrm>
            <a:off x="422804" y="1024466"/>
            <a:ext cx="425450" cy="425450"/>
          </a:xfrm>
          <a:prstGeom prst="rect">
            <a:avLst/>
          </a:prstGeom>
          <a:solidFill>
            <a:srgbClr val="FFCC46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D37A6-5DC6-4359-B653-10D0761371D5}"/>
              </a:ext>
            </a:extLst>
          </p:cNvPr>
          <p:cNvSpPr/>
          <p:nvPr/>
        </p:nvSpPr>
        <p:spPr>
          <a:xfrm>
            <a:off x="212722" y="1874166"/>
            <a:ext cx="2191811" cy="1258501"/>
          </a:xfrm>
          <a:prstGeom prst="roundRect">
            <a:avLst>
              <a:gd name="adj" fmla="val 8567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EE7DB5-8CF7-44CA-8196-CFF286B704D8}"/>
              </a:ext>
            </a:extLst>
          </p:cNvPr>
          <p:cNvSpPr/>
          <p:nvPr/>
        </p:nvSpPr>
        <p:spPr>
          <a:xfrm>
            <a:off x="0" y="2413660"/>
            <a:ext cx="217937" cy="215901"/>
          </a:xfrm>
          <a:prstGeom prst="roundRect">
            <a:avLst>
              <a:gd name="adj" fmla="val 0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985A7F-B013-41EC-B686-74BE0DC8E3CC}"/>
              </a:ext>
            </a:extLst>
          </p:cNvPr>
          <p:cNvSpPr/>
          <p:nvPr/>
        </p:nvSpPr>
        <p:spPr>
          <a:xfrm>
            <a:off x="422805" y="2057399"/>
            <a:ext cx="425450" cy="425450"/>
          </a:xfrm>
          <a:prstGeom prst="rect">
            <a:avLst/>
          </a:prstGeom>
          <a:solidFill>
            <a:srgbClr val="FFCC46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9D8859-B2FD-4D5B-8CA1-7E6F3B7341E3}"/>
              </a:ext>
            </a:extLst>
          </p:cNvPr>
          <p:cNvSpPr/>
          <p:nvPr/>
        </p:nvSpPr>
        <p:spPr>
          <a:xfrm rot="5400000">
            <a:off x="1045633" y="2353768"/>
            <a:ext cx="292100" cy="251810"/>
          </a:xfrm>
          <a:prstGeom prst="triangle">
            <a:avLst/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6EF679-2E16-4972-89C0-2902E6A30981}"/>
              </a:ext>
            </a:extLst>
          </p:cNvPr>
          <p:cNvSpPr/>
          <p:nvPr/>
        </p:nvSpPr>
        <p:spPr>
          <a:xfrm>
            <a:off x="363536" y="174696"/>
            <a:ext cx="351897" cy="351897"/>
          </a:xfrm>
          <a:prstGeom prst="rect">
            <a:avLst/>
          </a:prstGeom>
          <a:solidFill>
            <a:srgbClr val="F2F5F7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BFF2E6C-1904-484F-BD35-6BEA0F45B1E1}"/>
              </a:ext>
            </a:extLst>
          </p:cNvPr>
          <p:cNvSpPr/>
          <p:nvPr/>
        </p:nvSpPr>
        <p:spPr>
          <a:xfrm rot="5400000">
            <a:off x="915137" y="174695"/>
            <a:ext cx="408201" cy="351897"/>
          </a:xfrm>
          <a:prstGeom prst="triangle">
            <a:avLst/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687EB8-9103-40BE-B26F-FB4B4ED5756B}"/>
              </a:ext>
            </a:extLst>
          </p:cNvPr>
          <p:cNvSpPr/>
          <p:nvPr/>
        </p:nvSpPr>
        <p:spPr>
          <a:xfrm>
            <a:off x="422804" y="2479674"/>
            <a:ext cx="425450" cy="425450"/>
          </a:xfrm>
          <a:prstGeom prst="rect">
            <a:avLst/>
          </a:prstGeom>
          <a:solidFill>
            <a:srgbClr val="171D28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E418B6-2C2D-47C1-8507-9D9CCA8EBDA6}"/>
              </a:ext>
            </a:extLst>
          </p:cNvPr>
          <p:cNvSpPr/>
          <p:nvPr/>
        </p:nvSpPr>
        <p:spPr>
          <a:xfrm>
            <a:off x="1535116" y="2057399"/>
            <a:ext cx="425450" cy="425450"/>
          </a:xfrm>
          <a:prstGeom prst="rect">
            <a:avLst/>
          </a:prstGeom>
          <a:solidFill>
            <a:srgbClr val="171D28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57C2ED-D6FF-4040-B897-4D2AC18F7C0A}"/>
              </a:ext>
            </a:extLst>
          </p:cNvPr>
          <p:cNvSpPr/>
          <p:nvPr/>
        </p:nvSpPr>
        <p:spPr>
          <a:xfrm>
            <a:off x="1535115" y="2479674"/>
            <a:ext cx="425450" cy="425450"/>
          </a:xfrm>
          <a:prstGeom prst="rect">
            <a:avLst/>
          </a:prstGeom>
          <a:solidFill>
            <a:srgbClr val="FFCC46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EC9DBE-9C4E-4164-98F5-6ADF4F6FA075}"/>
              </a:ext>
            </a:extLst>
          </p:cNvPr>
          <p:cNvSpPr/>
          <p:nvPr/>
        </p:nvSpPr>
        <p:spPr>
          <a:xfrm>
            <a:off x="0" y="3824956"/>
            <a:ext cx="217937" cy="215901"/>
          </a:xfrm>
          <a:prstGeom prst="roundRect">
            <a:avLst>
              <a:gd name="adj" fmla="val 0"/>
            </a:avLst>
          </a:prstGeom>
          <a:solidFill>
            <a:srgbClr val="37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EDDD8-FA0C-4F59-8F2D-6FCB75C2E4DB}"/>
              </a:ext>
            </a:extLst>
          </p:cNvPr>
          <p:cNvSpPr/>
          <p:nvPr/>
        </p:nvSpPr>
        <p:spPr>
          <a:xfrm>
            <a:off x="422805" y="3510632"/>
            <a:ext cx="425450" cy="425450"/>
          </a:xfrm>
          <a:prstGeom prst="rect">
            <a:avLst/>
          </a:prstGeom>
          <a:solidFill>
            <a:srgbClr val="FFCC46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16275F8-5169-4F59-AF50-A6DC393C7CF3}"/>
              </a:ext>
            </a:extLst>
          </p:cNvPr>
          <p:cNvSpPr/>
          <p:nvPr/>
        </p:nvSpPr>
        <p:spPr>
          <a:xfrm rot="5400000">
            <a:off x="1446748" y="3807001"/>
            <a:ext cx="292100" cy="251810"/>
          </a:xfrm>
          <a:prstGeom prst="triangle">
            <a:avLst/>
          </a:prstGeom>
          <a:solidFill>
            <a:srgbClr val="F2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BA3329-BA59-4EBB-B19C-F34438E5371E}"/>
              </a:ext>
            </a:extLst>
          </p:cNvPr>
          <p:cNvSpPr/>
          <p:nvPr/>
        </p:nvSpPr>
        <p:spPr>
          <a:xfrm>
            <a:off x="848250" y="3939717"/>
            <a:ext cx="425450" cy="425450"/>
          </a:xfrm>
          <a:prstGeom prst="rect">
            <a:avLst/>
          </a:prstGeom>
          <a:solidFill>
            <a:srgbClr val="171D28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28560-2A18-4F0B-83D4-3BB013D6FB3A}"/>
              </a:ext>
            </a:extLst>
          </p:cNvPr>
          <p:cNvSpPr/>
          <p:nvPr/>
        </p:nvSpPr>
        <p:spPr>
          <a:xfrm>
            <a:off x="1911896" y="3512888"/>
            <a:ext cx="425450" cy="425450"/>
          </a:xfrm>
          <a:prstGeom prst="rect">
            <a:avLst/>
          </a:prstGeom>
          <a:solidFill>
            <a:srgbClr val="171D28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1E1129-FB2B-4BC3-B795-33ED246AC9A4}"/>
              </a:ext>
            </a:extLst>
          </p:cNvPr>
          <p:cNvSpPr/>
          <p:nvPr/>
        </p:nvSpPr>
        <p:spPr>
          <a:xfrm>
            <a:off x="2337341" y="3941973"/>
            <a:ext cx="425450" cy="425450"/>
          </a:xfrm>
          <a:prstGeom prst="rect">
            <a:avLst/>
          </a:prstGeom>
          <a:solidFill>
            <a:srgbClr val="FFCC46"/>
          </a:solidFill>
          <a:ln w="28575">
            <a:solidFill>
              <a:srgbClr val="F2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AF2AED-15FC-4DE7-B9C4-B10B99503510}"/>
              </a:ext>
            </a:extLst>
          </p:cNvPr>
          <p:cNvCxnSpPr>
            <a:cxnSpLocks/>
            <a:stCxn id="38" idx="4"/>
            <a:endCxn id="38" idx="0"/>
          </p:cNvCxnSpPr>
          <p:nvPr/>
        </p:nvCxnSpPr>
        <p:spPr>
          <a:xfrm flipV="1">
            <a:off x="3199238" y="3723357"/>
            <a:ext cx="0" cy="463158"/>
          </a:xfrm>
          <a:prstGeom prst="line">
            <a:avLst/>
          </a:prstGeom>
          <a:ln w="28575">
            <a:solidFill>
              <a:srgbClr val="171D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31DE52-6363-41CE-8AEC-648E25F3ECE2}"/>
              </a:ext>
            </a:extLst>
          </p:cNvPr>
          <p:cNvSpPr/>
          <p:nvPr/>
        </p:nvSpPr>
        <p:spPr>
          <a:xfrm>
            <a:off x="20553" y="2440516"/>
            <a:ext cx="164440" cy="164440"/>
          </a:xfrm>
          <a:prstGeom prst="ellipse">
            <a:avLst/>
          </a:prstGeom>
          <a:solidFill>
            <a:srgbClr val="171D2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73B95CA-7542-4A9A-8E4B-3E774BB67D47}"/>
              </a:ext>
            </a:extLst>
          </p:cNvPr>
          <p:cNvSpPr/>
          <p:nvPr/>
        </p:nvSpPr>
        <p:spPr>
          <a:xfrm>
            <a:off x="28068" y="3849031"/>
            <a:ext cx="164440" cy="164440"/>
          </a:xfrm>
          <a:prstGeom prst="ellipse">
            <a:avLst/>
          </a:prstGeom>
          <a:solidFill>
            <a:srgbClr val="171D2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68CBA26-5EAE-44B8-8AA8-3DF806393CB8}"/>
              </a:ext>
            </a:extLst>
          </p:cNvPr>
          <p:cNvSpPr/>
          <p:nvPr/>
        </p:nvSpPr>
        <p:spPr>
          <a:xfrm>
            <a:off x="39437" y="1169828"/>
            <a:ext cx="145556" cy="145556"/>
          </a:xfrm>
          <a:prstGeom prst="ellipse">
            <a:avLst/>
          </a:prstGeom>
          <a:solidFill>
            <a:srgbClr val="374362"/>
          </a:solidFill>
          <a:ln w="28575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59F233-BE33-4C37-9E4D-24600FE7062C}"/>
              </a:ext>
            </a:extLst>
          </p:cNvPr>
          <p:cNvSpPr/>
          <p:nvPr/>
        </p:nvSpPr>
        <p:spPr>
          <a:xfrm>
            <a:off x="3731192" y="3382830"/>
            <a:ext cx="285505" cy="285505"/>
          </a:xfrm>
          <a:prstGeom prst="ellipse">
            <a:avLst/>
          </a:prstGeom>
          <a:solidFill>
            <a:srgbClr val="9FAEC9"/>
          </a:solidFill>
          <a:ln w="38100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6FD823-2433-49D9-9B72-E7E75A378884}"/>
              </a:ext>
            </a:extLst>
          </p:cNvPr>
          <p:cNvCxnSpPr>
            <a:cxnSpLocks/>
            <a:stCxn id="62" idx="4"/>
            <a:endCxn id="62" idx="0"/>
          </p:cNvCxnSpPr>
          <p:nvPr/>
        </p:nvCxnSpPr>
        <p:spPr>
          <a:xfrm flipV="1">
            <a:off x="3873945" y="3382830"/>
            <a:ext cx="0" cy="285505"/>
          </a:xfrm>
          <a:prstGeom prst="line">
            <a:avLst/>
          </a:prstGeom>
          <a:ln w="28575">
            <a:solidFill>
              <a:srgbClr val="171D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1F1377-7760-4CD3-95CE-A728A0F87BE5}"/>
              </a:ext>
            </a:extLst>
          </p:cNvPr>
          <p:cNvCxnSpPr>
            <a:cxnSpLocks/>
          </p:cNvCxnSpPr>
          <p:nvPr/>
        </p:nvCxnSpPr>
        <p:spPr>
          <a:xfrm flipH="1">
            <a:off x="5294207" y="2836535"/>
            <a:ext cx="463158" cy="0"/>
          </a:xfrm>
          <a:prstGeom prst="line">
            <a:avLst/>
          </a:prstGeom>
          <a:ln w="28575">
            <a:solidFill>
              <a:srgbClr val="171D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C8A5534-E6A3-437C-8522-A65DB37A61EE}"/>
              </a:ext>
            </a:extLst>
          </p:cNvPr>
          <p:cNvSpPr/>
          <p:nvPr/>
        </p:nvSpPr>
        <p:spPr>
          <a:xfrm>
            <a:off x="3731191" y="3787408"/>
            <a:ext cx="285505" cy="285505"/>
          </a:xfrm>
          <a:prstGeom prst="ellipse">
            <a:avLst/>
          </a:prstGeom>
          <a:solidFill>
            <a:srgbClr val="374362"/>
          </a:solidFill>
          <a:ln w="38100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2EE649-4D68-4FDA-AC47-F8C1F5AC077B}"/>
              </a:ext>
            </a:extLst>
          </p:cNvPr>
          <p:cNvCxnSpPr>
            <a:cxnSpLocks/>
            <a:stCxn id="76" idx="6"/>
            <a:endCxn id="76" idx="2"/>
          </p:cNvCxnSpPr>
          <p:nvPr/>
        </p:nvCxnSpPr>
        <p:spPr>
          <a:xfrm flipH="1">
            <a:off x="3731191" y="3930161"/>
            <a:ext cx="285505" cy="0"/>
          </a:xfrm>
          <a:prstGeom prst="line">
            <a:avLst/>
          </a:prstGeom>
          <a:ln w="28575">
            <a:solidFill>
              <a:srgbClr val="171D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426E726-85BD-4C8E-BC1E-D6C7D4149D0F}"/>
              </a:ext>
            </a:extLst>
          </p:cNvPr>
          <p:cNvSpPr/>
          <p:nvPr/>
        </p:nvSpPr>
        <p:spPr>
          <a:xfrm>
            <a:off x="3731191" y="4188578"/>
            <a:ext cx="285505" cy="285505"/>
          </a:xfrm>
          <a:prstGeom prst="ellipse">
            <a:avLst/>
          </a:prstGeom>
          <a:solidFill>
            <a:srgbClr val="374362"/>
          </a:solidFill>
          <a:ln w="38100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975376C-F245-4463-A882-79CD0A3580AC}"/>
              </a:ext>
            </a:extLst>
          </p:cNvPr>
          <p:cNvSpPr/>
          <p:nvPr/>
        </p:nvSpPr>
        <p:spPr>
          <a:xfrm>
            <a:off x="3786152" y="4245712"/>
            <a:ext cx="175285" cy="175285"/>
          </a:xfrm>
          <a:prstGeom prst="ellipse">
            <a:avLst/>
          </a:prstGeom>
          <a:solidFill>
            <a:srgbClr val="374362"/>
          </a:solidFill>
          <a:ln w="28575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D10E65-0123-4EA4-80A2-CF2DA32C7109}"/>
              </a:ext>
            </a:extLst>
          </p:cNvPr>
          <p:cNvSpPr/>
          <p:nvPr/>
        </p:nvSpPr>
        <p:spPr>
          <a:xfrm>
            <a:off x="2184268" y="2290031"/>
            <a:ext cx="463158" cy="463158"/>
          </a:xfrm>
          <a:prstGeom prst="ellipse">
            <a:avLst/>
          </a:prstGeom>
          <a:solidFill>
            <a:srgbClr val="374362"/>
          </a:solidFill>
          <a:ln w="57150">
            <a:solidFill>
              <a:srgbClr val="171D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Wilson</dc:creator>
  <cp:lastModifiedBy>Luke Wilson</cp:lastModifiedBy>
  <cp:revision>3</cp:revision>
  <dcterms:created xsi:type="dcterms:W3CDTF">2021-10-20T19:28:09Z</dcterms:created>
  <dcterms:modified xsi:type="dcterms:W3CDTF">2021-10-20T20:20:31Z</dcterms:modified>
</cp:coreProperties>
</file>