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8046"/>
    <a:srgbClr val="2D384D"/>
    <a:srgbClr val="171D28"/>
    <a:srgbClr val="FF4646"/>
    <a:srgbClr val="4680FF"/>
    <a:srgbClr val="FFCC46"/>
    <a:srgbClr val="FFF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692" y="1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EA16-B139-4170-A2EF-EACF6FABF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C047D-529D-4D03-8795-9E8114E85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F9EA-2241-431F-B86B-7959721B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5C2B-54B3-4062-A45A-B8624933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9B0F-C049-403A-85C2-155AD9B9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7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0F1A-86EE-49F8-BEB8-728351C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E2D0C-09D7-4047-AEEA-D65CAC768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CD1C4-1970-436F-B5B3-19DFCEA2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6874-8076-4EE3-837B-324FAE26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FD17-A1AC-46AD-900D-8E4BA53A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676B9-C21C-4B29-BCF9-4BB874E22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7D4F2-FFE7-4525-BF30-B098E425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2A35-94EB-4DF3-AF5D-FF703B69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8FDB-2A55-40E5-BA86-DF202721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8A7A-B35D-4604-B689-D6C2D122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45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F5A5-71BA-4124-B22F-B7350273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10A2-DF7A-4524-A5A0-6C041BBE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8F917-6D21-4E4A-A8CD-D43CFCBA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F397-8CAD-4BCC-8847-A5B32A34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260C-2175-465B-A54E-F1FF4D8F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45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04FC-BC26-4368-A1D2-85B83C39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B5BF3-B798-43CC-84E7-3857E55D1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50A3-AB9D-400B-B29F-CC755072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A106-D30B-4A30-8D46-C5866588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FB03-7DE3-4357-BA88-6FE6F508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32B8-CD3C-4759-89BE-177E3A9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3F03-99C0-4461-9535-E5E86A0E7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8D029-99E0-4F1B-BC76-7268D7EA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9B6F-967F-420A-B2B5-9BB8D849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4555-EB9E-409F-A0B2-C1904FF2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28887-699E-423B-A5F5-DBA3D29B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4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CDE1-06B1-41F8-8F97-644CA943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E940B-9E97-492E-A6DA-774245F9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37DA8-08C3-452A-B920-C36CAE8A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EA787-413A-4B6D-A44A-41D3C6F98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796E4-92A4-4733-87B0-A5D715923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DBC39-D425-4833-894F-747164A4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5E635-4DEB-486A-8FB4-502408B3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1DD17-E3B1-483C-9112-AFC1D3DF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6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0FA-D664-479C-B98C-4517DF6D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7A919-715D-4C8A-9051-E0F8236F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58BF2-E46A-467A-9EEB-13F97B14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ACF42-2FA0-418B-A405-84CD618B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9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DE0B4-4EE0-447C-A346-4D092777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F9C98-371B-4B55-B8A2-635DC164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F6400-5A45-443F-9099-C4347B5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0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B536-BAB1-41BB-9403-CBE55D59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5381-3B00-4F71-AFF2-F3207BC7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EB16B-967F-4A34-8C1A-E6FEB619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D3A63-F584-4D8D-A410-C297FCBA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AF19F-ED08-41B5-A0DD-7A39F9CC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8C14B-1E9A-4DED-A849-AFFCD26B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91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10C6-85BE-4216-9878-AF28DD54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3E99F-3DC7-4FEA-8E57-456685B93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619D-8461-491D-9B25-6B5A0205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3A8C1-C4E4-4B56-8993-F2538C4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7ECD9-0B8A-4DF4-9817-2E819B2B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60185-5CD4-4F00-8C94-75AC8F7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3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71655-F51C-4208-B505-A7935F8C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B886-7567-4DBF-98CC-A51443D3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E9A6-965B-4BDF-AE79-532505BC9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DD74-13DC-4231-B73B-815AA3E06EE1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23E5-B0B1-4C7A-88FB-42AE6B13E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02AF-3ADF-423D-B087-CE2E147D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088CC-7B20-4BA1-BA21-A93682D7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3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>
            <a:extLst>
              <a:ext uri="{FF2B5EF4-FFF2-40B4-BE49-F238E27FC236}">
                <a16:creationId xmlns:a16="http://schemas.microsoft.com/office/drawing/2014/main" id="{F5A90027-E3CC-43BB-BCD1-F19D0BC45561}"/>
              </a:ext>
            </a:extLst>
          </p:cNvPr>
          <p:cNvSpPr/>
          <p:nvPr/>
        </p:nvSpPr>
        <p:spPr>
          <a:xfrm>
            <a:off x="295460" y="227479"/>
            <a:ext cx="982711" cy="847165"/>
          </a:xfrm>
          <a:prstGeom prst="hexagon">
            <a:avLst/>
          </a:prstGeom>
          <a:noFill/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8116ADF-DB54-4F4E-8E2E-A99AB0FA70F7}"/>
              </a:ext>
            </a:extLst>
          </p:cNvPr>
          <p:cNvSpPr/>
          <p:nvPr/>
        </p:nvSpPr>
        <p:spPr>
          <a:xfrm>
            <a:off x="3514911" y="101861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D689C32-5DAD-430A-AB70-AC678C6C3AF3}"/>
              </a:ext>
            </a:extLst>
          </p:cNvPr>
          <p:cNvSpPr/>
          <p:nvPr/>
        </p:nvSpPr>
        <p:spPr>
          <a:xfrm>
            <a:off x="3514910" y="186577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E661FE-FC58-4A04-A199-75F9C362875C}"/>
              </a:ext>
            </a:extLst>
          </p:cNvPr>
          <p:cNvSpPr/>
          <p:nvPr/>
        </p:nvSpPr>
        <p:spPr>
          <a:xfrm>
            <a:off x="7090757" y="101861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9FF1920-B010-4AA5-BE2C-4DD25C28029C}"/>
              </a:ext>
            </a:extLst>
          </p:cNvPr>
          <p:cNvSpPr/>
          <p:nvPr/>
        </p:nvSpPr>
        <p:spPr>
          <a:xfrm>
            <a:off x="7090756" y="186577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A61D96-4997-4E6C-99EB-4B13960C9E65}"/>
              </a:ext>
            </a:extLst>
          </p:cNvPr>
          <p:cNvSpPr/>
          <p:nvPr/>
        </p:nvSpPr>
        <p:spPr>
          <a:xfrm>
            <a:off x="5702301" y="1666314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FD84207-1F6C-414B-A0AE-C7AD7AB61572}"/>
              </a:ext>
            </a:extLst>
          </p:cNvPr>
          <p:cNvSpPr/>
          <p:nvPr/>
        </p:nvSpPr>
        <p:spPr>
          <a:xfrm>
            <a:off x="3654130" y="1138631"/>
            <a:ext cx="704269" cy="607129"/>
          </a:xfrm>
          <a:prstGeom prst="hexagon">
            <a:avLst/>
          </a:prstGeom>
          <a:solidFill>
            <a:srgbClr val="FFCC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78304EA-D83F-403D-99D9-0C6AEEC42AAF}"/>
              </a:ext>
            </a:extLst>
          </p:cNvPr>
          <p:cNvSpPr/>
          <p:nvPr/>
        </p:nvSpPr>
        <p:spPr>
          <a:xfrm>
            <a:off x="7229976" y="1985797"/>
            <a:ext cx="704269" cy="607129"/>
          </a:xfrm>
          <a:prstGeom prst="hexagon">
            <a:avLst/>
          </a:prstGeom>
          <a:solidFill>
            <a:srgbClr val="FFCC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B7EE6A7-EDB3-4368-A8EE-9298A2F260BE}"/>
              </a:ext>
            </a:extLst>
          </p:cNvPr>
          <p:cNvSpPr/>
          <p:nvPr/>
        </p:nvSpPr>
        <p:spPr>
          <a:xfrm>
            <a:off x="3514910" y="3696821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CEC82C3-D8EE-413E-A196-46F2538F1B1D}"/>
              </a:ext>
            </a:extLst>
          </p:cNvPr>
          <p:cNvSpPr/>
          <p:nvPr/>
        </p:nvSpPr>
        <p:spPr>
          <a:xfrm>
            <a:off x="7090756" y="3696821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6E4AF96-326D-4E83-A7B0-DFADA41E1F35}"/>
              </a:ext>
            </a:extLst>
          </p:cNvPr>
          <p:cNvSpPr/>
          <p:nvPr/>
        </p:nvSpPr>
        <p:spPr>
          <a:xfrm>
            <a:off x="7875171" y="4120403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867655-D8AE-4BC8-9236-35B1EE3AE32A}"/>
              </a:ext>
            </a:extLst>
          </p:cNvPr>
          <p:cNvSpPr/>
          <p:nvPr/>
        </p:nvSpPr>
        <p:spPr>
          <a:xfrm>
            <a:off x="5702300" y="4344521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D5E7C4D2-59E8-449D-B206-7C09C25EC9F7}"/>
              </a:ext>
            </a:extLst>
          </p:cNvPr>
          <p:cNvSpPr/>
          <p:nvPr/>
        </p:nvSpPr>
        <p:spPr>
          <a:xfrm>
            <a:off x="3654129" y="3816838"/>
            <a:ext cx="704269" cy="607129"/>
          </a:xfrm>
          <a:prstGeom prst="hexagon">
            <a:avLst/>
          </a:prstGeom>
          <a:solidFill>
            <a:srgbClr val="FFCC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EED5845-317F-4D80-861F-265EBBBB0C54}"/>
              </a:ext>
            </a:extLst>
          </p:cNvPr>
          <p:cNvSpPr/>
          <p:nvPr/>
        </p:nvSpPr>
        <p:spPr>
          <a:xfrm>
            <a:off x="8014391" y="4240421"/>
            <a:ext cx="704269" cy="607129"/>
          </a:xfrm>
          <a:prstGeom prst="hexagon">
            <a:avLst/>
          </a:prstGeom>
          <a:solidFill>
            <a:srgbClr val="FFCC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C3F80936-EAE6-4250-8ED2-282D1E79B8CA}"/>
              </a:ext>
            </a:extLst>
          </p:cNvPr>
          <p:cNvSpPr/>
          <p:nvPr/>
        </p:nvSpPr>
        <p:spPr>
          <a:xfrm>
            <a:off x="4280048" y="4120401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B73F93-133D-4947-9E7A-5CEC00B6B38B}"/>
              </a:ext>
            </a:extLst>
          </p:cNvPr>
          <p:cNvCxnSpPr>
            <a:cxnSpLocks/>
          </p:cNvCxnSpPr>
          <p:nvPr/>
        </p:nvCxnSpPr>
        <p:spPr>
          <a:xfrm>
            <a:off x="773530" y="284257"/>
            <a:ext cx="0" cy="790387"/>
          </a:xfrm>
          <a:prstGeom prst="line">
            <a:avLst/>
          </a:prstGeom>
          <a:ln w="28575">
            <a:solidFill>
              <a:srgbClr val="E0E0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5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8116ADF-DB54-4F4E-8E2E-A99AB0FA70F7}"/>
              </a:ext>
            </a:extLst>
          </p:cNvPr>
          <p:cNvSpPr/>
          <p:nvPr/>
        </p:nvSpPr>
        <p:spPr>
          <a:xfrm>
            <a:off x="3660382" y="38996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D689C32-5DAD-430A-AB70-AC678C6C3AF3}"/>
              </a:ext>
            </a:extLst>
          </p:cNvPr>
          <p:cNvSpPr/>
          <p:nvPr/>
        </p:nvSpPr>
        <p:spPr>
          <a:xfrm>
            <a:off x="3660381" y="123712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E661FE-FC58-4A04-A199-75F9C362875C}"/>
              </a:ext>
            </a:extLst>
          </p:cNvPr>
          <p:cNvSpPr/>
          <p:nvPr/>
        </p:nvSpPr>
        <p:spPr>
          <a:xfrm>
            <a:off x="7236228" y="38996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9FF1920-B010-4AA5-BE2C-4DD25C28029C}"/>
              </a:ext>
            </a:extLst>
          </p:cNvPr>
          <p:cNvSpPr/>
          <p:nvPr/>
        </p:nvSpPr>
        <p:spPr>
          <a:xfrm>
            <a:off x="7236227" y="123712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A61D96-4997-4E6C-99EB-4B13960C9E65}"/>
              </a:ext>
            </a:extLst>
          </p:cNvPr>
          <p:cNvSpPr/>
          <p:nvPr/>
        </p:nvSpPr>
        <p:spPr>
          <a:xfrm>
            <a:off x="5847772" y="1037664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FD84207-1F6C-414B-A0AE-C7AD7AB61572}"/>
              </a:ext>
            </a:extLst>
          </p:cNvPr>
          <p:cNvSpPr/>
          <p:nvPr/>
        </p:nvSpPr>
        <p:spPr>
          <a:xfrm>
            <a:off x="3799601" y="509981"/>
            <a:ext cx="704269" cy="607129"/>
          </a:xfrm>
          <a:prstGeom prst="hexagon">
            <a:avLst/>
          </a:prstGeom>
          <a:solidFill>
            <a:srgbClr val="468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78304EA-D83F-403D-99D9-0C6AEEC42AAF}"/>
              </a:ext>
            </a:extLst>
          </p:cNvPr>
          <p:cNvSpPr/>
          <p:nvPr/>
        </p:nvSpPr>
        <p:spPr>
          <a:xfrm>
            <a:off x="7375447" y="1357147"/>
            <a:ext cx="704269" cy="607129"/>
          </a:xfrm>
          <a:prstGeom prst="hexagon">
            <a:avLst/>
          </a:prstGeom>
          <a:solidFill>
            <a:srgbClr val="468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B7EE6A7-EDB3-4368-A8EE-9298A2F260BE}"/>
              </a:ext>
            </a:extLst>
          </p:cNvPr>
          <p:cNvSpPr/>
          <p:nvPr/>
        </p:nvSpPr>
        <p:spPr>
          <a:xfrm>
            <a:off x="3719457" y="3030071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CEC82C3-D8EE-413E-A196-46F2538F1B1D}"/>
              </a:ext>
            </a:extLst>
          </p:cNvPr>
          <p:cNvSpPr/>
          <p:nvPr/>
        </p:nvSpPr>
        <p:spPr>
          <a:xfrm>
            <a:off x="7295303" y="3030071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6E4AF96-326D-4E83-A7B0-DFADA41E1F35}"/>
              </a:ext>
            </a:extLst>
          </p:cNvPr>
          <p:cNvSpPr/>
          <p:nvPr/>
        </p:nvSpPr>
        <p:spPr>
          <a:xfrm>
            <a:off x="8079718" y="3453653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867655-D8AE-4BC8-9236-35B1EE3AE32A}"/>
              </a:ext>
            </a:extLst>
          </p:cNvPr>
          <p:cNvSpPr/>
          <p:nvPr/>
        </p:nvSpPr>
        <p:spPr>
          <a:xfrm>
            <a:off x="5906847" y="3677771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D5E7C4D2-59E8-449D-B206-7C09C25EC9F7}"/>
              </a:ext>
            </a:extLst>
          </p:cNvPr>
          <p:cNvSpPr/>
          <p:nvPr/>
        </p:nvSpPr>
        <p:spPr>
          <a:xfrm>
            <a:off x="3852326" y="3150088"/>
            <a:ext cx="704269" cy="607129"/>
          </a:xfrm>
          <a:prstGeom prst="hexagon">
            <a:avLst/>
          </a:prstGeom>
          <a:solidFill>
            <a:srgbClr val="468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EED5845-317F-4D80-861F-265EBBBB0C54}"/>
              </a:ext>
            </a:extLst>
          </p:cNvPr>
          <p:cNvSpPr/>
          <p:nvPr/>
        </p:nvSpPr>
        <p:spPr>
          <a:xfrm>
            <a:off x="8218938" y="3573671"/>
            <a:ext cx="704269" cy="607129"/>
          </a:xfrm>
          <a:prstGeom prst="hexagon">
            <a:avLst/>
          </a:prstGeom>
          <a:solidFill>
            <a:srgbClr val="468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C3F80936-EAE6-4250-8ED2-282D1E79B8CA}"/>
              </a:ext>
            </a:extLst>
          </p:cNvPr>
          <p:cNvSpPr/>
          <p:nvPr/>
        </p:nvSpPr>
        <p:spPr>
          <a:xfrm>
            <a:off x="4484595" y="3453651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ADAE332-79D5-4AF2-8045-8087F336A3C7}"/>
              </a:ext>
            </a:extLst>
          </p:cNvPr>
          <p:cNvSpPr/>
          <p:nvPr/>
        </p:nvSpPr>
        <p:spPr>
          <a:xfrm>
            <a:off x="3719457" y="557481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329F619-15D7-44A4-832A-ACAB803D66B0}"/>
              </a:ext>
            </a:extLst>
          </p:cNvPr>
          <p:cNvSpPr/>
          <p:nvPr/>
        </p:nvSpPr>
        <p:spPr>
          <a:xfrm>
            <a:off x="7295303" y="557481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121CD99-5C47-4471-AFF6-55B8E39702E2}"/>
              </a:ext>
            </a:extLst>
          </p:cNvPr>
          <p:cNvSpPr/>
          <p:nvPr/>
        </p:nvSpPr>
        <p:spPr>
          <a:xfrm>
            <a:off x="8079718" y="5151231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7233E6-5A85-4CA0-B043-EA95663580A6}"/>
              </a:ext>
            </a:extLst>
          </p:cNvPr>
          <p:cNvSpPr/>
          <p:nvPr/>
        </p:nvSpPr>
        <p:spPr>
          <a:xfrm>
            <a:off x="5991725" y="5820336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ED1223D-6289-44E3-8ADF-740545CB97E7}"/>
              </a:ext>
            </a:extLst>
          </p:cNvPr>
          <p:cNvSpPr/>
          <p:nvPr/>
        </p:nvSpPr>
        <p:spPr>
          <a:xfrm>
            <a:off x="3852326" y="5694831"/>
            <a:ext cx="704269" cy="607129"/>
          </a:xfrm>
          <a:prstGeom prst="hexagon">
            <a:avLst/>
          </a:prstGeom>
          <a:solidFill>
            <a:srgbClr val="468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837669F8-E159-4246-8AF2-6D5E577BDD60}"/>
              </a:ext>
            </a:extLst>
          </p:cNvPr>
          <p:cNvSpPr/>
          <p:nvPr/>
        </p:nvSpPr>
        <p:spPr>
          <a:xfrm>
            <a:off x="8218938" y="5271249"/>
            <a:ext cx="704269" cy="607129"/>
          </a:xfrm>
          <a:prstGeom prst="hexagon">
            <a:avLst/>
          </a:prstGeom>
          <a:solidFill>
            <a:srgbClr val="468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20EB97BE-7013-4A94-9D70-C90969B4B575}"/>
              </a:ext>
            </a:extLst>
          </p:cNvPr>
          <p:cNvSpPr/>
          <p:nvPr/>
        </p:nvSpPr>
        <p:spPr>
          <a:xfrm>
            <a:off x="4491606" y="515122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7DF33C5D-4BE5-4C43-8FAC-2610C6F95129}"/>
              </a:ext>
            </a:extLst>
          </p:cNvPr>
          <p:cNvSpPr/>
          <p:nvPr/>
        </p:nvSpPr>
        <p:spPr>
          <a:xfrm>
            <a:off x="295460" y="227479"/>
            <a:ext cx="982711" cy="847165"/>
          </a:xfrm>
          <a:prstGeom prst="hexagon">
            <a:avLst/>
          </a:prstGeom>
          <a:noFill/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305B7B-6300-449A-9AEF-6DF929D3F485}"/>
              </a:ext>
            </a:extLst>
          </p:cNvPr>
          <p:cNvCxnSpPr>
            <a:cxnSpLocks/>
          </p:cNvCxnSpPr>
          <p:nvPr/>
        </p:nvCxnSpPr>
        <p:spPr>
          <a:xfrm>
            <a:off x="773530" y="284257"/>
            <a:ext cx="0" cy="790387"/>
          </a:xfrm>
          <a:prstGeom prst="line">
            <a:avLst/>
          </a:prstGeom>
          <a:ln w="28575">
            <a:solidFill>
              <a:srgbClr val="E0E0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6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8116ADF-DB54-4F4E-8E2E-A99AB0FA70F7}"/>
              </a:ext>
            </a:extLst>
          </p:cNvPr>
          <p:cNvSpPr/>
          <p:nvPr/>
        </p:nvSpPr>
        <p:spPr>
          <a:xfrm>
            <a:off x="3654032" y="353956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D689C32-5DAD-430A-AB70-AC678C6C3AF3}"/>
              </a:ext>
            </a:extLst>
          </p:cNvPr>
          <p:cNvSpPr/>
          <p:nvPr/>
        </p:nvSpPr>
        <p:spPr>
          <a:xfrm>
            <a:off x="3654031" y="438672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E661FE-FC58-4A04-A199-75F9C362875C}"/>
              </a:ext>
            </a:extLst>
          </p:cNvPr>
          <p:cNvSpPr/>
          <p:nvPr/>
        </p:nvSpPr>
        <p:spPr>
          <a:xfrm>
            <a:off x="7229878" y="353956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9FF1920-B010-4AA5-BE2C-4DD25C28029C}"/>
              </a:ext>
            </a:extLst>
          </p:cNvPr>
          <p:cNvSpPr/>
          <p:nvPr/>
        </p:nvSpPr>
        <p:spPr>
          <a:xfrm>
            <a:off x="7229877" y="438672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A61D96-4997-4E6C-99EB-4B13960C9E65}"/>
              </a:ext>
            </a:extLst>
          </p:cNvPr>
          <p:cNvSpPr/>
          <p:nvPr/>
        </p:nvSpPr>
        <p:spPr>
          <a:xfrm>
            <a:off x="5541103" y="4187264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FD84207-1F6C-414B-A0AE-C7AD7AB61572}"/>
              </a:ext>
            </a:extLst>
          </p:cNvPr>
          <p:cNvSpPr/>
          <p:nvPr/>
        </p:nvSpPr>
        <p:spPr>
          <a:xfrm>
            <a:off x="3793251" y="4506744"/>
            <a:ext cx="704269" cy="607129"/>
          </a:xfrm>
          <a:prstGeom prst="hexagon">
            <a:avLst/>
          </a:prstGeom>
          <a:solidFill>
            <a:srgbClr val="FF46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78304EA-D83F-403D-99D9-0C6AEEC42AAF}"/>
              </a:ext>
            </a:extLst>
          </p:cNvPr>
          <p:cNvSpPr/>
          <p:nvPr/>
        </p:nvSpPr>
        <p:spPr>
          <a:xfrm>
            <a:off x="7369099" y="3662926"/>
            <a:ext cx="704269" cy="607129"/>
          </a:xfrm>
          <a:prstGeom prst="hexagon">
            <a:avLst/>
          </a:prstGeom>
          <a:solidFill>
            <a:srgbClr val="FF46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1C62CE1-3278-48F3-8EEA-6ADA78AC2379}"/>
              </a:ext>
            </a:extLst>
          </p:cNvPr>
          <p:cNvSpPr/>
          <p:nvPr/>
        </p:nvSpPr>
        <p:spPr>
          <a:xfrm>
            <a:off x="3654031" y="1622350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736EDBF-E870-4DCF-B6CC-72246AEA1B54}"/>
              </a:ext>
            </a:extLst>
          </p:cNvPr>
          <p:cNvSpPr/>
          <p:nvPr/>
        </p:nvSpPr>
        <p:spPr>
          <a:xfrm>
            <a:off x="7229877" y="1622350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AA993AE-6095-4159-BD46-7676B05B93BF}"/>
              </a:ext>
            </a:extLst>
          </p:cNvPr>
          <p:cNvSpPr/>
          <p:nvPr/>
        </p:nvSpPr>
        <p:spPr>
          <a:xfrm>
            <a:off x="5541103" y="1848335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B7DA536-C1BC-42E4-948C-5177C090D3E2}"/>
              </a:ext>
            </a:extLst>
          </p:cNvPr>
          <p:cNvSpPr/>
          <p:nvPr/>
        </p:nvSpPr>
        <p:spPr>
          <a:xfrm>
            <a:off x="3793251" y="1742365"/>
            <a:ext cx="704269" cy="607129"/>
          </a:xfrm>
          <a:prstGeom prst="hexagon">
            <a:avLst/>
          </a:prstGeom>
          <a:solidFill>
            <a:srgbClr val="FF46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B0673409-D381-417B-8CE2-648DE6D574E2}"/>
              </a:ext>
            </a:extLst>
          </p:cNvPr>
          <p:cNvSpPr/>
          <p:nvPr/>
        </p:nvSpPr>
        <p:spPr>
          <a:xfrm>
            <a:off x="2123681" y="663500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OffenbacherSchwabacherCAT" panose="02000500000000000000" pitchFamily="2" charset="0"/>
              </a:rPr>
              <a:t>25%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CB1DF2E-F252-4153-A212-DF030626A7F7}"/>
              </a:ext>
            </a:extLst>
          </p:cNvPr>
          <p:cNvSpPr/>
          <p:nvPr/>
        </p:nvSpPr>
        <p:spPr>
          <a:xfrm>
            <a:off x="3086100" y="1079500"/>
            <a:ext cx="768350" cy="539750"/>
          </a:xfrm>
          <a:custGeom>
            <a:avLst/>
            <a:gdLst>
              <a:gd name="connsiteX0" fmla="*/ 0 w 768350"/>
              <a:gd name="connsiteY0" fmla="*/ 0 h 539750"/>
              <a:gd name="connsiteX1" fmla="*/ 546100 w 768350"/>
              <a:gd name="connsiteY1" fmla="*/ 139700 h 539750"/>
              <a:gd name="connsiteX2" fmla="*/ 768350 w 768350"/>
              <a:gd name="connsiteY2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539750">
                <a:moveTo>
                  <a:pt x="0" y="0"/>
                </a:moveTo>
                <a:cubicBezTo>
                  <a:pt x="209021" y="24871"/>
                  <a:pt x="418042" y="49742"/>
                  <a:pt x="546100" y="139700"/>
                </a:cubicBezTo>
                <a:cubicBezTo>
                  <a:pt x="674158" y="229658"/>
                  <a:pt x="721254" y="384704"/>
                  <a:pt x="768350" y="539750"/>
                </a:cubicBezTo>
              </a:path>
            </a:pathLst>
          </a:custGeom>
          <a:noFill/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8F5187F5-FD07-4671-9137-64E60E3C660A}"/>
              </a:ext>
            </a:extLst>
          </p:cNvPr>
          <p:cNvSpPr/>
          <p:nvPr/>
        </p:nvSpPr>
        <p:spPr>
          <a:xfrm>
            <a:off x="295460" y="227479"/>
            <a:ext cx="982711" cy="847165"/>
          </a:xfrm>
          <a:prstGeom prst="hexagon">
            <a:avLst/>
          </a:prstGeom>
          <a:noFill/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3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305B7B-6300-449A-9AEF-6DF929D3F485}"/>
              </a:ext>
            </a:extLst>
          </p:cNvPr>
          <p:cNvCxnSpPr>
            <a:cxnSpLocks/>
          </p:cNvCxnSpPr>
          <p:nvPr/>
        </p:nvCxnSpPr>
        <p:spPr>
          <a:xfrm>
            <a:off x="586838" y="338722"/>
            <a:ext cx="0" cy="576215"/>
          </a:xfrm>
          <a:prstGeom prst="line">
            <a:avLst/>
          </a:prstGeom>
          <a:ln w="28575">
            <a:solidFill>
              <a:srgbClr val="E0E0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>
            <a:extLst>
              <a:ext uri="{FF2B5EF4-FFF2-40B4-BE49-F238E27FC236}">
                <a16:creationId xmlns:a16="http://schemas.microsoft.com/office/drawing/2014/main" id="{7DF33C5D-4BE5-4C43-8FAC-2610C6F95129}"/>
              </a:ext>
            </a:extLst>
          </p:cNvPr>
          <p:cNvSpPr/>
          <p:nvPr/>
        </p:nvSpPr>
        <p:spPr>
          <a:xfrm>
            <a:off x="238311" y="297329"/>
            <a:ext cx="716425" cy="617608"/>
          </a:xfrm>
          <a:prstGeom prst="hexagon">
            <a:avLst/>
          </a:prstGeom>
          <a:noFill/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8116ADF-DB54-4F4E-8E2E-A99AB0FA70F7}"/>
              </a:ext>
            </a:extLst>
          </p:cNvPr>
          <p:cNvSpPr/>
          <p:nvPr/>
        </p:nvSpPr>
        <p:spPr>
          <a:xfrm>
            <a:off x="4513887" y="2054085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D689C32-5DAD-430A-AB70-AC678C6C3AF3}"/>
              </a:ext>
            </a:extLst>
          </p:cNvPr>
          <p:cNvSpPr/>
          <p:nvPr/>
        </p:nvSpPr>
        <p:spPr>
          <a:xfrm>
            <a:off x="4513886" y="2671693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E661FE-FC58-4A04-A199-75F9C362875C}"/>
              </a:ext>
            </a:extLst>
          </p:cNvPr>
          <p:cNvSpPr/>
          <p:nvPr/>
        </p:nvSpPr>
        <p:spPr>
          <a:xfrm>
            <a:off x="7120783" y="2054085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9FF1920-B010-4AA5-BE2C-4DD25C28029C}"/>
              </a:ext>
            </a:extLst>
          </p:cNvPr>
          <p:cNvSpPr/>
          <p:nvPr/>
        </p:nvSpPr>
        <p:spPr>
          <a:xfrm>
            <a:off x="7120782" y="2671693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A61D96-4997-4E6C-99EB-4B13960C9E65}"/>
              </a:ext>
            </a:extLst>
          </p:cNvPr>
          <p:cNvSpPr/>
          <p:nvPr/>
        </p:nvSpPr>
        <p:spPr>
          <a:xfrm>
            <a:off x="6108558" y="2526277"/>
            <a:ext cx="571859" cy="290831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FD84207-1F6C-414B-A0AE-C7AD7AB61572}"/>
              </a:ext>
            </a:extLst>
          </p:cNvPr>
          <p:cNvSpPr/>
          <p:nvPr/>
        </p:nvSpPr>
        <p:spPr>
          <a:xfrm>
            <a:off x="4615382" y="2141581"/>
            <a:ext cx="513433" cy="442615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78304EA-D83F-403D-99D9-0C6AEEC42AAF}"/>
              </a:ext>
            </a:extLst>
          </p:cNvPr>
          <p:cNvSpPr/>
          <p:nvPr/>
        </p:nvSpPr>
        <p:spPr>
          <a:xfrm>
            <a:off x="7222278" y="2759190"/>
            <a:ext cx="513433" cy="442615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B7EE6A7-EDB3-4368-A8EE-9298A2F260BE}"/>
              </a:ext>
            </a:extLst>
          </p:cNvPr>
          <p:cNvSpPr/>
          <p:nvPr/>
        </p:nvSpPr>
        <p:spPr>
          <a:xfrm>
            <a:off x="4556954" y="3978800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CEC82C3-D8EE-413E-A196-46F2538F1B1D}"/>
              </a:ext>
            </a:extLst>
          </p:cNvPr>
          <p:cNvSpPr/>
          <p:nvPr/>
        </p:nvSpPr>
        <p:spPr>
          <a:xfrm>
            <a:off x="7163850" y="3978800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6E4AF96-326D-4E83-A7B0-DFADA41E1F35}"/>
              </a:ext>
            </a:extLst>
          </p:cNvPr>
          <p:cNvSpPr/>
          <p:nvPr/>
        </p:nvSpPr>
        <p:spPr>
          <a:xfrm>
            <a:off x="7735712" y="4287604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867655-D8AE-4BC8-9236-35B1EE3AE32A}"/>
              </a:ext>
            </a:extLst>
          </p:cNvPr>
          <p:cNvSpPr/>
          <p:nvPr/>
        </p:nvSpPr>
        <p:spPr>
          <a:xfrm>
            <a:off x="6151625" y="4450992"/>
            <a:ext cx="571859" cy="290831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D5E7C4D2-59E8-449D-B206-7C09C25EC9F7}"/>
              </a:ext>
            </a:extLst>
          </p:cNvPr>
          <p:cNvSpPr/>
          <p:nvPr/>
        </p:nvSpPr>
        <p:spPr>
          <a:xfrm>
            <a:off x="4653820" y="4066296"/>
            <a:ext cx="513433" cy="442615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EED5845-317F-4D80-861F-265EBBBB0C54}"/>
              </a:ext>
            </a:extLst>
          </p:cNvPr>
          <p:cNvSpPr/>
          <p:nvPr/>
        </p:nvSpPr>
        <p:spPr>
          <a:xfrm>
            <a:off x="7837207" y="4375100"/>
            <a:ext cx="513433" cy="442615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C3F80936-EAE6-4250-8ED2-282D1E79B8CA}"/>
              </a:ext>
            </a:extLst>
          </p:cNvPr>
          <p:cNvSpPr/>
          <p:nvPr/>
        </p:nvSpPr>
        <p:spPr>
          <a:xfrm>
            <a:off x="5114762" y="4287602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ADAE332-79D5-4AF2-8045-8087F336A3C7}"/>
              </a:ext>
            </a:extLst>
          </p:cNvPr>
          <p:cNvSpPr/>
          <p:nvPr/>
        </p:nvSpPr>
        <p:spPr>
          <a:xfrm>
            <a:off x="4556954" y="5833992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329F619-15D7-44A4-832A-ACAB803D66B0}"/>
              </a:ext>
            </a:extLst>
          </p:cNvPr>
          <p:cNvSpPr/>
          <p:nvPr/>
        </p:nvSpPr>
        <p:spPr>
          <a:xfrm>
            <a:off x="7163850" y="5833992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121CD99-5C47-4471-AFF6-55B8E39702E2}"/>
              </a:ext>
            </a:extLst>
          </p:cNvPr>
          <p:cNvSpPr/>
          <p:nvPr/>
        </p:nvSpPr>
        <p:spPr>
          <a:xfrm>
            <a:off x="7735712" y="5525188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7233E6-5A85-4CA0-B043-EA95663580A6}"/>
              </a:ext>
            </a:extLst>
          </p:cNvPr>
          <p:cNvSpPr/>
          <p:nvPr/>
        </p:nvSpPr>
        <p:spPr>
          <a:xfrm>
            <a:off x="6213504" y="6012985"/>
            <a:ext cx="571859" cy="290831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2ED1223D-6289-44E3-8ADF-740545CB97E7}"/>
              </a:ext>
            </a:extLst>
          </p:cNvPr>
          <p:cNvSpPr/>
          <p:nvPr/>
        </p:nvSpPr>
        <p:spPr>
          <a:xfrm>
            <a:off x="4653820" y="5921488"/>
            <a:ext cx="513433" cy="442615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837669F8-E159-4246-8AF2-6D5E577BDD60}"/>
              </a:ext>
            </a:extLst>
          </p:cNvPr>
          <p:cNvSpPr/>
          <p:nvPr/>
        </p:nvSpPr>
        <p:spPr>
          <a:xfrm>
            <a:off x="7837207" y="5612684"/>
            <a:ext cx="513433" cy="442615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20EB97BE-7013-4A94-9D70-C90969B4B575}"/>
              </a:ext>
            </a:extLst>
          </p:cNvPr>
          <p:cNvSpPr/>
          <p:nvPr/>
        </p:nvSpPr>
        <p:spPr>
          <a:xfrm>
            <a:off x="5119873" y="5525186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016BA9A-242D-4ABA-9FD3-0490C20C4601}"/>
              </a:ext>
            </a:extLst>
          </p:cNvPr>
          <p:cNvSpPr/>
          <p:nvPr/>
        </p:nvSpPr>
        <p:spPr>
          <a:xfrm>
            <a:off x="3417545" y="5186906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OffenbacherSchwabacherCAT" panose="02000500000000000000" pitchFamily="2" charset="0"/>
              </a:rPr>
              <a:t>25%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80FE3EA-E899-4EC2-B11A-EB4416703C2D}"/>
              </a:ext>
            </a:extLst>
          </p:cNvPr>
          <p:cNvSpPr/>
          <p:nvPr/>
        </p:nvSpPr>
        <p:spPr>
          <a:xfrm rot="10502530">
            <a:off x="3990949" y="5779223"/>
            <a:ext cx="560150" cy="393494"/>
          </a:xfrm>
          <a:custGeom>
            <a:avLst/>
            <a:gdLst>
              <a:gd name="connsiteX0" fmla="*/ 0 w 768350"/>
              <a:gd name="connsiteY0" fmla="*/ 0 h 539750"/>
              <a:gd name="connsiteX1" fmla="*/ 546100 w 768350"/>
              <a:gd name="connsiteY1" fmla="*/ 139700 h 539750"/>
              <a:gd name="connsiteX2" fmla="*/ 768350 w 768350"/>
              <a:gd name="connsiteY2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539750">
                <a:moveTo>
                  <a:pt x="0" y="0"/>
                </a:moveTo>
                <a:cubicBezTo>
                  <a:pt x="209021" y="24871"/>
                  <a:pt x="418042" y="49742"/>
                  <a:pt x="546100" y="139700"/>
                </a:cubicBezTo>
                <a:cubicBezTo>
                  <a:pt x="674158" y="229658"/>
                  <a:pt x="721254" y="384704"/>
                  <a:pt x="768350" y="539750"/>
                </a:cubicBezTo>
              </a:path>
            </a:pathLst>
          </a:custGeom>
          <a:noFill/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CBC7317-2EE3-4DE2-A8BA-38D543FDF57F}"/>
              </a:ext>
            </a:extLst>
          </p:cNvPr>
          <p:cNvSpPr/>
          <p:nvPr/>
        </p:nvSpPr>
        <p:spPr>
          <a:xfrm>
            <a:off x="4513887" y="389029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C8BDA998-AFA2-4249-984E-948BE0942624}"/>
              </a:ext>
            </a:extLst>
          </p:cNvPr>
          <p:cNvSpPr/>
          <p:nvPr/>
        </p:nvSpPr>
        <p:spPr>
          <a:xfrm>
            <a:off x="4513886" y="1006637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ECF97C79-0C3D-4A87-B1CA-BA32AE595D9F}"/>
              </a:ext>
            </a:extLst>
          </p:cNvPr>
          <p:cNvSpPr/>
          <p:nvPr/>
        </p:nvSpPr>
        <p:spPr>
          <a:xfrm>
            <a:off x="7120783" y="389029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166C9E26-DA00-43EE-BFD1-9914E53FC496}"/>
              </a:ext>
            </a:extLst>
          </p:cNvPr>
          <p:cNvSpPr/>
          <p:nvPr/>
        </p:nvSpPr>
        <p:spPr>
          <a:xfrm>
            <a:off x="7120782" y="1006637"/>
            <a:ext cx="716425" cy="617608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2C909C0-7F31-4173-8251-1AF6F61F7888}"/>
              </a:ext>
            </a:extLst>
          </p:cNvPr>
          <p:cNvSpPr/>
          <p:nvPr/>
        </p:nvSpPr>
        <p:spPr>
          <a:xfrm>
            <a:off x="6108558" y="861221"/>
            <a:ext cx="571859" cy="290831"/>
          </a:xfrm>
          <a:prstGeom prst="rightArrow">
            <a:avLst/>
          </a:prstGeom>
          <a:solidFill>
            <a:srgbClr val="171D28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68BD4226-FA9D-4D29-A670-1C2345706FA6}"/>
              </a:ext>
            </a:extLst>
          </p:cNvPr>
          <p:cNvSpPr/>
          <p:nvPr/>
        </p:nvSpPr>
        <p:spPr>
          <a:xfrm>
            <a:off x="4615382" y="1093464"/>
            <a:ext cx="513433" cy="442615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63310441-2CA0-43B8-BC03-8AB4170DA081}"/>
              </a:ext>
            </a:extLst>
          </p:cNvPr>
          <p:cNvSpPr/>
          <p:nvPr/>
        </p:nvSpPr>
        <p:spPr>
          <a:xfrm>
            <a:off x="7222278" y="1094134"/>
            <a:ext cx="513433" cy="442615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219FE565-CB3E-45B6-99C7-E88E1775ACBA}"/>
              </a:ext>
            </a:extLst>
          </p:cNvPr>
          <p:cNvSpPr/>
          <p:nvPr/>
        </p:nvSpPr>
        <p:spPr>
          <a:xfrm>
            <a:off x="7228628" y="476526"/>
            <a:ext cx="513433" cy="442615"/>
          </a:xfrm>
          <a:prstGeom prst="hexagon">
            <a:avLst/>
          </a:prstGeom>
          <a:solidFill>
            <a:srgbClr val="FF46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76FE4A22-DD09-468D-A62C-3EC8D242C569}"/>
              </a:ext>
            </a:extLst>
          </p:cNvPr>
          <p:cNvSpPr/>
          <p:nvPr/>
        </p:nvSpPr>
        <p:spPr>
          <a:xfrm>
            <a:off x="7507337" y="4044679"/>
            <a:ext cx="159337" cy="159337"/>
          </a:xfrm>
          <a:prstGeom prst="ellipse">
            <a:avLst/>
          </a:prstGeom>
          <a:solidFill>
            <a:srgbClr val="2D384D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130F06-ED15-4577-9351-1A46D4268C1B}"/>
              </a:ext>
            </a:extLst>
          </p:cNvPr>
          <p:cNvSpPr/>
          <p:nvPr/>
        </p:nvSpPr>
        <p:spPr>
          <a:xfrm>
            <a:off x="7287501" y="1991665"/>
            <a:ext cx="587670" cy="607129"/>
          </a:xfrm>
          <a:prstGeom prst="ellipse">
            <a:avLst/>
          </a:prstGeom>
          <a:solidFill>
            <a:srgbClr val="FFCC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A76295-F809-4C5C-BC6B-C04ED789D6FA}"/>
              </a:ext>
            </a:extLst>
          </p:cNvPr>
          <p:cNvSpPr/>
          <p:nvPr/>
        </p:nvSpPr>
        <p:spPr>
          <a:xfrm>
            <a:off x="3926594" y="2215562"/>
            <a:ext cx="159337" cy="159337"/>
          </a:xfrm>
          <a:prstGeom prst="ellipse">
            <a:avLst/>
          </a:prstGeom>
          <a:solidFill>
            <a:srgbClr val="2D384D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0AFEDD-B01F-4B43-A0B6-6B3BCAEC06EE}"/>
              </a:ext>
            </a:extLst>
          </p:cNvPr>
          <p:cNvSpPr/>
          <p:nvPr/>
        </p:nvSpPr>
        <p:spPr>
          <a:xfrm>
            <a:off x="3702609" y="3820784"/>
            <a:ext cx="587670" cy="607129"/>
          </a:xfrm>
          <a:prstGeom prst="ellipse">
            <a:avLst/>
          </a:prstGeom>
          <a:solidFill>
            <a:srgbClr val="FFCC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F5A90027-E3CC-43BB-BCD1-F19D0BC45561}"/>
              </a:ext>
            </a:extLst>
          </p:cNvPr>
          <p:cNvSpPr/>
          <p:nvPr/>
        </p:nvSpPr>
        <p:spPr>
          <a:xfrm>
            <a:off x="295460" y="227479"/>
            <a:ext cx="982711" cy="847165"/>
          </a:xfrm>
          <a:prstGeom prst="hexagon">
            <a:avLst/>
          </a:prstGeom>
          <a:noFill/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A61D96-4997-4E6C-99EB-4B13960C9E65}"/>
              </a:ext>
            </a:extLst>
          </p:cNvPr>
          <p:cNvSpPr/>
          <p:nvPr/>
        </p:nvSpPr>
        <p:spPr>
          <a:xfrm>
            <a:off x="5702301" y="1666314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D84207-1F6C-414B-A0AE-C7AD7AB61572}"/>
              </a:ext>
            </a:extLst>
          </p:cNvPr>
          <p:cNvSpPr/>
          <p:nvPr/>
        </p:nvSpPr>
        <p:spPr>
          <a:xfrm>
            <a:off x="3712427" y="1148449"/>
            <a:ext cx="587670" cy="607129"/>
          </a:xfrm>
          <a:prstGeom prst="ellipse">
            <a:avLst/>
          </a:prstGeom>
          <a:solidFill>
            <a:srgbClr val="FFCC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867655-D8AE-4BC8-9236-35B1EE3AE32A}"/>
              </a:ext>
            </a:extLst>
          </p:cNvPr>
          <p:cNvSpPr/>
          <p:nvPr/>
        </p:nvSpPr>
        <p:spPr>
          <a:xfrm>
            <a:off x="5702300" y="4344521"/>
            <a:ext cx="784412" cy="398929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B73F93-133D-4947-9E7A-5CEC00B6B38B}"/>
              </a:ext>
            </a:extLst>
          </p:cNvPr>
          <p:cNvCxnSpPr>
            <a:cxnSpLocks/>
          </p:cNvCxnSpPr>
          <p:nvPr/>
        </p:nvCxnSpPr>
        <p:spPr>
          <a:xfrm>
            <a:off x="773530" y="284257"/>
            <a:ext cx="0" cy="790387"/>
          </a:xfrm>
          <a:prstGeom prst="line">
            <a:avLst/>
          </a:prstGeom>
          <a:ln w="28575">
            <a:solidFill>
              <a:srgbClr val="E0E0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E44C5E9-3612-4C2D-B0F3-FD21E6B0D33B}"/>
              </a:ext>
            </a:extLst>
          </p:cNvPr>
          <p:cNvSpPr/>
          <p:nvPr/>
        </p:nvSpPr>
        <p:spPr>
          <a:xfrm>
            <a:off x="3916776" y="1372346"/>
            <a:ext cx="159337" cy="159337"/>
          </a:xfrm>
          <a:prstGeom prst="ellipse">
            <a:avLst/>
          </a:prstGeom>
          <a:solidFill>
            <a:srgbClr val="E0E0E0"/>
          </a:solidFill>
          <a:ln w="28575">
            <a:solidFill>
              <a:srgbClr val="2D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B6AD8D-D2F3-4F22-B2FB-6CEEA50A0A8C}"/>
              </a:ext>
            </a:extLst>
          </p:cNvPr>
          <p:cNvSpPr/>
          <p:nvPr/>
        </p:nvSpPr>
        <p:spPr>
          <a:xfrm>
            <a:off x="7502441" y="1372346"/>
            <a:ext cx="159337" cy="159337"/>
          </a:xfrm>
          <a:prstGeom prst="ellipse">
            <a:avLst/>
          </a:prstGeom>
          <a:solidFill>
            <a:srgbClr val="2D384D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4AF141-78CB-4EEF-9518-BA11903FA633}"/>
              </a:ext>
            </a:extLst>
          </p:cNvPr>
          <p:cNvSpPr/>
          <p:nvPr/>
        </p:nvSpPr>
        <p:spPr>
          <a:xfrm>
            <a:off x="7502440" y="2215562"/>
            <a:ext cx="159337" cy="159337"/>
          </a:xfrm>
          <a:prstGeom prst="ellipse">
            <a:avLst/>
          </a:prstGeom>
          <a:solidFill>
            <a:srgbClr val="E0E0E0"/>
          </a:solidFill>
          <a:ln w="28575">
            <a:solidFill>
              <a:srgbClr val="2D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F6A823-2F44-499E-A90A-C627E5D8FF24}"/>
              </a:ext>
            </a:extLst>
          </p:cNvPr>
          <p:cNvSpPr/>
          <p:nvPr/>
        </p:nvSpPr>
        <p:spPr>
          <a:xfrm>
            <a:off x="3916776" y="4051031"/>
            <a:ext cx="159337" cy="159337"/>
          </a:xfrm>
          <a:prstGeom prst="ellipse">
            <a:avLst/>
          </a:prstGeom>
          <a:solidFill>
            <a:srgbClr val="E0E0E0"/>
          </a:solidFill>
          <a:ln w="28575">
            <a:solidFill>
              <a:srgbClr val="2D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D81A1A-ED7F-4765-92A8-7CED410572E0}"/>
              </a:ext>
            </a:extLst>
          </p:cNvPr>
          <p:cNvSpPr/>
          <p:nvPr/>
        </p:nvSpPr>
        <p:spPr>
          <a:xfrm>
            <a:off x="4691738" y="4464314"/>
            <a:ext cx="159337" cy="159337"/>
          </a:xfrm>
          <a:prstGeom prst="ellipse">
            <a:avLst/>
          </a:prstGeom>
          <a:solidFill>
            <a:srgbClr val="2D384D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86831C-DADD-4187-A1E4-499A064732C8}"/>
              </a:ext>
            </a:extLst>
          </p:cNvPr>
          <p:cNvSpPr/>
          <p:nvPr/>
        </p:nvSpPr>
        <p:spPr>
          <a:xfrm>
            <a:off x="8052749" y="4240417"/>
            <a:ext cx="587670" cy="607129"/>
          </a:xfrm>
          <a:prstGeom prst="ellipse">
            <a:avLst/>
          </a:prstGeom>
          <a:solidFill>
            <a:srgbClr val="FFCC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5A63F7-76CE-43C1-B7C6-A76579AD9BE7}"/>
              </a:ext>
            </a:extLst>
          </p:cNvPr>
          <p:cNvSpPr/>
          <p:nvPr/>
        </p:nvSpPr>
        <p:spPr>
          <a:xfrm>
            <a:off x="8260565" y="4470664"/>
            <a:ext cx="159337" cy="159337"/>
          </a:xfrm>
          <a:prstGeom prst="ellipse">
            <a:avLst/>
          </a:prstGeom>
          <a:solidFill>
            <a:srgbClr val="E0E0E0"/>
          </a:solidFill>
          <a:ln w="28575">
            <a:solidFill>
              <a:srgbClr val="2D3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116ADF-DB54-4F4E-8E2E-A99AB0FA70F7}"/>
              </a:ext>
            </a:extLst>
          </p:cNvPr>
          <p:cNvSpPr/>
          <p:nvPr/>
        </p:nvSpPr>
        <p:spPr>
          <a:xfrm>
            <a:off x="835318" y="2847256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84207-1F6C-414B-A0AE-C7AD7AB61572}"/>
              </a:ext>
            </a:extLst>
          </p:cNvPr>
          <p:cNvSpPr/>
          <p:nvPr/>
        </p:nvSpPr>
        <p:spPr>
          <a:xfrm>
            <a:off x="974538" y="2967275"/>
            <a:ext cx="599503" cy="607129"/>
          </a:xfrm>
          <a:prstGeom prst="rect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E216A70-A652-419A-8032-6FFFCD349118}"/>
              </a:ext>
            </a:extLst>
          </p:cNvPr>
          <p:cNvSpPr/>
          <p:nvPr/>
        </p:nvSpPr>
        <p:spPr>
          <a:xfrm>
            <a:off x="3586962" y="3549005"/>
            <a:ext cx="571859" cy="290831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5DCCF16-94C0-4D97-B7AB-9B37D323CF1A}"/>
              </a:ext>
            </a:extLst>
          </p:cNvPr>
          <p:cNvSpPr/>
          <p:nvPr/>
        </p:nvSpPr>
        <p:spPr>
          <a:xfrm>
            <a:off x="7512385" y="3549004"/>
            <a:ext cx="571859" cy="290831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E7E3E3-D5EE-4C5F-B918-9C4B6265AA25}"/>
              </a:ext>
            </a:extLst>
          </p:cNvPr>
          <p:cNvSpPr/>
          <p:nvPr/>
        </p:nvSpPr>
        <p:spPr>
          <a:xfrm>
            <a:off x="1722201" y="2847256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695266-1E61-4D8E-BA8D-E6DEF689A80D}"/>
              </a:ext>
            </a:extLst>
          </p:cNvPr>
          <p:cNvSpPr/>
          <p:nvPr/>
        </p:nvSpPr>
        <p:spPr>
          <a:xfrm>
            <a:off x="1861421" y="2967275"/>
            <a:ext cx="599503" cy="607129"/>
          </a:xfrm>
          <a:prstGeom prst="rect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233379-0C3F-482B-8D1C-60456C3A9FA8}"/>
              </a:ext>
            </a:extLst>
          </p:cNvPr>
          <p:cNvSpPr/>
          <p:nvPr/>
        </p:nvSpPr>
        <p:spPr>
          <a:xfrm>
            <a:off x="835318" y="3694421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0496B5-FD5F-4AB0-849F-40E0E4CD8253}"/>
              </a:ext>
            </a:extLst>
          </p:cNvPr>
          <p:cNvSpPr/>
          <p:nvPr/>
        </p:nvSpPr>
        <p:spPr>
          <a:xfrm>
            <a:off x="1722201" y="3694421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DC9EE-84B1-4DB7-A426-60090242F4FE}"/>
              </a:ext>
            </a:extLst>
          </p:cNvPr>
          <p:cNvSpPr/>
          <p:nvPr/>
        </p:nvSpPr>
        <p:spPr>
          <a:xfrm>
            <a:off x="5060518" y="2847256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E24F2-8D79-474A-9DF8-0DED96FC882E}"/>
              </a:ext>
            </a:extLst>
          </p:cNvPr>
          <p:cNvSpPr/>
          <p:nvPr/>
        </p:nvSpPr>
        <p:spPr>
          <a:xfrm>
            <a:off x="5199738" y="2967275"/>
            <a:ext cx="599503" cy="607129"/>
          </a:xfrm>
          <a:prstGeom prst="rect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D0F34-157F-4912-B964-1BECB5BCA4F5}"/>
              </a:ext>
            </a:extLst>
          </p:cNvPr>
          <p:cNvSpPr/>
          <p:nvPr/>
        </p:nvSpPr>
        <p:spPr>
          <a:xfrm>
            <a:off x="5947401" y="2847256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7F9A3-112C-494C-8FB4-E6D2AF8FB5F1}"/>
              </a:ext>
            </a:extLst>
          </p:cNvPr>
          <p:cNvSpPr/>
          <p:nvPr/>
        </p:nvSpPr>
        <p:spPr>
          <a:xfrm>
            <a:off x="5060518" y="3694421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35E124-E07A-4724-A0A2-C8AE9C7250F4}"/>
              </a:ext>
            </a:extLst>
          </p:cNvPr>
          <p:cNvSpPr/>
          <p:nvPr/>
        </p:nvSpPr>
        <p:spPr>
          <a:xfrm>
            <a:off x="5947401" y="3694421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23FAFA-09D1-4434-A998-8E90AFEE84D1}"/>
              </a:ext>
            </a:extLst>
          </p:cNvPr>
          <p:cNvSpPr/>
          <p:nvPr/>
        </p:nvSpPr>
        <p:spPr>
          <a:xfrm>
            <a:off x="6090036" y="3814438"/>
            <a:ext cx="599503" cy="607129"/>
          </a:xfrm>
          <a:prstGeom prst="rect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9CC41E-1EE2-447E-9481-4739DA665DB7}"/>
              </a:ext>
            </a:extLst>
          </p:cNvPr>
          <p:cNvSpPr/>
          <p:nvPr/>
        </p:nvSpPr>
        <p:spPr>
          <a:xfrm>
            <a:off x="8635568" y="2847256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159296-8C00-4C22-A1C5-36698A9598C9}"/>
              </a:ext>
            </a:extLst>
          </p:cNvPr>
          <p:cNvSpPr/>
          <p:nvPr/>
        </p:nvSpPr>
        <p:spPr>
          <a:xfrm>
            <a:off x="8774788" y="2967275"/>
            <a:ext cx="599503" cy="607129"/>
          </a:xfrm>
          <a:prstGeom prst="rect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0CFD59-082C-42CE-9567-75365592636E}"/>
              </a:ext>
            </a:extLst>
          </p:cNvPr>
          <p:cNvSpPr/>
          <p:nvPr/>
        </p:nvSpPr>
        <p:spPr>
          <a:xfrm>
            <a:off x="9522451" y="2847256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AD71C1-7F2E-42D3-992E-87472BD812DD}"/>
              </a:ext>
            </a:extLst>
          </p:cNvPr>
          <p:cNvSpPr/>
          <p:nvPr/>
        </p:nvSpPr>
        <p:spPr>
          <a:xfrm>
            <a:off x="8635568" y="3694421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07ADDB-6063-411E-A79C-9A085F98235B}"/>
              </a:ext>
            </a:extLst>
          </p:cNvPr>
          <p:cNvSpPr/>
          <p:nvPr/>
        </p:nvSpPr>
        <p:spPr>
          <a:xfrm>
            <a:off x="9522451" y="3694421"/>
            <a:ext cx="884774" cy="847165"/>
          </a:xfrm>
          <a:prstGeom prst="rect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5B773E-C9EA-4F77-A071-016E9420DF1D}"/>
              </a:ext>
            </a:extLst>
          </p:cNvPr>
          <p:cNvSpPr/>
          <p:nvPr/>
        </p:nvSpPr>
        <p:spPr>
          <a:xfrm>
            <a:off x="8774788" y="3814438"/>
            <a:ext cx="599503" cy="607129"/>
          </a:xfrm>
          <a:prstGeom prst="rect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5DD299-15CA-408A-94CE-F8E8BAD4D6DC}"/>
              </a:ext>
            </a:extLst>
          </p:cNvPr>
          <p:cNvSpPr txBox="1"/>
          <p:nvPr/>
        </p:nvSpPr>
        <p:spPr>
          <a:xfrm>
            <a:off x="5111750" y="1712695"/>
            <a:ext cx="180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E0E0E0"/>
                </a:solidFill>
                <a:latin typeface="Rosario" pitchFamily="2" charset="0"/>
                <a:cs typeface="Rosario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978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A8116ADF-DB54-4F4E-8E2E-A99AB0FA70F7}"/>
              </a:ext>
            </a:extLst>
          </p:cNvPr>
          <p:cNvSpPr/>
          <p:nvPr/>
        </p:nvSpPr>
        <p:spPr>
          <a:xfrm>
            <a:off x="1278171" y="280931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D689C32-5DAD-430A-AB70-AC678C6C3AF3}"/>
              </a:ext>
            </a:extLst>
          </p:cNvPr>
          <p:cNvSpPr/>
          <p:nvPr/>
        </p:nvSpPr>
        <p:spPr>
          <a:xfrm>
            <a:off x="2033820" y="238572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FD84207-1F6C-414B-A0AE-C7AD7AB61572}"/>
              </a:ext>
            </a:extLst>
          </p:cNvPr>
          <p:cNvSpPr/>
          <p:nvPr/>
        </p:nvSpPr>
        <p:spPr>
          <a:xfrm>
            <a:off x="1417390" y="2929331"/>
            <a:ext cx="704269" cy="607129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DFB4663C-CB7D-46A8-BF1C-1D46D7FF4329}"/>
              </a:ext>
            </a:extLst>
          </p:cNvPr>
          <p:cNvSpPr/>
          <p:nvPr/>
        </p:nvSpPr>
        <p:spPr>
          <a:xfrm>
            <a:off x="2173040" y="2514943"/>
            <a:ext cx="704269" cy="607129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C5FDA479-8563-45C1-84EC-054BD776ECC1}"/>
              </a:ext>
            </a:extLst>
          </p:cNvPr>
          <p:cNvSpPr/>
          <p:nvPr/>
        </p:nvSpPr>
        <p:spPr>
          <a:xfrm>
            <a:off x="2031703" y="3232899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5347CC1-771F-4C88-A797-C067A8162EA2}"/>
              </a:ext>
            </a:extLst>
          </p:cNvPr>
          <p:cNvSpPr/>
          <p:nvPr/>
        </p:nvSpPr>
        <p:spPr>
          <a:xfrm>
            <a:off x="1278171" y="3656477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E216A70-A652-419A-8032-6FFFCD349118}"/>
              </a:ext>
            </a:extLst>
          </p:cNvPr>
          <p:cNvSpPr/>
          <p:nvPr/>
        </p:nvSpPr>
        <p:spPr>
          <a:xfrm>
            <a:off x="3867008" y="3283584"/>
            <a:ext cx="571859" cy="290831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9E983598-4AB1-4638-9022-76D65157DA65}"/>
              </a:ext>
            </a:extLst>
          </p:cNvPr>
          <p:cNvSpPr/>
          <p:nvPr/>
        </p:nvSpPr>
        <p:spPr>
          <a:xfrm>
            <a:off x="5075471" y="2727247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28ED1BE1-05E7-4CB0-91A2-4B445BEA224D}"/>
              </a:ext>
            </a:extLst>
          </p:cNvPr>
          <p:cNvSpPr/>
          <p:nvPr/>
        </p:nvSpPr>
        <p:spPr>
          <a:xfrm>
            <a:off x="5831120" y="2303662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9FF115A8-34E5-4BF1-9EAD-64A6AD5BE689}"/>
              </a:ext>
            </a:extLst>
          </p:cNvPr>
          <p:cNvSpPr/>
          <p:nvPr/>
        </p:nvSpPr>
        <p:spPr>
          <a:xfrm>
            <a:off x="5214690" y="2847264"/>
            <a:ext cx="704269" cy="607129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830B90EE-951E-4FC6-8419-2AB495EE0E7F}"/>
              </a:ext>
            </a:extLst>
          </p:cNvPr>
          <p:cNvSpPr/>
          <p:nvPr/>
        </p:nvSpPr>
        <p:spPr>
          <a:xfrm>
            <a:off x="5829003" y="3150832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20EBFF4B-3CBF-4A57-8A1D-B97AF1643351}"/>
              </a:ext>
            </a:extLst>
          </p:cNvPr>
          <p:cNvSpPr/>
          <p:nvPr/>
        </p:nvSpPr>
        <p:spPr>
          <a:xfrm>
            <a:off x="5075471" y="3574410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36C67AA2-06B0-4D93-B12F-C4948D44027E}"/>
              </a:ext>
            </a:extLst>
          </p:cNvPr>
          <p:cNvSpPr/>
          <p:nvPr/>
        </p:nvSpPr>
        <p:spPr>
          <a:xfrm>
            <a:off x="5968222" y="3270840"/>
            <a:ext cx="704269" cy="607129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5DCCF16-94C0-4D97-B7AB-9B37D323CF1A}"/>
              </a:ext>
            </a:extLst>
          </p:cNvPr>
          <p:cNvSpPr/>
          <p:nvPr/>
        </p:nvSpPr>
        <p:spPr>
          <a:xfrm>
            <a:off x="7525085" y="3283588"/>
            <a:ext cx="571859" cy="290831"/>
          </a:xfrm>
          <a:prstGeom prst="rightArrow">
            <a:avLst/>
          </a:prstGeom>
          <a:solidFill>
            <a:srgbClr val="E0E0E0"/>
          </a:solidFill>
          <a:ln w="28575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7EEF80E4-B111-4123-AA83-2497896E7464}"/>
              </a:ext>
            </a:extLst>
          </p:cNvPr>
          <p:cNvSpPr/>
          <p:nvPr/>
        </p:nvSpPr>
        <p:spPr>
          <a:xfrm>
            <a:off x="8733548" y="2727251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D4C41AF5-AC5B-4403-8A61-1A910B68CEFA}"/>
              </a:ext>
            </a:extLst>
          </p:cNvPr>
          <p:cNvSpPr/>
          <p:nvPr/>
        </p:nvSpPr>
        <p:spPr>
          <a:xfrm>
            <a:off x="9489197" y="2303666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4418A2B4-E1D0-4AAE-8514-1DDA2F5F4463}"/>
              </a:ext>
            </a:extLst>
          </p:cNvPr>
          <p:cNvSpPr/>
          <p:nvPr/>
        </p:nvSpPr>
        <p:spPr>
          <a:xfrm>
            <a:off x="8872767" y="2847268"/>
            <a:ext cx="704269" cy="607129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12A8951B-DA87-4154-BF6F-A8A72B7621DA}"/>
              </a:ext>
            </a:extLst>
          </p:cNvPr>
          <p:cNvSpPr/>
          <p:nvPr/>
        </p:nvSpPr>
        <p:spPr>
          <a:xfrm>
            <a:off x="9487080" y="3150836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A2308297-6545-4977-82EB-CE020F7724A0}"/>
              </a:ext>
            </a:extLst>
          </p:cNvPr>
          <p:cNvSpPr/>
          <p:nvPr/>
        </p:nvSpPr>
        <p:spPr>
          <a:xfrm>
            <a:off x="8733548" y="3574414"/>
            <a:ext cx="982711" cy="847165"/>
          </a:xfrm>
          <a:prstGeom prst="hexagon">
            <a:avLst/>
          </a:prstGeom>
          <a:solidFill>
            <a:srgbClr val="2D384D"/>
          </a:solidFill>
          <a:ln w="38100"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2E173B3-39BB-412D-BCA3-93D5F042AB59}"/>
              </a:ext>
            </a:extLst>
          </p:cNvPr>
          <p:cNvSpPr/>
          <p:nvPr/>
        </p:nvSpPr>
        <p:spPr>
          <a:xfrm>
            <a:off x="8872767" y="3694433"/>
            <a:ext cx="704269" cy="607129"/>
          </a:xfrm>
          <a:prstGeom prst="hexagon">
            <a:avLst/>
          </a:prstGeom>
          <a:solidFill>
            <a:srgbClr val="FF804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07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OffenbacherSchwabacherCAT</vt:lpstr>
      <vt:lpstr>Rosario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</dc:creator>
  <cp:lastModifiedBy>Luke</cp:lastModifiedBy>
  <cp:revision>7</cp:revision>
  <dcterms:created xsi:type="dcterms:W3CDTF">2021-04-16T15:07:12Z</dcterms:created>
  <dcterms:modified xsi:type="dcterms:W3CDTF">2021-04-16T16:20:45Z</dcterms:modified>
</cp:coreProperties>
</file>