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9AEC08F-A991-4270-89C5-954F0E097B78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ED4D0-F6F4-47B2-AA12-6309DA5F3467}" type="datetimeFigureOut">
              <a:rPr lang="fr-FR" smtClean="0"/>
              <a:pPr/>
              <a:t>08/04/2021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11B9-54BE-4E3C-8A9D-B1A5CAF28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28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A79A-EBFD-4969-9683-DCFBA738DEDC}" type="datetimeFigureOut">
              <a:rPr lang="fr-FR" smtClean="0"/>
              <a:pPr/>
              <a:t>08/04/2021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F0971-2724-48E7-9D33-38A8153D5F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1425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4C5-F7F5-4048-B9F4-7E55E0E4AEBC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904D-D97B-4F36-B8C1-A9AAEBCBDB50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3B0D-E60F-4936-8A42-B0FB7C733AD9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9005-AEA6-48E8-A52F-7B78EE3D75A8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658B-499A-4634-9184-8409F6237CB8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CA9E-A1D9-47B7-B895-FF371F194021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1AA1-8D91-4DDB-98D3-5031829614A6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9847-CB40-40AA-BC8C-E9309740227A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BBABE-A5AD-412E-ADBB-261128207C1F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30AE-600D-4547-AF45-CE514406F429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1FD9-06AC-4863-A9AE-45BB780A81C6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83E-96C7-4DBA-806B-B13C597B6085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B7A-A8CC-4EB0-81B5-020489965B27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BC99-BF5A-40C2-88CC-AA72900380C6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D0DA-6A4D-4AB8-AD4E-AF625EACDE6A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5222-A762-4E9E-93ED-B058F617CC48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0008-CA59-463B-ADC4-B4A64FBB6C2C}" type="datetime1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831273" y="60112"/>
            <a:ext cx="2379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/>
              <a:t>MARIS </a:t>
            </a:r>
            <a:r>
              <a:rPr lang="fr-FR" sz="1500" dirty="0" err="1"/>
              <a:t>Xan</a:t>
            </a:r>
            <a:r>
              <a:rPr lang="fr-FR" sz="1500" dirty="0"/>
              <a:t> TD2/TP4</a:t>
            </a:r>
          </a:p>
          <a:p>
            <a:r>
              <a:rPr lang="fr-FR" sz="1500" dirty="0"/>
              <a:t>ROYET Jules TD2/TP4</a:t>
            </a:r>
          </a:p>
          <a:p>
            <a:r>
              <a:rPr lang="fr-FR" sz="1500" dirty="0"/>
              <a:t>OSWALD Bastien TD2/TP4</a:t>
            </a:r>
          </a:p>
          <a:p>
            <a:r>
              <a:rPr lang="fr-FR" sz="1500" dirty="0"/>
              <a:t>ABDELHAK Yanis TD2/TP3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938080" y="4376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/>
              <a:t>Groupe</a:t>
            </a:r>
            <a:r>
              <a:rPr lang="fr-FR" dirty="0"/>
              <a:t> </a:t>
            </a:r>
            <a:r>
              <a:rPr lang="fr-FR" sz="1500" dirty="0"/>
              <a:t>N°25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672281" y="390972"/>
            <a:ext cx="1747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/>
              <a:t>Yon</a:t>
            </a:r>
            <a:r>
              <a:rPr lang="fr-FR" sz="1500" dirty="0"/>
              <a:t> DOURISBOURE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68"/>
          <a:stretch/>
        </p:blipFill>
        <p:spPr>
          <a:xfrm>
            <a:off x="3376509" y="2435294"/>
            <a:ext cx="3224753" cy="28758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35990" y="1278481"/>
            <a:ext cx="675133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Projet de développement d’application :</a:t>
            </a:r>
            <a:br>
              <a:rPr lang="fr-F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Mijotons</a:t>
            </a:r>
            <a:endParaRPr lang="fr-F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0" y="5634861"/>
            <a:ext cx="2441453" cy="9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5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4011" y="214984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L’application permettra dans sa fonctionnalité principale de 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recenser les ingrédients possédés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chez soi. A partir de ce moment, l’application nous </a:t>
            </a:r>
            <a:r>
              <a:rPr lang="fr-FR" i="1" dirty="0">
                <a:solidFill>
                  <a:srgbClr val="000000"/>
                </a:solidFill>
                <a:latin typeface="Arial" panose="020B0604020202020204" pitchFamily="34" charset="0"/>
              </a:rPr>
              <a:t>propose 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un ensemble de recettes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correspondant aux aliments sélectionnés.</a:t>
            </a:r>
          </a:p>
          <a:p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Le produit sera </a:t>
            </a:r>
            <a:r>
              <a:rPr lang="fr-FR" i="1" dirty="0">
                <a:solidFill>
                  <a:srgbClr val="000000"/>
                </a:solidFill>
                <a:latin typeface="Arial" panose="020B0604020202020204" pitchFamily="34" charset="0"/>
              </a:rPr>
              <a:t>gratuit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, car le but est avant tout d’aider </a:t>
            </a:r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le consommateur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qui sera utilisateur de l’application.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4710" y="703968"/>
            <a:ext cx="9143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Objectifs, acteurs &amp; services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19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74897" y="2377440"/>
            <a:ext cx="9829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consommateur sera l’unique acteur qui agira sur l’application,</a:t>
            </a:r>
          </a:p>
          <a:p>
            <a:r>
              <a:rPr lang="fr-FR" dirty="0"/>
              <a:t>il se servira de l’application pour utiliser les différentes fonctionnalités présentes.</a:t>
            </a:r>
          </a:p>
          <a:p>
            <a:endParaRPr lang="fr-FR" dirty="0"/>
          </a:p>
          <a:p>
            <a:r>
              <a:rPr lang="fr-FR" dirty="0"/>
              <a:t>En outre, il pourra donc sélectionner des ingrédients pour faire une liste de courses</a:t>
            </a:r>
          </a:p>
          <a:p>
            <a:r>
              <a:rPr lang="fr-FR" dirty="0"/>
              <a:t>ou avoir une liste de recettes en fonction des ingrédients cochés. De plus, il pourra</a:t>
            </a:r>
          </a:p>
          <a:p>
            <a:r>
              <a:rPr lang="fr-FR" dirty="0"/>
              <a:t>rechercher un restaurant à proximité. Enfin, si certaines recettes ont plu au consommateur,</a:t>
            </a:r>
          </a:p>
          <a:p>
            <a:r>
              <a:rPr lang="fr-FR" dirty="0"/>
              <a:t>il sera à même de pouvoir les mettre en favoris.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3464" y="703968"/>
            <a:ext cx="4926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Acteurs &amp; rôles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512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49979" y="140395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Trouver une recette : </a:t>
            </a:r>
            <a:r>
              <a:rPr lang="fr-FR" alt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de se faire proposer un ensemble de recette en fonction des ingrédients cochés précédemment dans le menu (basé sur les ingrédients que l’on possède).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une liste de courses :</a:t>
            </a:r>
            <a:r>
              <a:rPr lang="fr-FR" alt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permet de faire une liste de course en fonction des recettes que l’on veut faire.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Consulter son historique :</a:t>
            </a:r>
            <a:r>
              <a:rPr lang="fr-FR" alt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permet de voir l’ensemble des recettes effectuées précédemment.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Afficher la carte : </a:t>
            </a:r>
            <a:r>
              <a:rPr lang="fr-FR" alt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de visualiser une carte avec géolocalisation et de voir les restaurants/fast-food situés autour.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S’identifier : </a:t>
            </a:r>
            <a:r>
              <a:rPr lang="fr-FR" alt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de s’identifier pour garder l’historique, les favoris dans le cas où l’on change de portable.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Consulter ses favoris :</a:t>
            </a:r>
            <a:r>
              <a:rPr lang="fr-FR" alt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permet de mettre des recettes en favoris et de les consulter à nouveau à tout moment via un menu.</a:t>
            </a:r>
            <a:br>
              <a:rPr lang="fr-FR" altLang="fr-FR" sz="1000" dirty="0"/>
            </a:br>
            <a:endParaRPr lang="fr-FR" altLang="fr-FR" sz="2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481" y="160760"/>
            <a:ext cx="8528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Liste des services proposés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96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974" y="550059"/>
            <a:ext cx="94547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Diagramme UML des cas d’utilisation</a:t>
            </a:r>
            <a:endParaRPr lang="fr-FR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1" y="1695450"/>
            <a:ext cx="8791524" cy="37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7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0441" y="1946919"/>
            <a:ext cx="9850774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/>
              <a:t>Le public ciblé est un public assez large. En effet, notre application est destinée à tout le monde.</a:t>
            </a:r>
          </a:p>
          <a:p>
            <a:r>
              <a:rPr lang="fr-FR" sz="1600" dirty="0"/>
              <a:t>À partir du moment où le consommateur souhaite utiliser l’une des fonctionnalités de notre application.</a:t>
            </a:r>
          </a:p>
          <a:p>
            <a:r>
              <a:rPr lang="fr-FR" dirty="0"/>
              <a:t>En bref, cette application est simple d’utilisation, et donc totalement adaptée à un public</a:t>
            </a:r>
          </a:p>
          <a:p>
            <a:r>
              <a:rPr lang="fr-FR" dirty="0"/>
              <a:t>jeune comme un public âgé.</a:t>
            </a:r>
          </a:p>
          <a:p>
            <a:endParaRPr lang="fr-FR" dirty="0"/>
          </a:p>
          <a:p>
            <a:r>
              <a:rPr lang="fr-FR" dirty="0"/>
              <a:t>	Il s’agira d’une application mobile d’abord disponible sur </a:t>
            </a:r>
            <a:r>
              <a:rPr lang="fr-FR" i="1" dirty="0"/>
              <a:t>Android</a:t>
            </a:r>
            <a:r>
              <a:rPr lang="fr-FR" dirty="0"/>
              <a:t> puis sur </a:t>
            </a:r>
            <a:r>
              <a:rPr lang="fr-FR" i="1" dirty="0"/>
              <a:t>IOS</a:t>
            </a:r>
            <a:r>
              <a:rPr lang="fr-FR" dirty="0"/>
              <a:t>.</a:t>
            </a:r>
          </a:p>
          <a:p>
            <a:r>
              <a:rPr lang="fr-FR" dirty="0"/>
              <a:t>	Nous utiliserons comme langages </a:t>
            </a:r>
            <a:r>
              <a:rPr lang="fr-FR" i="1" dirty="0"/>
              <a:t>Android studio</a:t>
            </a:r>
            <a:r>
              <a:rPr lang="fr-FR" dirty="0"/>
              <a:t>, </a:t>
            </a:r>
            <a:r>
              <a:rPr lang="fr-FR" i="1" dirty="0"/>
              <a:t>java,</a:t>
            </a:r>
            <a:r>
              <a:rPr lang="fr-FR" dirty="0"/>
              <a:t> </a:t>
            </a:r>
          </a:p>
          <a:p>
            <a:r>
              <a:rPr lang="fr-FR" dirty="0"/>
              <a:t>	et potentiellement </a:t>
            </a:r>
            <a:r>
              <a:rPr lang="fr-FR" i="1" dirty="0"/>
              <a:t>XML</a:t>
            </a:r>
            <a:r>
              <a:rPr lang="fr-FR" dirty="0"/>
              <a:t> pour l’application Android et pour l’IOS nous utiliserons </a:t>
            </a:r>
            <a:r>
              <a:rPr lang="fr-FR" i="1" dirty="0"/>
              <a:t>SWIFT</a:t>
            </a:r>
            <a:r>
              <a:rPr lang="fr-FR" dirty="0"/>
              <a:t>.</a:t>
            </a:r>
          </a:p>
          <a:p>
            <a:r>
              <a:rPr lang="fr-FR" dirty="0"/>
              <a:t>	En outre, le développement de notre base de donnée </a:t>
            </a:r>
            <a:r>
              <a:rPr lang="fr-FR"/>
              <a:t>se fera sous SQL.</a:t>
            </a:r>
            <a:endParaRPr lang="fr-FR" dirty="0"/>
          </a:p>
          <a:p>
            <a:endParaRPr lang="fr-FR" dirty="0"/>
          </a:p>
          <a:p>
            <a:r>
              <a:rPr lang="fr-FR" dirty="0"/>
              <a:t>	Les outils de gestion de projet utilisés en semestre 2 sont pour le moment uniquement</a:t>
            </a:r>
          </a:p>
          <a:p>
            <a:r>
              <a:rPr lang="fr-FR" dirty="0"/>
              <a:t>	</a:t>
            </a:r>
            <a:r>
              <a:rPr lang="fr-FR" dirty="0" err="1"/>
              <a:t>Trello</a:t>
            </a:r>
            <a:r>
              <a:rPr lang="fr-FR" dirty="0"/>
              <a:t> pour l’organisation, discord pour la communication,</a:t>
            </a:r>
          </a:p>
          <a:p>
            <a:r>
              <a:rPr lang="fr-FR" dirty="0"/>
              <a:t>	Google docs pour pouvoir travailler simultanément sur le même document.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762" y="468577"/>
            <a:ext cx="77829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ciblé &amp; développement</a:t>
            </a:r>
            <a:endParaRPr lang="fr-FR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76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64951" y="207635"/>
            <a:ext cx="96055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Planification &amp; organisation des tâches complétées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484" y="5561153"/>
            <a:ext cx="756327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Légende :</a:t>
            </a:r>
          </a:p>
          <a:p>
            <a:r>
              <a:rPr lang="fr-F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fr-FR" sz="1200" dirty="0">
                <a:ln w="0"/>
              </a:rPr>
              <a:t>- Tâche complétée :</a:t>
            </a:r>
          </a:p>
          <a:p>
            <a:r>
              <a:rPr lang="fr-FR" sz="1200" dirty="0">
                <a:ln w="0"/>
              </a:rPr>
              <a:t>	</a:t>
            </a:r>
          </a:p>
          <a:p>
            <a:r>
              <a:rPr lang="fr-FR" sz="1200" dirty="0">
                <a:ln w="0"/>
              </a:rPr>
              <a:t>	- Difficulté de la tâche : Facile =               Moyen =               Difficile =  </a:t>
            </a:r>
          </a:p>
          <a:p>
            <a:endParaRPr lang="fr-FR" sz="1200" dirty="0">
              <a:ln w="0"/>
            </a:endParaRPr>
          </a:p>
          <a:p>
            <a:r>
              <a:rPr lang="fr-FR" sz="1200" dirty="0">
                <a:ln w="0"/>
              </a:rPr>
              <a:t>	- Tâche accomplie par : Xan =          Jules =          Yanis =           Bastien =</a:t>
            </a:r>
          </a:p>
          <a:p>
            <a:r>
              <a:rPr lang="fr-FR" sz="1200" dirty="0">
                <a:ln w="0"/>
              </a:rPr>
              <a:t>	</a:t>
            </a:r>
          </a:p>
          <a:p>
            <a:r>
              <a:rPr lang="fr-FR" sz="1200" dirty="0">
                <a:ln w="0"/>
              </a:rPr>
              <a:t>	 </a:t>
            </a:r>
            <a:endParaRPr lang="fr-FR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53" y="5855356"/>
            <a:ext cx="428625" cy="952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112" y="6455643"/>
            <a:ext cx="314325" cy="3238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495" y="6440540"/>
            <a:ext cx="323850" cy="3143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403" y="6473027"/>
            <a:ext cx="342900" cy="2952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365" y="6463974"/>
            <a:ext cx="333375" cy="3143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026" y="6205934"/>
            <a:ext cx="466725" cy="8572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034" y="6196409"/>
            <a:ext cx="419100" cy="9525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4115" y="6205934"/>
            <a:ext cx="428625" cy="857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2" y="837331"/>
            <a:ext cx="7593947" cy="46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1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484" y="5569618"/>
            <a:ext cx="756327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Légende :</a:t>
            </a:r>
          </a:p>
          <a:p>
            <a:r>
              <a:rPr lang="fr-FR" sz="1200" dirty="0">
                <a:ln w="0"/>
              </a:rPr>
              <a:t>	- Tâche non réalisée ou en cours de réalisation :</a:t>
            </a:r>
          </a:p>
          <a:p>
            <a:endParaRPr lang="fr-FR" sz="1200" dirty="0">
              <a:ln w="0"/>
            </a:endParaRPr>
          </a:p>
          <a:p>
            <a:r>
              <a:rPr lang="fr-FR" sz="1200" dirty="0">
                <a:ln w="0"/>
              </a:rPr>
              <a:t>	- Difficulté de la tâche : Facile =               Moyen =               Difficile =  </a:t>
            </a:r>
          </a:p>
          <a:p>
            <a:endParaRPr lang="fr-FR" sz="1200" dirty="0">
              <a:ln w="0"/>
            </a:endParaRPr>
          </a:p>
          <a:p>
            <a:r>
              <a:rPr lang="fr-FR" sz="1200" dirty="0">
                <a:ln w="0"/>
              </a:rPr>
              <a:t>	- Tâche accomplie par : Xan =          Jules =          Yanis =           Bastien =</a:t>
            </a:r>
          </a:p>
          <a:p>
            <a:r>
              <a:rPr lang="fr-FR" sz="1200" dirty="0">
                <a:ln w="0"/>
              </a:rPr>
              <a:t>	</a:t>
            </a:r>
          </a:p>
          <a:p>
            <a:r>
              <a:rPr lang="fr-FR" sz="1200" dirty="0">
                <a:ln w="0"/>
              </a:rPr>
              <a:t>	 </a:t>
            </a:r>
            <a:endParaRPr lang="fr-FR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12" y="6464108"/>
            <a:ext cx="314325" cy="3238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95" y="6449005"/>
            <a:ext cx="323850" cy="3143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403" y="6481492"/>
            <a:ext cx="342900" cy="2952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365" y="6472439"/>
            <a:ext cx="333375" cy="3143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345" y="5870201"/>
            <a:ext cx="371475" cy="952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026" y="6214399"/>
            <a:ext cx="466725" cy="857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034" y="6204874"/>
            <a:ext cx="419100" cy="952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4115" y="6214399"/>
            <a:ext cx="428625" cy="857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75183" y="207635"/>
            <a:ext cx="9425978" cy="5386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Planification &amp; organisation des tâches non complétées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8" y="746244"/>
            <a:ext cx="6808714" cy="46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97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574</Words>
  <Application>Microsoft Office PowerPoint</Application>
  <PresentationFormat>Grand écran</PresentationFormat>
  <Paragraphs>72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iutbay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Abdelhak Yanis</dc:creator>
  <cp:lastModifiedBy>yanis ABDELHAK</cp:lastModifiedBy>
  <cp:revision>63</cp:revision>
  <dcterms:created xsi:type="dcterms:W3CDTF">2021-03-31T06:27:39Z</dcterms:created>
  <dcterms:modified xsi:type="dcterms:W3CDTF">2021-04-08T16:42:21Z</dcterms:modified>
</cp:coreProperties>
</file>