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6"/>
  </p:notesMasterIdLst>
  <p:sldIdLst>
    <p:sldId id="256" r:id="rId2"/>
    <p:sldId id="265" r:id="rId3"/>
    <p:sldId id="264" r:id="rId4"/>
    <p:sldId id="266" r:id="rId5"/>
    <p:sldId id="268" r:id="rId6"/>
    <p:sldId id="269" r:id="rId7"/>
    <p:sldId id="270" r:id="rId8"/>
    <p:sldId id="257" r:id="rId9"/>
    <p:sldId id="263" r:id="rId10"/>
    <p:sldId id="267" r:id="rId11"/>
    <p:sldId id="272" r:id="rId12"/>
    <p:sldId id="273" r:id="rId13"/>
    <p:sldId id="271" r:id="rId14"/>
    <p:sldId id="262" r:id="rId15"/>
  </p:sldIdLst>
  <p:sldSz cx="9144000" cy="5143500" type="screen16x9"/>
  <p:notesSz cx="6858000" cy="9144000"/>
  <p:embeddedFontLst>
    <p:embeddedFont>
      <p:font typeface="Encode Sans Semi Condensed Light" panose="020B0604020202020204" charset="0"/>
      <p:regular r:id="rId17"/>
      <p:bold r:id="rId18"/>
    </p:embeddedFont>
    <p:embeddedFont>
      <p:font typeface="Encode Sans Semi Condensed SemiBold" panose="00000706000000000000" charset="0"/>
      <p:regular r:id="rId19"/>
      <p:bold r:id="rId20"/>
    </p:embeddedFont>
    <p:embeddedFont>
      <p:font typeface="Encode Sans Semi Condensed" panose="020B0604020202020204"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1" d="100"/>
          <a:sy n="131" d="100"/>
        </p:scale>
        <p:origin x="196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f89c60a0e2_0_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f89c60a0e2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8148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7302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2185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0364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26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7100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362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rgbClr val="4F5876"/>
            </a:gs>
            <a:gs pos="100000">
              <a:srgbClr val="1D1F25"/>
            </a:gs>
          </a:gsLst>
          <a:path path="circle">
            <a:fillToRect l="50000" t="50000" r="50000" b="50000"/>
          </a:path>
          <a:tileRect/>
        </a:gradFill>
        <a:effectLst/>
      </p:bgPr>
    </p:bg>
    <p:spTree>
      <p:nvGrpSpPr>
        <p:cNvPr id="1" name="Shape 9"/>
        <p:cNvGrpSpPr/>
        <p:nvPr/>
      </p:nvGrpSpPr>
      <p:grpSpPr>
        <a:xfrm>
          <a:off x="0" y="0"/>
          <a:ext cx="0" cy="0"/>
          <a:chOff x="0" y="0"/>
          <a:chExt cx="0" cy="0"/>
        </a:xfrm>
      </p:grpSpPr>
      <p:grpSp>
        <p:nvGrpSpPr>
          <p:cNvPr id="10" name="Google Shape;10;p2"/>
          <p:cNvGrpSpPr/>
          <p:nvPr/>
        </p:nvGrpSpPr>
        <p:grpSpPr>
          <a:xfrm rot="10800000">
            <a:off x="6904227" y="249339"/>
            <a:ext cx="2034302" cy="2271600"/>
            <a:chOff x="208025" y="2621275"/>
            <a:chExt cx="2034302" cy="2271600"/>
          </a:xfrm>
        </p:grpSpPr>
        <p:sp>
          <p:nvSpPr>
            <p:cNvPr id="11" name="Google Shape;11;p2"/>
            <p:cNvSpPr/>
            <p:nvPr/>
          </p:nvSpPr>
          <p:spPr>
            <a:xfrm rot="-5400000" flipH="1">
              <a:off x="89375" y="2739925"/>
              <a:ext cx="2271600" cy="2034300"/>
            </a:xfrm>
            <a:prstGeom prst="parallelogram">
              <a:avLst>
                <a:gd name="adj" fmla="val 22770"/>
              </a:avLst>
            </a:pr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617527" y="4047646"/>
              <a:ext cx="1624800" cy="380700"/>
            </a:xfrm>
            <a:prstGeom prst="rtTriangle">
              <a:avLst/>
            </a:pr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3;p2"/>
          <p:cNvGrpSpPr/>
          <p:nvPr/>
        </p:nvGrpSpPr>
        <p:grpSpPr>
          <a:xfrm>
            <a:off x="208025" y="2621275"/>
            <a:ext cx="2034302" cy="2271600"/>
            <a:chOff x="208025" y="2621275"/>
            <a:chExt cx="2034302" cy="2271600"/>
          </a:xfrm>
        </p:grpSpPr>
        <p:sp>
          <p:nvSpPr>
            <p:cNvPr id="14" name="Google Shape;14;p2"/>
            <p:cNvSpPr/>
            <p:nvPr/>
          </p:nvSpPr>
          <p:spPr>
            <a:xfrm rot="-5400000" flipH="1">
              <a:off x="89375" y="2739925"/>
              <a:ext cx="2271600" cy="2034300"/>
            </a:xfrm>
            <a:prstGeom prst="parallelogram">
              <a:avLst>
                <a:gd name="adj" fmla="val 22770"/>
              </a:avLst>
            </a:prstGeom>
            <a:gradFill>
              <a:gsLst>
                <a:gs pos="0">
                  <a:schemeClr val="accent1"/>
                </a:gs>
                <a:gs pos="2900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617527" y="4047646"/>
              <a:ext cx="1624800" cy="380700"/>
            </a:xfrm>
            <a:prstGeom prst="rtTriangle">
              <a:avLst/>
            </a:pr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p:nvPr/>
        </p:nvSpPr>
        <p:spPr>
          <a:xfrm rot="10800000" flipH="1">
            <a:off x="624300" y="1092075"/>
            <a:ext cx="7895400" cy="2959200"/>
          </a:xfrm>
          <a:prstGeom prst="rect">
            <a:avLst/>
          </a:pr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txBox="1">
            <a:spLocks noGrp="1"/>
          </p:cNvSpPr>
          <p:nvPr>
            <p:ph type="ctrTitle"/>
          </p:nvPr>
        </p:nvSpPr>
        <p:spPr>
          <a:xfrm>
            <a:off x="1101000" y="1738825"/>
            <a:ext cx="6942000" cy="1665900"/>
          </a:xfrm>
          <a:prstGeom prst="rect">
            <a:avLst/>
          </a:prstGeom>
        </p:spPr>
        <p:txBody>
          <a:bodyPr spcFirstLastPara="1" wrap="square" lIns="0" tIns="0" rIns="0" bIns="0"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rgbClr val="4F5876"/>
            </a:gs>
            <a:gs pos="100000">
              <a:srgbClr val="1D1F25"/>
            </a:gs>
          </a:gsLst>
          <a:lin ang="16198662" scaled="0"/>
        </a:gradFill>
        <a:effectLst/>
      </p:bgPr>
    </p:bg>
    <p:spTree>
      <p:nvGrpSpPr>
        <p:cNvPr id="1" name="Shape 18"/>
        <p:cNvGrpSpPr/>
        <p:nvPr/>
      </p:nvGrpSpPr>
      <p:grpSpPr>
        <a:xfrm>
          <a:off x="0" y="0"/>
          <a:ext cx="0" cy="0"/>
          <a:chOff x="0" y="0"/>
          <a:chExt cx="0" cy="0"/>
        </a:xfrm>
      </p:grpSpPr>
      <p:grpSp>
        <p:nvGrpSpPr>
          <p:cNvPr id="19" name="Google Shape;19;p3"/>
          <p:cNvGrpSpPr/>
          <p:nvPr/>
        </p:nvGrpSpPr>
        <p:grpSpPr>
          <a:xfrm rot="-5400000">
            <a:off x="1362062" y="3581043"/>
            <a:ext cx="866125" cy="1369504"/>
            <a:chOff x="-262307" y="2765255"/>
            <a:chExt cx="2504700" cy="1770300"/>
          </a:xfrm>
        </p:grpSpPr>
        <p:sp>
          <p:nvSpPr>
            <p:cNvPr id="20" name="Google Shape;20;p3"/>
            <p:cNvSpPr/>
            <p:nvPr/>
          </p:nvSpPr>
          <p:spPr>
            <a:xfrm rot="-5400000" flipH="1">
              <a:off x="104893" y="2398055"/>
              <a:ext cx="1770300" cy="2504700"/>
            </a:xfrm>
            <a:prstGeom prst="parallelogram">
              <a:avLst>
                <a:gd name="adj" fmla="val 9167"/>
              </a:avLst>
            </a:prstGeom>
            <a:gradFill>
              <a:gsLst>
                <a:gs pos="0">
                  <a:schemeClr val="accent1"/>
                </a:gs>
                <a:gs pos="2900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rot="10800000">
              <a:off x="617527" y="4047646"/>
              <a:ext cx="1624800" cy="380700"/>
            </a:xfrm>
            <a:prstGeom prst="rtTriangle">
              <a:avLst/>
            </a:pr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22;p3"/>
          <p:cNvSpPr/>
          <p:nvPr/>
        </p:nvSpPr>
        <p:spPr>
          <a:xfrm rot="10800000" flipH="1">
            <a:off x="630975" y="0"/>
            <a:ext cx="1472100" cy="4383900"/>
          </a:xfrm>
          <a:prstGeom prst="rect">
            <a:avLst/>
          </a:pr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ctrTitle"/>
          </p:nvPr>
        </p:nvSpPr>
        <p:spPr>
          <a:xfrm>
            <a:off x="2444650" y="1581025"/>
            <a:ext cx="5733300" cy="6744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4" name="Google Shape;24;p3"/>
          <p:cNvSpPr txBox="1">
            <a:spLocks noGrp="1"/>
          </p:cNvSpPr>
          <p:nvPr>
            <p:ph type="subTitle" idx="1"/>
          </p:nvPr>
        </p:nvSpPr>
        <p:spPr>
          <a:xfrm>
            <a:off x="2444650" y="2276025"/>
            <a:ext cx="5733300" cy="374700"/>
          </a:xfrm>
          <a:prstGeom prst="rect">
            <a:avLst/>
          </a:prstGeom>
        </p:spPr>
        <p:txBody>
          <a:bodyPr spcFirstLastPara="1" wrap="square" lIns="0" tIns="0" rIns="0" bIns="0" anchor="t" anchorCtr="0">
            <a:noAutofit/>
          </a:bodyPr>
          <a:lstStyle>
            <a:lvl1pPr lvl="0" rtl="0">
              <a:spcBef>
                <a:spcPts val="0"/>
              </a:spcBef>
              <a:spcAft>
                <a:spcPts val="0"/>
              </a:spcAft>
              <a:buSzPts val="2400"/>
              <a:buNone/>
              <a:defRPr>
                <a:solidFill>
                  <a:schemeClr val="accent1"/>
                </a:solidFill>
              </a:defRPr>
            </a:lvl1pPr>
            <a:lvl2pPr lvl="1" rtl="0">
              <a:spcBef>
                <a:spcPts val="0"/>
              </a:spcBef>
              <a:spcAft>
                <a:spcPts val="0"/>
              </a:spcAft>
              <a:buSzPts val="3000"/>
              <a:buNone/>
              <a:defRPr sz="3000">
                <a:solidFill>
                  <a:schemeClr val="accent1"/>
                </a:solidFill>
              </a:defRPr>
            </a:lvl2pPr>
            <a:lvl3pPr lvl="2" rtl="0">
              <a:spcBef>
                <a:spcPts val="0"/>
              </a:spcBef>
              <a:spcAft>
                <a:spcPts val="0"/>
              </a:spcAft>
              <a:buSzPts val="3000"/>
              <a:buNone/>
              <a:defRPr sz="3000">
                <a:solidFill>
                  <a:schemeClr val="accent1"/>
                </a:solidFill>
              </a:defRPr>
            </a:lvl3pPr>
            <a:lvl4pPr lvl="3" rtl="0">
              <a:spcBef>
                <a:spcPts val="0"/>
              </a:spcBef>
              <a:spcAft>
                <a:spcPts val="0"/>
              </a:spcAft>
              <a:buSzPts val="3000"/>
              <a:buNone/>
              <a:defRPr sz="3000">
                <a:solidFill>
                  <a:schemeClr val="accent1"/>
                </a:solidFill>
              </a:defRPr>
            </a:lvl4pPr>
            <a:lvl5pPr lvl="4" rtl="0">
              <a:spcBef>
                <a:spcPts val="0"/>
              </a:spcBef>
              <a:spcAft>
                <a:spcPts val="0"/>
              </a:spcAft>
              <a:buClr>
                <a:schemeClr val="accent1"/>
              </a:buClr>
              <a:buSzPts val="3000"/>
              <a:buNone/>
              <a:defRPr sz="3000">
                <a:solidFill>
                  <a:schemeClr val="accent1"/>
                </a:solidFill>
              </a:defRPr>
            </a:lvl5pPr>
            <a:lvl6pPr lvl="5" rtl="0">
              <a:spcBef>
                <a:spcPts val="0"/>
              </a:spcBef>
              <a:spcAft>
                <a:spcPts val="0"/>
              </a:spcAft>
              <a:buClr>
                <a:schemeClr val="accent1"/>
              </a:buClr>
              <a:buSzPts val="3000"/>
              <a:buNone/>
              <a:defRPr sz="3000">
                <a:solidFill>
                  <a:schemeClr val="accent1"/>
                </a:solidFill>
              </a:defRPr>
            </a:lvl6pPr>
            <a:lvl7pPr lvl="6" rtl="0">
              <a:spcBef>
                <a:spcPts val="0"/>
              </a:spcBef>
              <a:spcAft>
                <a:spcPts val="0"/>
              </a:spcAft>
              <a:buClr>
                <a:schemeClr val="accent1"/>
              </a:buClr>
              <a:buSzPts val="3000"/>
              <a:buNone/>
              <a:defRPr sz="3000">
                <a:solidFill>
                  <a:schemeClr val="accent1"/>
                </a:solidFill>
              </a:defRPr>
            </a:lvl7pPr>
            <a:lvl8pPr lvl="7" rtl="0">
              <a:spcBef>
                <a:spcPts val="0"/>
              </a:spcBef>
              <a:spcAft>
                <a:spcPts val="0"/>
              </a:spcAft>
              <a:buClr>
                <a:schemeClr val="accent1"/>
              </a:buClr>
              <a:buSzPts val="3000"/>
              <a:buNone/>
              <a:defRPr sz="3000">
                <a:solidFill>
                  <a:schemeClr val="accent1"/>
                </a:solidFill>
              </a:defRPr>
            </a:lvl8pPr>
            <a:lvl9pPr lvl="8" rtl="0">
              <a:spcBef>
                <a:spcPts val="0"/>
              </a:spcBef>
              <a:spcAft>
                <a:spcPts val="0"/>
              </a:spcAft>
              <a:buClr>
                <a:schemeClr val="accent1"/>
              </a:buClr>
              <a:buSzPts val="3000"/>
              <a:buNone/>
              <a:defRPr sz="3000">
                <a:solidFill>
                  <a:schemeClr val="accen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5"/>
        <p:cNvGrpSpPr/>
        <p:nvPr/>
      </p:nvGrpSpPr>
      <p:grpSpPr>
        <a:xfrm>
          <a:off x="0" y="0"/>
          <a:ext cx="0" cy="0"/>
          <a:chOff x="0" y="0"/>
          <a:chExt cx="0" cy="0"/>
        </a:xfrm>
      </p:grpSpPr>
      <p:grpSp>
        <p:nvGrpSpPr>
          <p:cNvPr id="26" name="Google Shape;26;p4"/>
          <p:cNvGrpSpPr/>
          <p:nvPr/>
        </p:nvGrpSpPr>
        <p:grpSpPr>
          <a:xfrm rot="10800000">
            <a:off x="6904227" y="249339"/>
            <a:ext cx="2034302" cy="2271600"/>
            <a:chOff x="208025" y="2621275"/>
            <a:chExt cx="2034302" cy="2271600"/>
          </a:xfrm>
        </p:grpSpPr>
        <p:sp>
          <p:nvSpPr>
            <p:cNvPr id="27" name="Google Shape;27;p4"/>
            <p:cNvSpPr/>
            <p:nvPr/>
          </p:nvSpPr>
          <p:spPr>
            <a:xfrm rot="-5400000" flipH="1">
              <a:off x="89375" y="2739925"/>
              <a:ext cx="2271600" cy="2034300"/>
            </a:xfrm>
            <a:prstGeom prst="parallelogram">
              <a:avLst>
                <a:gd name="adj" fmla="val 22770"/>
              </a:avLst>
            </a:pr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rot="10800000">
              <a:off x="617527" y="4047646"/>
              <a:ext cx="1624800" cy="380700"/>
            </a:xfrm>
            <a:prstGeom prst="rtTriangle">
              <a:avLst/>
            </a:pr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4"/>
          <p:cNvGrpSpPr/>
          <p:nvPr/>
        </p:nvGrpSpPr>
        <p:grpSpPr>
          <a:xfrm>
            <a:off x="208025" y="2621275"/>
            <a:ext cx="2034302" cy="2271600"/>
            <a:chOff x="208025" y="2621275"/>
            <a:chExt cx="2034302" cy="2271600"/>
          </a:xfrm>
        </p:grpSpPr>
        <p:sp>
          <p:nvSpPr>
            <p:cNvPr id="30" name="Google Shape;30;p4"/>
            <p:cNvSpPr/>
            <p:nvPr/>
          </p:nvSpPr>
          <p:spPr>
            <a:xfrm rot="-5400000" flipH="1">
              <a:off x="89375" y="2739925"/>
              <a:ext cx="2271600" cy="2034300"/>
            </a:xfrm>
            <a:prstGeom prst="parallelogram">
              <a:avLst>
                <a:gd name="adj" fmla="val 22770"/>
              </a:avLst>
            </a:prstGeom>
            <a:gradFill>
              <a:gsLst>
                <a:gs pos="0">
                  <a:schemeClr val="accent1"/>
                </a:gs>
                <a:gs pos="2900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rot="10800000">
              <a:off x="617527" y="4047646"/>
              <a:ext cx="1624800" cy="380700"/>
            </a:xfrm>
            <a:prstGeom prst="rtTriangle">
              <a:avLst/>
            </a:pr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32;p4"/>
          <p:cNvSpPr/>
          <p:nvPr/>
        </p:nvSpPr>
        <p:spPr>
          <a:xfrm rot="10800000" flipH="1">
            <a:off x="624300" y="1092075"/>
            <a:ext cx="7895400" cy="2959200"/>
          </a:xfrm>
          <a:prstGeom prst="rect">
            <a:avLst/>
          </a:pr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4209475" y="728032"/>
            <a:ext cx="725100" cy="725100"/>
          </a:xfrm>
          <a:prstGeom prst="rect">
            <a:avLst/>
          </a:prstGeom>
          <a:gradFill>
            <a:gsLst>
              <a:gs pos="0">
                <a:srgbClr val="4F5876"/>
              </a:gs>
              <a:gs pos="100000">
                <a:srgbClr val="1D1F25"/>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4" name="Google Shape;34;p4"/>
          <p:cNvSpPr txBox="1">
            <a:spLocks noGrp="1"/>
          </p:cNvSpPr>
          <p:nvPr>
            <p:ph type="body" idx="1"/>
          </p:nvPr>
        </p:nvSpPr>
        <p:spPr>
          <a:xfrm>
            <a:off x="1262175" y="1553800"/>
            <a:ext cx="6619800" cy="2035800"/>
          </a:xfrm>
          <a:prstGeom prst="rect">
            <a:avLst/>
          </a:prstGeom>
        </p:spPr>
        <p:txBody>
          <a:bodyPr spcFirstLastPara="1" wrap="square" lIns="0" tIns="0" rIns="0" bIns="0" anchor="ctr" anchorCtr="0">
            <a:noAutofit/>
          </a:bodyPr>
          <a:lstStyle>
            <a:lvl1pPr marL="457200" lvl="0" indent="-419100" algn="ctr" rtl="0">
              <a:lnSpc>
                <a:spcPct val="100000"/>
              </a:lnSpc>
              <a:spcBef>
                <a:spcPts val="600"/>
              </a:spcBef>
              <a:spcAft>
                <a:spcPts val="0"/>
              </a:spcAft>
              <a:buSzPts val="3000"/>
              <a:buChar char="⊳"/>
              <a:defRPr sz="3000"/>
            </a:lvl1pPr>
            <a:lvl2pPr marL="914400" lvl="1" indent="-419100" algn="ctr" rtl="0">
              <a:lnSpc>
                <a:spcPct val="100000"/>
              </a:lnSpc>
              <a:spcBef>
                <a:spcPts val="0"/>
              </a:spcBef>
              <a:spcAft>
                <a:spcPts val="0"/>
              </a:spcAft>
              <a:buSzPts val="3000"/>
              <a:buChar char="▸"/>
              <a:defRPr sz="3000"/>
            </a:lvl2pPr>
            <a:lvl3pPr marL="1371600" lvl="2" indent="-419100" algn="ctr" rtl="0">
              <a:lnSpc>
                <a:spcPct val="100000"/>
              </a:lnSpc>
              <a:spcBef>
                <a:spcPts val="0"/>
              </a:spcBef>
              <a:spcAft>
                <a:spcPts val="0"/>
              </a:spcAft>
              <a:buSzPts val="3000"/>
              <a:buChar char="▸"/>
              <a:defRPr sz="3000"/>
            </a:lvl3pPr>
            <a:lvl4pPr marL="1828800" lvl="3" indent="-419100" algn="ctr" rtl="0">
              <a:lnSpc>
                <a:spcPct val="100000"/>
              </a:lnSpc>
              <a:spcBef>
                <a:spcPts val="0"/>
              </a:spcBef>
              <a:spcAft>
                <a:spcPts val="0"/>
              </a:spcAft>
              <a:buSzPts val="3000"/>
              <a:buChar char="▸"/>
              <a:defRPr sz="3000"/>
            </a:lvl4pPr>
            <a:lvl5pPr marL="2286000" lvl="4" indent="-419100" algn="ctr" rtl="0">
              <a:lnSpc>
                <a:spcPct val="100000"/>
              </a:lnSpc>
              <a:spcBef>
                <a:spcPts val="0"/>
              </a:spcBef>
              <a:spcAft>
                <a:spcPts val="0"/>
              </a:spcAft>
              <a:buSzPts val="3000"/>
              <a:buChar char="▸"/>
              <a:defRPr sz="3000"/>
            </a:lvl5pPr>
            <a:lvl6pPr marL="2743200" lvl="5" indent="-419100" algn="ctr" rtl="0">
              <a:lnSpc>
                <a:spcPct val="100000"/>
              </a:lnSpc>
              <a:spcBef>
                <a:spcPts val="0"/>
              </a:spcBef>
              <a:spcAft>
                <a:spcPts val="0"/>
              </a:spcAft>
              <a:buSzPts val="3000"/>
              <a:buChar char="▸"/>
              <a:defRPr sz="3000"/>
            </a:lvl6pPr>
            <a:lvl7pPr marL="3200400" lvl="6" indent="-419100" algn="ctr" rtl="0">
              <a:lnSpc>
                <a:spcPct val="100000"/>
              </a:lnSpc>
              <a:spcBef>
                <a:spcPts val="0"/>
              </a:spcBef>
              <a:spcAft>
                <a:spcPts val="0"/>
              </a:spcAft>
              <a:buSzPts val="3000"/>
              <a:buChar char="▸"/>
              <a:defRPr sz="3000"/>
            </a:lvl7pPr>
            <a:lvl8pPr marL="3657600" lvl="7" indent="-419100" algn="ctr" rtl="0">
              <a:lnSpc>
                <a:spcPct val="100000"/>
              </a:lnSpc>
              <a:spcBef>
                <a:spcPts val="0"/>
              </a:spcBef>
              <a:spcAft>
                <a:spcPts val="0"/>
              </a:spcAft>
              <a:buSzPts val="3000"/>
              <a:buChar char="▸"/>
              <a:defRPr sz="3000"/>
            </a:lvl8pPr>
            <a:lvl9pPr marL="4114800" lvl="8" indent="-419100" algn="ctr">
              <a:lnSpc>
                <a:spcPct val="100000"/>
              </a:lnSpc>
              <a:spcBef>
                <a:spcPts val="0"/>
              </a:spcBef>
              <a:spcAft>
                <a:spcPts val="0"/>
              </a:spcAft>
              <a:buSzPts val="3000"/>
              <a:buChar char="▸"/>
              <a:defRPr sz="3000"/>
            </a:lvl9pPr>
          </a:lstStyle>
          <a:p>
            <a:endParaRPr/>
          </a:p>
        </p:txBody>
      </p:sp>
      <p:sp>
        <p:nvSpPr>
          <p:cNvPr id="35" name="Google Shape;35;p4"/>
          <p:cNvSpPr txBox="1"/>
          <p:nvPr/>
        </p:nvSpPr>
        <p:spPr>
          <a:xfrm>
            <a:off x="4209450" y="855225"/>
            <a:ext cx="725100" cy="4770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6000" b="1">
                <a:solidFill>
                  <a:schemeClr val="lt1"/>
                </a:solidFill>
                <a:latin typeface="Encode Sans Semi Condensed"/>
                <a:ea typeface="Encode Sans Semi Condensed"/>
                <a:cs typeface="Encode Sans Semi Condensed"/>
                <a:sym typeface="Encode Sans Semi Condensed"/>
              </a:rPr>
              <a:t>“</a:t>
            </a:r>
            <a:endParaRPr sz="6000" b="1">
              <a:solidFill>
                <a:schemeClr val="lt1"/>
              </a:solidFill>
              <a:latin typeface="Encode Sans Semi Condensed"/>
              <a:ea typeface="Encode Sans Semi Condensed"/>
              <a:cs typeface="Encode Sans Semi Condensed"/>
              <a:sym typeface="Encode Sans Semi Condensed"/>
            </a:endParaRPr>
          </a:p>
        </p:txBody>
      </p:sp>
      <p:sp>
        <p:nvSpPr>
          <p:cNvPr id="36" name="Google Shape;36;p4"/>
          <p:cNvSpPr txBox="1">
            <a:spLocks noGrp="1"/>
          </p:cNvSpPr>
          <p:nvPr>
            <p:ph type="sldNum" idx="12"/>
          </p:nvPr>
        </p:nvSpPr>
        <p:spPr>
          <a:xfrm>
            <a:off x="4329300" y="4612325"/>
            <a:ext cx="485400" cy="531000"/>
          </a:xfrm>
          <a:prstGeom prst="rect">
            <a:avLst/>
          </a:prstGeom>
        </p:spPr>
        <p:txBody>
          <a:bodyPr spcFirstLastPara="1" wrap="square" lIns="0" tIns="0" rIns="0" bIns="0" anchor="ctr" anchorCtr="0">
            <a:noAutofit/>
          </a:bodyPr>
          <a:lstStyle>
            <a:lvl1pPr lvl="0" algn="ctr">
              <a:buNone/>
              <a:defRPr>
                <a:solidFill>
                  <a:schemeClr val="accent2"/>
                </a:solidFill>
              </a:defRPr>
            </a:lvl1pPr>
            <a:lvl2pPr lvl="1" algn="ctr">
              <a:buNone/>
              <a:defRPr>
                <a:solidFill>
                  <a:schemeClr val="accent2"/>
                </a:solidFill>
              </a:defRPr>
            </a:lvl2pPr>
            <a:lvl3pPr lvl="2" algn="ctr">
              <a:buNone/>
              <a:defRPr>
                <a:solidFill>
                  <a:schemeClr val="accent2"/>
                </a:solidFill>
              </a:defRPr>
            </a:lvl3pPr>
            <a:lvl4pPr lvl="3" algn="ctr">
              <a:buNone/>
              <a:defRPr>
                <a:solidFill>
                  <a:schemeClr val="accent2"/>
                </a:solidFill>
              </a:defRPr>
            </a:lvl4pPr>
            <a:lvl5pPr lvl="4" algn="ctr">
              <a:buNone/>
              <a:defRPr>
                <a:solidFill>
                  <a:schemeClr val="accent2"/>
                </a:solidFill>
              </a:defRPr>
            </a:lvl5pPr>
            <a:lvl6pPr lvl="5" algn="ctr">
              <a:buNone/>
              <a:defRPr>
                <a:solidFill>
                  <a:schemeClr val="accent2"/>
                </a:solidFill>
              </a:defRPr>
            </a:lvl6pPr>
            <a:lvl7pPr lvl="6" algn="ctr">
              <a:buNone/>
              <a:defRPr>
                <a:solidFill>
                  <a:schemeClr val="accent2"/>
                </a:solidFill>
              </a:defRPr>
            </a:lvl7pPr>
            <a:lvl8pPr lvl="7" algn="ctr">
              <a:buNone/>
              <a:defRPr>
                <a:solidFill>
                  <a:schemeClr val="accent2"/>
                </a:solidFill>
              </a:defRPr>
            </a:lvl8pPr>
            <a:lvl9pPr lvl="8" algn="ctr">
              <a:buNone/>
              <a:defRPr>
                <a:solidFill>
                  <a:schemeClr val="accent2"/>
                </a:solidFill>
              </a:defRPr>
            </a:lvl9pPr>
          </a:lstStyle>
          <a:p>
            <a:pPr marL="0" lvl="0" indent="0" algn="ct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7"/>
        <p:cNvGrpSpPr/>
        <p:nvPr/>
      </p:nvGrpSpPr>
      <p:grpSpPr>
        <a:xfrm>
          <a:off x="0" y="0"/>
          <a:ext cx="0" cy="0"/>
          <a:chOff x="0" y="0"/>
          <a:chExt cx="0" cy="0"/>
        </a:xfrm>
      </p:grpSpPr>
      <p:grpSp>
        <p:nvGrpSpPr>
          <p:cNvPr id="38" name="Google Shape;38;p5"/>
          <p:cNvGrpSpPr/>
          <p:nvPr/>
        </p:nvGrpSpPr>
        <p:grpSpPr>
          <a:xfrm>
            <a:off x="0" y="277661"/>
            <a:ext cx="7817376" cy="1293452"/>
            <a:chOff x="0" y="277661"/>
            <a:chExt cx="7817376" cy="1293452"/>
          </a:xfrm>
        </p:grpSpPr>
        <p:sp>
          <p:nvSpPr>
            <p:cNvPr id="39" name="Google Shape;39;p5"/>
            <p:cNvSpPr/>
            <p:nvPr/>
          </p:nvSpPr>
          <p:spPr>
            <a:xfrm rot="-5400000" flipH="1">
              <a:off x="112050" y="481364"/>
              <a:ext cx="977700" cy="1201800"/>
            </a:xfrm>
            <a:prstGeom prst="parallelogram">
              <a:avLst>
                <a:gd name="adj" fmla="val 10943"/>
              </a:avLst>
            </a:prstGeom>
            <a:gradFill>
              <a:gsLst>
                <a:gs pos="0">
                  <a:schemeClr val="accent1"/>
                </a:gs>
                <a:gs pos="29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rot="10800000">
              <a:off x="278209" y="1169850"/>
              <a:ext cx="927900" cy="297900"/>
            </a:xfrm>
            <a:prstGeom prst="rtTriangle">
              <a:avLst/>
            </a:prstGeom>
            <a:gradFill>
              <a:gsLst>
                <a:gs pos="0">
                  <a:schemeClr val="accent1"/>
                </a:gs>
                <a:gs pos="4700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5"/>
            <p:cNvGrpSpPr/>
            <p:nvPr/>
          </p:nvGrpSpPr>
          <p:grpSpPr>
            <a:xfrm>
              <a:off x="284659" y="277661"/>
              <a:ext cx="7532717" cy="895903"/>
              <a:chOff x="0" y="266575"/>
              <a:chExt cx="6046490" cy="1687200"/>
            </a:xfrm>
          </p:grpSpPr>
          <p:sp>
            <p:nvSpPr>
              <p:cNvPr id="42" name="Google Shape;42;p5"/>
              <p:cNvSpPr/>
              <p:nvPr/>
            </p:nvSpPr>
            <p:spPr>
              <a:xfrm rot="10800000" flipH="1">
                <a:off x="0" y="266575"/>
                <a:ext cx="5867700" cy="1687200"/>
              </a:xfrm>
              <a:prstGeom prst="rect">
                <a:avLst/>
              </a:pr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5"/>
              <p:cNvSpPr/>
              <p:nvPr/>
            </p:nvSpPr>
            <p:spPr>
              <a:xfrm rot="10800000">
                <a:off x="5864390" y="266658"/>
                <a:ext cx="182100" cy="1684500"/>
              </a:xfrm>
              <a:prstGeom prst="triangle">
                <a:avLst>
                  <a:gd name="adj" fmla="val 100000"/>
                </a:avLst>
              </a:pr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 name="Google Shape;44;p5"/>
          <p:cNvGrpSpPr/>
          <p:nvPr/>
        </p:nvGrpSpPr>
        <p:grpSpPr>
          <a:xfrm rot="10800000" flipH="1">
            <a:off x="8543953" y="4243733"/>
            <a:ext cx="600055" cy="374899"/>
            <a:chOff x="5211448" y="3165393"/>
            <a:chExt cx="1477967" cy="784800"/>
          </a:xfrm>
        </p:grpSpPr>
        <p:sp>
          <p:nvSpPr>
            <p:cNvPr id="45" name="Google Shape;45;p5"/>
            <p:cNvSpPr/>
            <p:nvPr/>
          </p:nvSpPr>
          <p:spPr>
            <a:xfrm rot="-5400000" flipH="1">
              <a:off x="5558565" y="2819343"/>
              <a:ext cx="784800" cy="1476900"/>
            </a:xfrm>
            <a:prstGeom prst="triangle">
              <a:avLst>
                <a:gd name="adj" fmla="val 50000"/>
              </a:avLst>
            </a:prstGeom>
            <a:gradFill>
              <a:gsLst>
                <a:gs pos="0">
                  <a:schemeClr val="accent1"/>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rot="10800000" flipH="1">
              <a:off x="5211448" y="3169975"/>
              <a:ext cx="1477800" cy="389700"/>
            </a:xfrm>
            <a:prstGeom prst="rtTriangle">
              <a:avLst/>
            </a:prstGeom>
            <a:gradFill>
              <a:gsLst>
                <a:gs pos="0">
                  <a:schemeClr val="accent1"/>
                </a:gs>
                <a:gs pos="4700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47;p5"/>
          <p:cNvGrpSpPr/>
          <p:nvPr/>
        </p:nvGrpSpPr>
        <p:grpSpPr>
          <a:xfrm flipH="1">
            <a:off x="8385351" y="4612318"/>
            <a:ext cx="758573" cy="531131"/>
            <a:chOff x="0" y="266575"/>
            <a:chExt cx="7503194" cy="1687200"/>
          </a:xfrm>
        </p:grpSpPr>
        <p:sp>
          <p:nvSpPr>
            <p:cNvPr id="48" name="Google Shape;48;p5"/>
            <p:cNvSpPr/>
            <p:nvPr/>
          </p:nvSpPr>
          <p:spPr>
            <a:xfrm rot="10800000" flipH="1">
              <a:off x="0" y="266575"/>
              <a:ext cx="5867700" cy="1687200"/>
            </a:xfrm>
            <a:prstGeom prst="rect">
              <a:avLst/>
            </a:prstGeom>
            <a:gradFill>
              <a:gsLst>
                <a:gs pos="0">
                  <a:schemeClr val="accent1"/>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rot="10800000">
              <a:off x="5808794" y="266660"/>
              <a:ext cx="1694400" cy="1684500"/>
            </a:xfrm>
            <a:prstGeom prst="triangle">
              <a:avLst>
                <a:gd name="adj" fmla="val 100000"/>
              </a:avLst>
            </a:prstGeom>
            <a:gradFill>
              <a:gsLst>
                <a:gs pos="0">
                  <a:schemeClr val="accent1"/>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 name="Google Shape;50;p5"/>
          <p:cNvSpPr txBox="1">
            <a:spLocks noGrp="1"/>
          </p:cNvSpPr>
          <p:nvPr>
            <p:ph type="title"/>
          </p:nvPr>
        </p:nvSpPr>
        <p:spPr>
          <a:xfrm>
            <a:off x="533400" y="277650"/>
            <a:ext cx="6840600" cy="895800"/>
          </a:xfrm>
          <a:prstGeom prst="rect">
            <a:avLst/>
          </a:prstGeom>
        </p:spPr>
        <p:txBody>
          <a:bodyPr spcFirstLastPara="1" wrap="square" lIns="0" tIns="0" rIns="0" bIns="0"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51" name="Google Shape;51;p5"/>
          <p:cNvSpPr txBox="1">
            <a:spLocks noGrp="1"/>
          </p:cNvSpPr>
          <p:nvPr>
            <p:ph type="body" idx="1"/>
          </p:nvPr>
        </p:nvSpPr>
        <p:spPr>
          <a:xfrm>
            <a:off x="1206100" y="1706200"/>
            <a:ext cx="7026900" cy="30648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52" name="Google Shape;52;p5"/>
          <p:cNvSpPr txBox="1">
            <a:spLocks noGrp="1"/>
          </p:cNvSpPr>
          <p:nvPr>
            <p:ph type="sldNum" idx="12"/>
          </p:nvPr>
        </p:nvSpPr>
        <p:spPr>
          <a:xfrm>
            <a:off x="8543950" y="4612325"/>
            <a:ext cx="485400" cy="5310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53"/>
        <p:cNvGrpSpPr/>
        <p:nvPr/>
      </p:nvGrpSpPr>
      <p:grpSpPr>
        <a:xfrm>
          <a:off x="0" y="0"/>
          <a:ext cx="0" cy="0"/>
          <a:chOff x="0" y="0"/>
          <a:chExt cx="0" cy="0"/>
        </a:xfrm>
      </p:grpSpPr>
      <p:sp>
        <p:nvSpPr>
          <p:cNvPr id="54" name="Google Shape;54;p6"/>
          <p:cNvSpPr/>
          <p:nvPr/>
        </p:nvSpPr>
        <p:spPr>
          <a:xfrm rot="-5400000" flipH="1">
            <a:off x="112050" y="481364"/>
            <a:ext cx="977700" cy="1201800"/>
          </a:xfrm>
          <a:prstGeom prst="parallelogram">
            <a:avLst>
              <a:gd name="adj" fmla="val 10943"/>
            </a:avLst>
          </a:prstGeom>
          <a:gradFill>
            <a:gsLst>
              <a:gs pos="0">
                <a:schemeClr val="accent1"/>
              </a:gs>
              <a:gs pos="29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6"/>
          <p:cNvSpPr/>
          <p:nvPr/>
        </p:nvSpPr>
        <p:spPr>
          <a:xfrm rot="10800000">
            <a:off x="278209" y="1169850"/>
            <a:ext cx="927900" cy="297900"/>
          </a:xfrm>
          <a:prstGeom prst="rtTriangle">
            <a:avLst/>
          </a:prstGeom>
          <a:gradFill>
            <a:gsLst>
              <a:gs pos="0">
                <a:schemeClr val="accent1"/>
              </a:gs>
              <a:gs pos="4700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56;p6"/>
          <p:cNvGrpSpPr/>
          <p:nvPr/>
        </p:nvGrpSpPr>
        <p:grpSpPr>
          <a:xfrm>
            <a:off x="284659" y="277661"/>
            <a:ext cx="7532717" cy="895903"/>
            <a:chOff x="0" y="266575"/>
            <a:chExt cx="6046490" cy="1687200"/>
          </a:xfrm>
        </p:grpSpPr>
        <p:sp>
          <p:nvSpPr>
            <p:cNvPr id="57" name="Google Shape;57;p6"/>
            <p:cNvSpPr/>
            <p:nvPr/>
          </p:nvSpPr>
          <p:spPr>
            <a:xfrm rot="10800000" flipH="1">
              <a:off x="0" y="266575"/>
              <a:ext cx="5867700" cy="1687200"/>
            </a:xfrm>
            <a:prstGeom prst="rect">
              <a:avLst/>
            </a:pr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rot="10800000">
              <a:off x="5864390" y="266658"/>
              <a:ext cx="182100" cy="1684500"/>
            </a:xfrm>
            <a:prstGeom prst="triangle">
              <a:avLst>
                <a:gd name="adj" fmla="val 100000"/>
              </a:avLst>
            </a:pr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6"/>
          <p:cNvGrpSpPr/>
          <p:nvPr/>
        </p:nvGrpSpPr>
        <p:grpSpPr>
          <a:xfrm rot="10800000" flipH="1">
            <a:off x="8543953" y="4243733"/>
            <a:ext cx="600055" cy="374899"/>
            <a:chOff x="5211448" y="3165393"/>
            <a:chExt cx="1477967" cy="784800"/>
          </a:xfrm>
        </p:grpSpPr>
        <p:sp>
          <p:nvSpPr>
            <p:cNvPr id="60" name="Google Shape;60;p6"/>
            <p:cNvSpPr/>
            <p:nvPr/>
          </p:nvSpPr>
          <p:spPr>
            <a:xfrm rot="-5400000" flipH="1">
              <a:off x="5558565" y="2819343"/>
              <a:ext cx="784800" cy="1476900"/>
            </a:xfrm>
            <a:prstGeom prst="triangle">
              <a:avLst>
                <a:gd name="adj" fmla="val 50000"/>
              </a:avLst>
            </a:prstGeom>
            <a:gradFill>
              <a:gsLst>
                <a:gs pos="0">
                  <a:schemeClr val="accent1"/>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6"/>
            <p:cNvSpPr/>
            <p:nvPr/>
          </p:nvSpPr>
          <p:spPr>
            <a:xfrm rot="10800000" flipH="1">
              <a:off x="5211448" y="3169975"/>
              <a:ext cx="1477800" cy="389700"/>
            </a:xfrm>
            <a:prstGeom prst="rtTriangle">
              <a:avLst/>
            </a:prstGeom>
            <a:gradFill>
              <a:gsLst>
                <a:gs pos="0">
                  <a:schemeClr val="accent1"/>
                </a:gs>
                <a:gs pos="4700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62;p6"/>
          <p:cNvGrpSpPr/>
          <p:nvPr/>
        </p:nvGrpSpPr>
        <p:grpSpPr>
          <a:xfrm flipH="1">
            <a:off x="8385351" y="4612318"/>
            <a:ext cx="758573" cy="531131"/>
            <a:chOff x="0" y="266575"/>
            <a:chExt cx="7503194" cy="1687200"/>
          </a:xfrm>
        </p:grpSpPr>
        <p:sp>
          <p:nvSpPr>
            <p:cNvPr id="63" name="Google Shape;63;p6"/>
            <p:cNvSpPr/>
            <p:nvPr/>
          </p:nvSpPr>
          <p:spPr>
            <a:xfrm rot="10800000" flipH="1">
              <a:off x="0" y="266575"/>
              <a:ext cx="5867700" cy="1687200"/>
            </a:xfrm>
            <a:prstGeom prst="rect">
              <a:avLst/>
            </a:prstGeom>
            <a:gradFill>
              <a:gsLst>
                <a:gs pos="0">
                  <a:schemeClr val="accent1"/>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6"/>
            <p:cNvSpPr/>
            <p:nvPr/>
          </p:nvSpPr>
          <p:spPr>
            <a:xfrm rot="10800000">
              <a:off x="5808794" y="266660"/>
              <a:ext cx="1694400" cy="1684500"/>
            </a:xfrm>
            <a:prstGeom prst="triangle">
              <a:avLst>
                <a:gd name="adj" fmla="val 100000"/>
              </a:avLst>
            </a:prstGeom>
            <a:gradFill>
              <a:gsLst>
                <a:gs pos="0">
                  <a:schemeClr val="accent1"/>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6"/>
          <p:cNvSpPr txBox="1">
            <a:spLocks noGrp="1"/>
          </p:cNvSpPr>
          <p:nvPr>
            <p:ph type="title"/>
          </p:nvPr>
        </p:nvSpPr>
        <p:spPr>
          <a:xfrm>
            <a:off x="533400" y="277650"/>
            <a:ext cx="6840600" cy="895800"/>
          </a:xfrm>
          <a:prstGeom prst="rect">
            <a:avLst/>
          </a:prstGeom>
        </p:spPr>
        <p:txBody>
          <a:bodyPr spcFirstLastPara="1" wrap="square" lIns="0" tIns="0" rIns="0" bIns="0"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66" name="Google Shape;66;p6"/>
          <p:cNvSpPr txBox="1">
            <a:spLocks noGrp="1"/>
          </p:cNvSpPr>
          <p:nvPr>
            <p:ph type="body" idx="1"/>
          </p:nvPr>
        </p:nvSpPr>
        <p:spPr>
          <a:xfrm>
            <a:off x="1206100" y="1706200"/>
            <a:ext cx="3336900" cy="30648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67" name="Google Shape;67;p6"/>
          <p:cNvSpPr txBox="1">
            <a:spLocks noGrp="1"/>
          </p:cNvSpPr>
          <p:nvPr>
            <p:ph type="body" idx="2"/>
          </p:nvPr>
        </p:nvSpPr>
        <p:spPr>
          <a:xfrm>
            <a:off x="4896145" y="1706200"/>
            <a:ext cx="3336900" cy="30648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68" name="Google Shape;68;p6"/>
          <p:cNvSpPr txBox="1">
            <a:spLocks noGrp="1"/>
          </p:cNvSpPr>
          <p:nvPr>
            <p:ph type="sldNum" idx="12"/>
          </p:nvPr>
        </p:nvSpPr>
        <p:spPr>
          <a:xfrm>
            <a:off x="8543950" y="4612325"/>
            <a:ext cx="485400" cy="5310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69"/>
        <p:cNvGrpSpPr/>
        <p:nvPr/>
      </p:nvGrpSpPr>
      <p:grpSpPr>
        <a:xfrm>
          <a:off x="0" y="0"/>
          <a:ext cx="0" cy="0"/>
          <a:chOff x="0" y="0"/>
          <a:chExt cx="0" cy="0"/>
        </a:xfrm>
      </p:grpSpPr>
      <p:sp>
        <p:nvSpPr>
          <p:cNvPr id="70" name="Google Shape;70;p7"/>
          <p:cNvSpPr/>
          <p:nvPr/>
        </p:nvSpPr>
        <p:spPr>
          <a:xfrm rot="-5400000" flipH="1">
            <a:off x="112050" y="481364"/>
            <a:ext cx="977700" cy="1201800"/>
          </a:xfrm>
          <a:prstGeom prst="parallelogram">
            <a:avLst>
              <a:gd name="adj" fmla="val 10943"/>
            </a:avLst>
          </a:prstGeom>
          <a:gradFill>
            <a:gsLst>
              <a:gs pos="0">
                <a:schemeClr val="accent1"/>
              </a:gs>
              <a:gs pos="29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7"/>
          <p:cNvSpPr/>
          <p:nvPr/>
        </p:nvSpPr>
        <p:spPr>
          <a:xfrm rot="10800000">
            <a:off x="278209" y="1169850"/>
            <a:ext cx="927900" cy="297900"/>
          </a:xfrm>
          <a:prstGeom prst="rtTriangle">
            <a:avLst/>
          </a:prstGeom>
          <a:gradFill>
            <a:gsLst>
              <a:gs pos="0">
                <a:schemeClr val="accent1"/>
              </a:gs>
              <a:gs pos="4700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 name="Google Shape;72;p7"/>
          <p:cNvGrpSpPr/>
          <p:nvPr/>
        </p:nvGrpSpPr>
        <p:grpSpPr>
          <a:xfrm>
            <a:off x="284659" y="277661"/>
            <a:ext cx="7532717" cy="895903"/>
            <a:chOff x="0" y="266575"/>
            <a:chExt cx="6046490" cy="1687200"/>
          </a:xfrm>
        </p:grpSpPr>
        <p:sp>
          <p:nvSpPr>
            <p:cNvPr id="73" name="Google Shape;73;p7"/>
            <p:cNvSpPr/>
            <p:nvPr/>
          </p:nvSpPr>
          <p:spPr>
            <a:xfrm rot="10800000" flipH="1">
              <a:off x="0" y="266575"/>
              <a:ext cx="5867700" cy="1687200"/>
            </a:xfrm>
            <a:prstGeom prst="rect">
              <a:avLst/>
            </a:pr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p:nvPr/>
          </p:nvSpPr>
          <p:spPr>
            <a:xfrm rot="10800000">
              <a:off x="5864390" y="266658"/>
              <a:ext cx="182100" cy="1684500"/>
            </a:xfrm>
            <a:prstGeom prst="triangle">
              <a:avLst>
                <a:gd name="adj" fmla="val 100000"/>
              </a:avLst>
            </a:pr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7"/>
          <p:cNvGrpSpPr/>
          <p:nvPr/>
        </p:nvGrpSpPr>
        <p:grpSpPr>
          <a:xfrm rot="10800000" flipH="1">
            <a:off x="8543953" y="4243733"/>
            <a:ext cx="600055" cy="374899"/>
            <a:chOff x="5211448" y="3165393"/>
            <a:chExt cx="1477967" cy="784800"/>
          </a:xfrm>
        </p:grpSpPr>
        <p:sp>
          <p:nvSpPr>
            <p:cNvPr id="76" name="Google Shape;76;p7"/>
            <p:cNvSpPr/>
            <p:nvPr/>
          </p:nvSpPr>
          <p:spPr>
            <a:xfrm rot="-5400000" flipH="1">
              <a:off x="5558565" y="2819343"/>
              <a:ext cx="784800" cy="1476900"/>
            </a:xfrm>
            <a:prstGeom prst="triangle">
              <a:avLst>
                <a:gd name="adj" fmla="val 50000"/>
              </a:avLst>
            </a:prstGeom>
            <a:gradFill>
              <a:gsLst>
                <a:gs pos="0">
                  <a:schemeClr val="accent1"/>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7"/>
            <p:cNvSpPr/>
            <p:nvPr/>
          </p:nvSpPr>
          <p:spPr>
            <a:xfrm rot="10800000" flipH="1">
              <a:off x="5211448" y="3169975"/>
              <a:ext cx="1477800" cy="389700"/>
            </a:xfrm>
            <a:prstGeom prst="rtTriangle">
              <a:avLst/>
            </a:prstGeom>
            <a:gradFill>
              <a:gsLst>
                <a:gs pos="0">
                  <a:schemeClr val="accent1"/>
                </a:gs>
                <a:gs pos="4700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78;p7"/>
          <p:cNvGrpSpPr/>
          <p:nvPr/>
        </p:nvGrpSpPr>
        <p:grpSpPr>
          <a:xfrm flipH="1">
            <a:off x="8385351" y="4612318"/>
            <a:ext cx="758573" cy="531131"/>
            <a:chOff x="0" y="266575"/>
            <a:chExt cx="7503194" cy="1687200"/>
          </a:xfrm>
        </p:grpSpPr>
        <p:sp>
          <p:nvSpPr>
            <p:cNvPr id="79" name="Google Shape;79;p7"/>
            <p:cNvSpPr/>
            <p:nvPr/>
          </p:nvSpPr>
          <p:spPr>
            <a:xfrm rot="10800000" flipH="1">
              <a:off x="0" y="266575"/>
              <a:ext cx="5867700" cy="1687200"/>
            </a:xfrm>
            <a:prstGeom prst="rect">
              <a:avLst/>
            </a:prstGeom>
            <a:gradFill>
              <a:gsLst>
                <a:gs pos="0">
                  <a:schemeClr val="accent1"/>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7"/>
            <p:cNvSpPr/>
            <p:nvPr/>
          </p:nvSpPr>
          <p:spPr>
            <a:xfrm rot="10800000">
              <a:off x="5808794" y="266660"/>
              <a:ext cx="1694400" cy="1684500"/>
            </a:xfrm>
            <a:prstGeom prst="triangle">
              <a:avLst>
                <a:gd name="adj" fmla="val 100000"/>
              </a:avLst>
            </a:prstGeom>
            <a:gradFill>
              <a:gsLst>
                <a:gs pos="0">
                  <a:schemeClr val="accent1"/>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7"/>
          <p:cNvSpPr txBox="1">
            <a:spLocks noGrp="1"/>
          </p:cNvSpPr>
          <p:nvPr>
            <p:ph type="title"/>
          </p:nvPr>
        </p:nvSpPr>
        <p:spPr>
          <a:xfrm>
            <a:off x="533400" y="277650"/>
            <a:ext cx="6840600" cy="8958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82" name="Google Shape;82;p7"/>
          <p:cNvSpPr txBox="1">
            <a:spLocks noGrp="1"/>
          </p:cNvSpPr>
          <p:nvPr>
            <p:ph type="body" idx="1"/>
          </p:nvPr>
        </p:nvSpPr>
        <p:spPr>
          <a:xfrm>
            <a:off x="1201800" y="1706200"/>
            <a:ext cx="2147400" cy="30648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83" name="Google Shape;83;p7"/>
          <p:cNvSpPr txBox="1">
            <a:spLocks noGrp="1"/>
          </p:cNvSpPr>
          <p:nvPr>
            <p:ph type="body" idx="2"/>
          </p:nvPr>
        </p:nvSpPr>
        <p:spPr>
          <a:xfrm>
            <a:off x="3643672" y="1706200"/>
            <a:ext cx="2147400" cy="30648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84" name="Google Shape;84;p7"/>
          <p:cNvSpPr txBox="1">
            <a:spLocks noGrp="1"/>
          </p:cNvSpPr>
          <p:nvPr>
            <p:ph type="body" idx="3"/>
          </p:nvPr>
        </p:nvSpPr>
        <p:spPr>
          <a:xfrm>
            <a:off x="6085544" y="1706200"/>
            <a:ext cx="2147400" cy="30648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85" name="Google Shape;85;p7"/>
          <p:cNvSpPr txBox="1">
            <a:spLocks noGrp="1"/>
          </p:cNvSpPr>
          <p:nvPr>
            <p:ph type="sldNum" idx="12"/>
          </p:nvPr>
        </p:nvSpPr>
        <p:spPr>
          <a:xfrm>
            <a:off x="8543950" y="4612325"/>
            <a:ext cx="485400" cy="5310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6"/>
        <p:cNvGrpSpPr/>
        <p:nvPr/>
      </p:nvGrpSpPr>
      <p:grpSpPr>
        <a:xfrm>
          <a:off x="0" y="0"/>
          <a:ext cx="0" cy="0"/>
          <a:chOff x="0" y="0"/>
          <a:chExt cx="0" cy="0"/>
        </a:xfrm>
      </p:grpSpPr>
      <p:sp>
        <p:nvSpPr>
          <p:cNvPr id="87" name="Google Shape;87;p8"/>
          <p:cNvSpPr/>
          <p:nvPr/>
        </p:nvSpPr>
        <p:spPr>
          <a:xfrm rot="-5400000" flipH="1">
            <a:off x="112050" y="481364"/>
            <a:ext cx="977700" cy="1201800"/>
          </a:xfrm>
          <a:prstGeom prst="parallelogram">
            <a:avLst>
              <a:gd name="adj" fmla="val 10943"/>
            </a:avLst>
          </a:prstGeom>
          <a:gradFill>
            <a:gsLst>
              <a:gs pos="0">
                <a:schemeClr val="accent1"/>
              </a:gs>
              <a:gs pos="29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10800000">
            <a:off x="278209" y="1169850"/>
            <a:ext cx="927900" cy="297900"/>
          </a:xfrm>
          <a:prstGeom prst="rtTriangle">
            <a:avLst/>
          </a:prstGeom>
          <a:gradFill>
            <a:gsLst>
              <a:gs pos="0">
                <a:schemeClr val="accent1"/>
              </a:gs>
              <a:gs pos="4700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 name="Google Shape;89;p8"/>
          <p:cNvGrpSpPr/>
          <p:nvPr/>
        </p:nvGrpSpPr>
        <p:grpSpPr>
          <a:xfrm>
            <a:off x="284659" y="277661"/>
            <a:ext cx="7532717" cy="895903"/>
            <a:chOff x="0" y="266575"/>
            <a:chExt cx="6046490" cy="1687200"/>
          </a:xfrm>
        </p:grpSpPr>
        <p:sp>
          <p:nvSpPr>
            <p:cNvPr id="90" name="Google Shape;90;p8"/>
            <p:cNvSpPr/>
            <p:nvPr/>
          </p:nvSpPr>
          <p:spPr>
            <a:xfrm rot="10800000" flipH="1">
              <a:off x="0" y="266575"/>
              <a:ext cx="5867700" cy="1687200"/>
            </a:xfrm>
            <a:prstGeom prst="rect">
              <a:avLst/>
            </a:pr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rot="10800000">
              <a:off x="5864390" y="266658"/>
              <a:ext cx="182100" cy="1684500"/>
            </a:xfrm>
            <a:prstGeom prst="triangle">
              <a:avLst>
                <a:gd name="adj" fmla="val 100000"/>
              </a:avLst>
            </a:pr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8"/>
          <p:cNvGrpSpPr/>
          <p:nvPr/>
        </p:nvGrpSpPr>
        <p:grpSpPr>
          <a:xfrm rot="10800000" flipH="1">
            <a:off x="8543953" y="4243733"/>
            <a:ext cx="600055" cy="374899"/>
            <a:chOff x="5211448" y="3165393"/>
            <a:chExt cx="1477967" cy="784800"/>
          </a:xfrm>
        </p:grpSpPr>
        <p:sp>
          <p:nvSpPr>
            <p:cNvPr id="93" name="Google Shape;93;p8"/>
            <p:cNvSpPr/>
            <p:nvPr/>
          </p:nvSpPr>
          <p:spPr>
            <a:xfrm rot="-5400000" flipH="1">
              <a:off x="5558565" y="2819343"/>
              <a:ext cx="784800" cy="1476900"/>
            </a:xfrm>
            <a:prstGeom prst="triangle">
              <a:avLst>
                <a:gd name="adj" fmla="val 50000"/>
              </a:avLst>
            </a:prstGeom>
            <a:gradFill>
              <a:gsLst>
                <a:gs pos="0">
                  <a:schemeClr val="accent1"/>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8"/>
            <p:cNvSpPr/>
            <p:nvPr/>
          </p:nvSpPr>
          <p:spPr>
            <a:xfrm rot="10800000" flipH="1">
              <a:off x="5211448" y="3169975"/>
              <a:ext cx="1477800" cy="389700"/>
            </a:xfrm>
            <a:prstGeom prst="rtTriangle">
              <a:avLst/>
            </a:prstGeom>
            <a:gradFill>
              <a:gsLst>
                <a:gs pos="0">
                  <a:schemeClr val="accent1"/>
                </a:gs>
                <a:gs pos="4700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8"/>
          <p:cNvGrpSpPr/>
          <p:nvPr/>
        </p:nvGrpSpPr>
        <p:grpSpPr>
          <a:xfrm flipH="1">
            <a:off x="8385351" y="4612318"/>
            <a:ext cx="758573" cy="531131"/>
            <a:chOff x="0" y="266575"/>
            <a:chExt cx="7503194" cy="1687200"/>
          </a:xfrm>
        </p:grpSpPr>
        <p:sp>
          <p:nvSpPr>
            <p:cNvPr id="96" name="Google Shape;96;p8"/>
            <p:cNvSpPr/>
            <p:nvPr/>
          </p:nvSpPr>
          <p:spPr>
            <a:xfrm rot="10800000" flipH="1">
              <a:off x="0" y="266575"/>
              <a:ext cx="5867700" cy="1687200"/>
            </a:xfrm>
            <a:prstGeom prst="rect">
              <a:avLst/>
            </a:prstGeom>
            <a:gradFill>
              <a:gsLst>
                <a:gs pos="0">
                  <a:schemeClr val="accent1"/>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8"/>
            <p:cNvSpPr/>
            <p:nvPr/>
          </p:nvSpPr>
          <p:spPr>
            <a:xfrm rot="10800000">
              <a:off x="5808794" y="266660"/>
              <a:ext cx="1694400" cy="1684500"/>
            </a:xfrm>
            <a:prstGeom prst="triangle">
              <a:avLst>
                <a:gd name="adj" fmla="val 100000"/>
              </a:avLst>
            </a:prstGeom>
            <a:gradFill>
              <a:gsLst>
                <a:gs pos="0">
                  <a:schemeClr val="accent1"/>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 name="Google Shape;98;p8"/>
          <p:cNvSpPr txBox="1">
            <a:spLocks noGrp="1"/>
          </p:cNvSpPr>
          <p:nvPr>
            <p:ph type="title"/>
          </p:nvPr>
        </p:nvSpPr>
        <p:spPr>
          <a:xfrm>
            <a:off x="533400" y="277650"/>
            <a:ext cx="6840600" cy="895800"/>
          </a:xfrm>
          <a:prstGeom prst="rect">
            <a:avLst/>
          </a:prstGeom>
        </p:spPr>
        <p:txBody>
          <a:bodyPr spcFirstLastPara="1" wrap="square" lIns="0" tIns="0" rIns="0" bIns="0"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99" name="Google Shape;99;p8"/>
          <p:cNvSpPr txBox="1">
            <a:spLocks noGrp="1"/>
          </p:cNvSpPr>
          <p:nvPr>
            <p:ph type="sldNum" idx="12"/>
          </p:nvPr>
        </p:nvSpPr>
        <p:spPr>
          <a:xfrm>
            <a:off x="8543950" y="4612325"/>
            <a:ext cx="485400" cy="5310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0"/>
        <p:cNvGrpSpPr/>
        <p:nvPr/>
      </p:nvGrpSpPr>
      <p:grpSpPr>
        <a:xfrm>
          <a:off x="0" y="0"/>
          <a:ext cx="0" cy="0"/>
          <a:chOff x="0" y="0"/>
          <a:chExt cx="0" cy="0"/>
        </a:xfrm>
      </p:grpSpPr>
      <p:sp>
        <p:nvSpPr>
          <p:cNvPr id="101" name="Google Shape;101;p9"/>
          <p:cNvSpPr/>
          <p:nvPr/>
        </p:nvSpPr>
        <p:spPr>
          <a:xfrm rot="5400000">
            <a:off x="8234561" y="4139455"/>
            <a:ext cx="617100" cy="1201800"/>
          </a:xfrm>
          <a:prstGeom prst="parallelogram">
            <a:avLst>
              <a:gd name="adj" fmla="val 10943"/>
            </a:avLst>
          </a:prstGeom>
          <a:gradFill>
            <a:gsLst>
              <a:gs pos="0">
                <a:schemeClr val="accent1"/>
              </a:gs>
              <a:gs pos="29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9"/>
          <p:cNvSpPr/>
          <p:nvPr/>
        </p:nvSpPr>
        <p:spPr>
          <a:xfrm rot="10800000" flipH="1">
            <a:off x="7937900" y="4795467"/>
            <a:ext cx="927900" cy="188100"/>
          </a:xfrm>
          <a:prstGeom prst="rtTriangle">
            <a:avLst/>
          </a:prstGeom>
          <a:gradFill>
            <a:gsLst>
              <a:gs pos="0">
                <a:schemeClr val="accent1"/>
              </a:gs>
              <a:gs pos="4700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9"/>
          <p:cNvSpPr/>
          <p:nvPr/>
        </p:nvSpPr>
        <p:spPr>
          <a:xfrm rot="-5400000" flipH="1">
            <a:off x="292350" y="4139455"/>
            <a:ext cx="617100" cy="1201800"/>
          </a:xfrm>
          <a:prstGeom prst="parallelogram">
            <a:avLst>
              <a:gd name="adj" fmla="val 10943"/>
            </a:avLst>
          </a:prstGeom>
          <a:gradFill>
            <a:gsLst>
              <a:gs pos="0">
                <a:schemeClr val="accent1"/>
              </a:gs>
              <a:gs pos="29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9"/>
          <p:cNvSpPr/>
          <p:nvPr/>
        </p:nvSpPr>
        <p:spPr>
          <a:xfrm rot="10800000">
            <a:off x="278211" y="4795467"/>
            <a:ext cx="927900" cy="188100"/>
          </a:xfrm>
          <a:prstGeom prst="rtTriangle">
            <a:avLst/>
          </a:prstGeom>
          <a:gradFill>
            <a:gsLst>
              <a:gs pos="0">
                <a:schemeClr val="accent1"/>
              </a:gs>
              <a:gs pos="4700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9"/>
          <p:cNvSpPr/>
          <p:nvPr/>
        </p:nvSpPr>
        <p:spPr>
          <a:xfrm rot="10800000" flipH="1">
            <a:off x="281975" y="4232425"/>
            <a:ext cx="8580000" cy="565500"/>
          </a:xfrm>
          <a:prstGeom prst="rect">
            <a:avLst/>
          </a:pr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9"/>
          <p:cNvSpPr txBox="1">
            <a:spLocks noGrp="1"/>
          </p:cNvSpPr>
          <p:nvPr>
            <p:ph type="body" idx="1"/>
          </p:nvPr>
        </p:nvSpPr>
        <p:spPr>
          <a:xfrm>
            <a:off x="282000" y="4232425"/>
            <a:ext cx="8580000" cy="565500"/>
          </a:xfrm>
          <a:prstGeom prst="rect">
            <a:avLst/>
          </a:prstGeom>
        </p:spPr>
        <p:txBody>
          <a:bodyPr spcFirstLastPara="1" wrap="square" lIns="0" tIns="0" rIns="0" bIns="0" anchor="ctr" anchorCtr="0">
            <a:noAutofit/>
          </a:bodyPr>
          <a:lstStyle>
            <a:lvl1pPr marL="457200" lvl="0" indent="-228600" algn="ctr">
              <a:spcBef>
                <a:spcPts val="360"/>
              </a:spcBef>
              <a:spcAft>
                <a:spcPts val="0"/>
              </a:spcAft>
              <a:buSzPts val="1600"/>
              <a:buNone/>
              <a:defRPr sz="1600"/>
            </a:lvl1pPr>
          </a:lstStyle>
          <a:p>
            <a:endParaRPr/>
          </a:p>
        </p:txBody>
      </p:sp>
      <p:sp>
        <p:nvSpPr>
          <p:cNvPr id="107" name="Google Shape;107;p9"/>
          <p:cNvSpPr txBox="1">
            <a:spLocks noGrp="1"/>
          </p:cNvSpPr>
          <p:nvPr>
            <p:ph type="sldNum" idx="12"/>
          </p:nvPr>
        </p:nvSpPr>
        <p:spPr>
          <a:xfrm>
            <a:off x="4327150" y="4797925"/>
            <a:ext cx="485400" cy="345300"/>
          </a:xfrm>
          <a:prstGeom prst="rect">
            <a:avLst/>
          </a:prstGeom>
        </p:spPr>
        <p:txBody>
          <a:bodyPr spcFirstLastPara="1" wrap="square" lIns="0" tIns="0" rIns="0" bIns="0" anchor="ctr" anchorCtr="0">
            <a:noAutofit/>
          </a:bodyPr>
          <a:lstStyle>
            <a:lvl1pPr lvl="0" algn="ctr">
              <a:buNone/>
              <a:defRPr>
                <a:solidFill>
                  <a:schemeClr val="accent2"/>
                </a:solidFill>
              </a:defRPr>
            </a:lvl1pPr>
            <a:lvl2pPr lvl="1" algn="ctr">
              <a:buNone/>
              <a:defRPr>
                <a:solidFill>
                  <a:schemeClr val="accent2"/>
                </a:solidFill>
              </a:defRPr>
            </a:lvl2pPr>
            <a:lvl3pPr lvl="2" algn="ctr">
              <a:buNone/>
              <a:defRPr>
                <a:solidFill>
                  <a:schemeClr val="accent2"/>
                </a:solidFill>
              </a:defRPr>
            </a:lvl3pPr>
            <a:lvl4pPr lvl="3" algn="ctr">
              <a:buNone/>
              <a:defRPr>
                <a:solidFill>
                  <a:schemeClr val="accent2"/>
                </a:solidFill>
              </a:defRPr>
            </a:lvl4pPr>
            <a:lvl5pPr lvl="4" algn="ctr">
              <a:buNone/>
              <a:defRPr>
                <a:solidFill>
                  <a:schemeClr val="accent2"/>
                </a:solidFill>
              </a:defRPr>
            </a:lvl5pPr>
            <a:lvl6pPr lvl="5" algn="ctr">
              <a:buNone/>
              <a:defRPr>
                <a:solidFill>
                  <a:schemeClr val="accent2"/>
                </a:solidFill>
              </a:defRPr>
            </a:lvl6pPr>
            <a:lvl7pPr lvl="6" algn="ctr">
              <a:buNone/>
              <a:defRPr>
                <a:solidFill>
                  <a:schemeClr val="accent2"/>
                </a:solidFill>
              </a:defRPr>
            </a:lvl7pPr>
            <a:lvl8pPr lvl="7" algn="ctr">
              <a:buNone/>
              <a:defRPr>
                <a:solidFill>
                  <a:schemeClr val="accent2"/>
                </a:solidFill>
              </a:defRPr>
            </a:lvl8pPr>
            <a:lvl9pPr lvl="8" algn="ctr">
              <a:buNone/>
              <a:defRPr>
                <a:solidFill>
                  <a:schemeClr val="accent2"/>
                </a:solidFill>
              </a:defRPr>
            </a:lvl9pPr>
          </a:lstStyle>
          <a:p>
            <a:pPr marL="0" lvl="0" indent="0" algn="ct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8"/>
        <p:cNvGrpSpPr/>
        <p:nvPr/>
      </p:nvGrpSpPr>
      <p:grpSpPr>
        <a:xfrm>
          <a:off x="0" y="0"/>
          <a:ext cx="0" cy="0"/>
          <a:chOff x="0" y="0"/>
          <a:chExt cx="0" cy="0"/>
        </a:xfrm>
      </p:grpSpPr>
      <p:grpSp>
        <p:nvGrpSpPr>
          <p:cNvPr id="109" name="Google Shape;109;p10"/>
          <p:cNvGrpSpPr/>
          <p:nvPr/>
        </p:nvGrpSpPr>
        <p:grpSpPr>
          <a:xfrm rot="10800000" flipH="1">
            <a:off x="8543953" y="4243733"/>
            <a:ext cx="600055" cy="374899"/>
            <a:chOff x="5211448" y="3165393"/>
            <a:chExt cx="1477967" cy="784800"/>
          </a:xfrm>
        </p:grpSpPr>
        <p:sp>
          <p:nvSpPr>
            <p:cNvPr id="110" name="Google Shape;110;p10"/>
            <p:cNvSpPr/>
            <p:nvPr/>
          </p:nvSpPr>
          <p:spPr>
            <a:xfrm rot="-5400000" flipH="1">
              <a:off x="5558565" y="2819343"/>
              <a:ext cx="784800" cy="1476900"/>
            </a:xfrm>
            <a:prstGeom prst="triangle">
              <a:avLst>
                <a:gd name="adj" fmla="val 50000"/>
              </a:avLst>
            </a:prstGeom>
            <a:gradFill>
              <a:gsLst>
                <a:gs pos="0">
                  <a:schemeClr val="accent1"/>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0"/>
            <p:cNvSpPr/>
            <p:nvPr/>
          </p:nvSpPr>
          <p:spPr>
            <a:xfrm rot="10800000" flipH="1">
              <a:off x="5211448" y="3169975"/>
              <a:ext cx="1477800" cy="389700"/>
            </a:xfrm>
            <a:prstGeom prst="rtTriangle">
              <a:avLst/>
            </a:prstGeom>
            <a:gradFill>
              <a:gsLst>
                <a:gs pos="0">
                  <a:schemeClr val="accent1"/>
                </a:gs>
                <a:gs pos="4700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10"/>
          <p:cNvGrpSpPr/>
          <p:nvPr/>
        </p:nvGrpSpPr>
        <p:grpSpPr>
          <a:xfrm flipH="1">
            <a:off x="8385351" y="4612318"/>
            <a:ext cx="758573" cy="531131"/>
            <a:chOff x="0" y="266575"/>
            <a:chExt cx="7503194" cy="1687200"/>
          </a:xfrm>
        </p:grpSpPr>
        <p:sp>
          <p:nvSpPr>
            <p:cNvPr id="113" name="Google Shape;113;p10"/>
            <p:cNvSpPr/>
            <p:nvPr/>
          </p:nvSpPr>
          <p:spPr>
            <a:xfrm rot="10800000" flipH="1">
              <a:off x="0" y="266575"/>
              <a:ext cx="5867700" cy="1687200"/>
            </a:xfrm>
            <a:prstGeom prst="rect">
              <a:avLst/>
            </a:prstGeom>
            <a:gradFill>
              <a:gsLst>
                <a:gs pos="0">
                  <a:schemeClr val="accent1"/>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0"/>
            <p:cNvSpPr/>
            <p:nvPr/>
          </p:nvSpPr>
          <p:spPr>
            <a:xfrm rot="10800000">
              <a:off x="5808794" y="266660"/>
              <a:ext cx="1694400" cy="1684500"/>
            </a:xfrm>
            <a:prstGeom prst="triangle">
              <a:avLst>
                <a:gd name="adj" fmla="val 100000"/>
              </a:avLst>
            </a:prstGeom>
            <a:gradFill>
              <a:gsLst>
                <a:gs pos="0">
                  <a:schemeClr val="accent1"/>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10"/>
          <p:cNvSpPr txBox="1">
            <a:spLocks noGrp="1"/>
          </p:cNvSpPr>
          <p:nvPr>
            <p:ph type="sldNum" idx="12"/>
          </p:nvPr>
        </p:nvSpPr>
        <p:spPr>
          <a:xfrm>
            <a:off x="8543950" y="4612325"/>
            <a:ext cx="485400" cy="5310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grpSp>
        <p:nvGrpSpPr>
          <p:cNvPr id="116" name="Google Shape;116;p10"/>
          <p:cNvGrpSpPr/>
          <p:nvPr/>
        </p:nvGrpSpPr>
        <p:grpSpPr>
          <a:xfrm flipH="1">
            <a:off x="1" y="524824"/>
            <a:ext cx="600055" cy="374899"/>
            <a:chOff x="5211448" y="3165393"/>
            <a:chExt cx="1477967" cy="784800"/>
          </a:xfrm>
        </p:grpSpPr>
        <p:sp>
          <p:nvSpPr>
            <p:cNvPr id="117" name="Google Shape;117;p10"/>
            <p:cNvSpPr/>
            <p:nvPr/>
          </p:nvSpPr>
          <p:spPr>
            <a:xfrm rot="-5400000" flipH="1">
              <a:off x="5558565" y="2819343"/>
              <a:ext cx="784800" cy="1476900"/>
            </a:xfrm>
            <a:prstGeom prst="triangle">
              <a:avLst>
                <a:gd name="adj" fmla="val 50000"/>
              </a:avLst>
            </a:prstGeom>
            <a:gradFill>
              <a:gsLst>
                <a:gs pos="0">
                  <a:schemeClr val="accent1"/>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0"/>
            <p:cNvSpPr/>
            <p:nvPr/>
          </p:nvSpPr>
          <p:spPr>
            <a:xfrm rot="10800000" flipH="1">
              <a:off x="5211448" y="3169975"/>
              <a:ext cx="1477800" cy="389700"/>
            </a:xfrm>
            <a:prstGeom prst="rtTriangle">
              <a:avLst/>
            </a:prstGeom>
            <a:gradFill>
              <a:gsLst>
                <a:gs pos="0">
                  <a:schemeClr val="accent1"/>
                </a:gs>
                <a:gs pos="4700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 name="Google Shape;119;p10"/>
          <p:cNvGrpSpPr/>
          <p:nvPr/>
        </p:nvGrpSpPr>
        <p:grpSpPr>
          <a:xfrm rot="10800000" flipH="1">
            <a:off x="84" y="8"/>
            <a:ext cx="758573" cy="531131"/>
            <a:chOff x="0" y="266575"/>
            <a:chExt cx="7503194" cy="1687200"/>
          </a:xfrm>
        </p:grpSpPr>
        <p:sp>
          <p:nvSpPr>
            <p:cNvPr id="120" name="Google Shape;120;p10"/>
            <p:cNvSpPr/>
            <p:nvPr/>
          </p:nvSpPr>
          <p:spPr>
            <a:xfrm rot="10800000" flipH="1">
              <a:off x="0" y="266575"/>
              <a:ext cx="5867700" cy="1687200"/>
            </a:xfrm>
            <a:prstGeom prst="rect">
              <a:avLst/>
            </a:prstGeom>
            <a:gradFill>
              <a:gsLst>
                <a:gs pos="0">
                  <a:schemeClr val="accent1"/>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0"/>
            <p:cNvSpPr/>
            <p:nvPr/>
          </p:nvSpPr>
          <p:spPr>
            <a:xfrm rot="10800000">
              <a:off x="5808794" y="266660"/>
              <a:ext cx="1694400" cy="1684500"/>
            </a:xfrm>
            <a:prstGeom prst="triangle">
              <a:avLst>
                <a:gd name="adj" fmla="val 100000"/>
              </a:avLst>
            </a:prstGeom>
            <a:gradFill>
              <a:gsLst>
                <a:gs pos="0">
                  <a:schemeClr val="accent1"/>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33400" y="277650"/>
            <a:ext cx="6840600" cy="895800"/>
          </a:xfrm>
          <a:prstGeom prst="rect">
            <a:avLst/>
          </a:prstGeom>
          <a:noFill/>
          <a:ln>
            <a:noFill/>
          </a:ln>
          <a:effectLst>
            <a:outerShdw blurRad="28575" dist="9525" dir="5400000" algn="bl" rotWithShape="0">
              <a:schemeClr val="dk1">
                <a:alpha val="15000"/>
              </a:schemeClr>
            </a:outerShdw>
          </a:effectLst>
        </p:spPr>
        <p:txBody>
          <a:bodyPr spcFirstLastPara="1" wrap="square" lIns="0" tIns="0" rIns="0" bIns="0" anchor="ctr" anchorCtr="0">
            <a:noAutofit/>
          </a:bodyPr>
          <a:lstStyle>
            <a:lvl1pPr lvl="0">
              <a:lnSpc>
                <a:spcPct val="90000"/>
              </a:lnSpc>
              <a:spcBef>
                <a:spcPts val="0"/>
              </a:spcBef>
              <a:spcAft>
                <a:spcPts val="0"/>
              </a:spcAft>
              <a:buClr>
                <a:schemeClr val="lt1"/>
              </a:buClr>
              <a:buSzPts val="3200"/>
              <a:buFont typeface="Encode Sans Semi Condensed SemiBold"/>
              <a:buNone/>
              <a:defRPr sz="3200">
                <a:solidFill>
                  <a:schemeClr val="lt1"/>
                </a:solidFill>
                <a:latin typeface="Encode Sans Semi Condensed SemiBold"/>
                <a:ea typeface="Encode Sans Semi Condensed SemiBold"/>
                <a:cs typeface="Encode Sans Semi Condensed SemiBold"/>
                <a:sym typeface="Encode Sans Semi Condensed SemiBold"/>
              </a:defRPr>
            </a:lvl1pPr>
            <a:lvl2pPr lvl="1">
              <a:lnSpc>
                <a:spcPct val="90000"/>
              </a:lnSpc>
              <a:spcBef>
                <a:spcPts val="0"/>
              </a:spcBef>
              <a:spcAft>
                <a:spcPts val="0"/>
              </a:spcAft>
              <a:buClr>
                <a:schemeClr val="lt1"/>
              </a:buClr>
              <a:buSzPts val="3200"/>
              <a:buFont typeface="Encode Sans Semi Condensed SemiBold"/>
              <a:buNone/>
              <a:defRPr sz="3200">
                <a:solidFill>
                  <a:schemeClr val="lt1"/>
                </a:solidFill>
                <a:latin typeface="Encode Sans Semi Condensed SemiBold"/>
                <a:ea typeface="Encode Sans Semi Condensed SemiBold"/>
                <a:cs typeface="Encode Sans Semi Condensed SemiBold"/>
                <a:sym typeface="Encode Sans Semi Condensed SemiBold"/>
              </a:defRPr>
            </a:lvl2pPr>
            <a:lvl3pPr lvl="2">
              <a:lnSpc>
                <a:spcPct val="90000"/>
              </a:lnSpc>
              <a:spcBef>
                <a:spcPts val="0"/>
              </a:spcBef>
              <a:spcAft>
                <a:spcPts val="0"/>
              </a:spcAft>
              <a:buClr>
                <a:schemeClr val="lt1"/>
              </a:buClr>
              <a:buSzPts val="3200"/>
              <a:buFont typeface="Encode Sans Semi Condensed SemiBold"/>
              <a:buNone/>
              <a:defRPr sz="3200">
                <a:solidFill>
                  <a:schemeClr val="lt1"/>
                </a:solidFill>
                <a:latin typeface="Encode Sans Semi Condensed SemiBold"/>
                <a:ea typeface="Encode Sans Semi Condensed SemiBold"/>
                <a:cs typeface="Encode Sans Semi Condensed SemiBold"/>
                <a:sym typeface="Encode Sans Semi Condensed SemiBold"/>
              </a:defRPr>
            </a:lvl3pPr>
            <a:lvl4pPr lvl="3">
              <a:lnSpc>
                <a:spcPct val="90000"/>
              </a:lnSpc>
              <a:spcBef>
                <a:spcPts val="0"/>
              </a:spcBef>
              <a:spcAft>
                <a:spcPts val="0"/>
              </a:spcAft>
              <a:buClr>
                <a:schemeClr val="lt1"/>
              </a:buClr>
              <a:buSzPts val="3200"/>
              <a:buFont typeface="Encode Sans Semi Condensed SemiBold"/>
              <a:buNone/>
              <a:defRPr sz="3200">
                <a:solidFill>
                  <a:schemeClr val="lt1"/>
                </a:solidFill>
                <a:latin typeface="Encode Sans Semi Condensed SemiBold"/>
                <a:ea typeface="Encode Sans Semi Condensed SemiBold"/>
                <a:cs typeface="Encode Sans Semi Condensed SemiBold"/>
                <a:sym typeface="Encode Sans Semi Condensed SemiBold"/>
              </a:defRPr>
            </a:lvl4pPr>
            <a:lvl5pPr lvl="4">
              <a:lnSpc>
                <a:spcPct val="90000"/>
              </a:lnSpc>
              <a:spcBef>
                <a:spcPts val="0"/>
              </a:spcBef>
              <a:spcAft>
                <a:spcPts val="0"/>
              </a:spcAft>
              <a:buClr>
                <a:schemeClr val="lt1"/>
              </a:buClr>
              <a:buSzPts val="3200"/>
              <a:buFont typeface="Encode Sans Semi Condensed SemiBold"/>
              <a:buNone/>
              <a:defRPr sz="3200">
                <a:solidFill>
                  <a:schemeClr val="lt1"/>
                </a:solidFill>
                <a:latin typeface="Encode Sans Semi Condensed SemiBold"/>
                <a:ea typeface="Encode Sans Semi Condensed SemiBold"/>
                <a:cs typeface="Encode Sans Semi Condensed SemiBold"/>
                <a:sym typeface="Encode Sans Semi Condensed SemiBold"/>
              </a:defRPr>
            </a:lvl5pPr>
            <a:lvl6pPr lvl="5">
              <a:lnSpc>
                <a:spcPct val="90000"/>
              </a:lnSpc>
              <a:spcBef>
                <a:spcPts val="0"/>
              </a:spcBef>
              <a:spcAft>
                <a:spcPts val="0"/>
              </a:spcAft>
              <a:buClr>
                <a:schemeClr val="lt1"/>
              </a:buClr>
              <a:buSzPts val="3200"/>
              <a:buFont typeface="Encode Sans Semi Condensed SemiBold"/>
              <a:buNone/>
              <a:defRPr sz="3200">
                <a:solidFill>
                  <a:schemeClr val="lt1"/>
                </a:solidFill>
                <a:latin typeface="Encode Sans Semi Condensed SemiBold"/>
                <a:ea typeface="Encode Sans Semi Condensed SemiBold"/>
                <a:cs typeface="Encode Sans Semi Condensed SemiBold"/>
                <a:sym typeface="Encode Sans Semi Condensed SemiBold"/>
              </a:defRPr>
            </a:lvl6pPr>
            <a:lvl7pPr lvl="6">
              <a:lnSpc>
                <a:spcPct val="90000"/>
              </a:lnSpc>
              <a:spcBef>
                <a:spcPts val="0"/>
              </a:spcBef>
              <a:spcAft>
                <a:spcPts val="0"/>
              </a:spcAft>
              <a:buClr>
                <a:schemeClr val="lt1"/>
              </a:buClr>
              <a:buSzPts val="3200"/>
              <a:buFont typeface="Encode Sans Semi Condensed SemiBold"/>
              <a:buNone/>
              <a:defRPr sz="3200">
                <a:solidFill>
                  <a:schemeClr val="lt1"/>
                </a:solidFill>
                <a:latin typeface="Encode Sans Semi Condensed SemiBold"/>
                <a:ea typeface="Encode Sans Semi Condensed SemiBold"/>
                <a:cs typeface="Encode Sans Semi Condensed SemiBold"/>
                <a:sym typeface="Encode Sans Semi Condensed SemiBold"/>
              </a:defRPr>
            </a:lvl7pPr>
            <a:lvl8pPr lvl="7">
              <a:lnSpc>
                <a:spcPct val="90000"/>
              </a:lnSpc>
              <a:spcBef>
                <a:spcPts val="0"/>
              </a:spcBef>
              <a:spcAft>
                <a:spcPts val="0"/>
              </a:spcAft>
              <a:buClr>
                <a:schemeClr val="lt1"/>
              </a:buClr>
              <a:buSzPts val="3200"/>
              <a:buFont typeface="Encode Sans Semi Condensed SemiBold"/>
              <a:buNone/>
              <a:defRPr sz="3200">
                <a:solidFill>
                  <a:schemeClr val="lt1"/>
                </a:solidFill>
                <a:latin typeface="Encode Sans Semi Condensed SemiBold"/>
                <a:ea typeface="Encode Sans Semi Condensed SemiBold"/>
                <a:cs typeface="Encode Sans Semi Condensed SemiBold"/>
                <a:sym typeface="Encode Sans Semi Condensed SemiBold"/>
              </a:defRPr>
            </a:lvl8pPr>
            <a:lvl9pPr lvl="8">
              <a:lnSpc>
                <a:spcPct val="90000"/>
              </a:lnSpc>
              <a:spcBef>
                <a:spcPts val="0"/>
              </a:spcBef>
              <a:spcAft>
                <a:spcPts val="0"/>
              </a:spcAft>
              <a:buClr>
                <a:schemeClr val="lt1"/>
              </a:buClr>
              <a:buSzPts val="3200"/>
              <a:buFont typeface="Encode Sans Semi Condensed SemiBold"/>
              <a:buNone/>
              <a:defRPr sz="3200">
                <a:solidFill>
                  <a:schemeClr val="lt1"/>
                </a:solidFill>
                <a:latin typeface="Encode Sans Semi Condensed SemiBold"/>
                <a:ea typeface="Encode Sans Semi Condensed SemiBold"/>
                <a:cs typeface="Encode Sans Semi Condensed SemiBold"/>
                <a:sym typeface="Encode Sans Semi Condensed SemiBold"/>
              </a:defRPr>
            </a:lvl9pPr>
          </a:lstStyle>
          <a:p>
            <a:endParaRPr/>
          </a:p>
        </p:txBody>
      </p:sp>
      <p:sp>
        <p:nvSpPr>
          <p:cNvPr id="7" name="Google Shape;7;p1"/>
          <p:cNvSpPr txBox="1">
            <a:spLocks noGrp="1"/>
          </p:cNvSpPr>
          <p:nvPr>
            <p:ph type="body" idx="1"/>
          </p:nvPr>
        </p:nvSpPr>
        <p:spPr>
          <a:xfrm>
            <a:off x="1470125" y="1553800"/>
            <a:ext cx="6915300" cy="3064800"/>
          </a:xfrm>
          <a:prstGeom prst="rect">
            <a:avLst/>
          </a:prstGeom>
          <a:noFill/>
          <a:ln>
            <a:noFill/>
          </a:ln>
        </p:spPr>
        <p:txBody>
          <a:bodyPr spcFirstLastPara="1" wrap="square" lIns="0" tIns="0" rIns="0" bIns="0" anchor="t" anchorCtr="0">
            <a:noAutofit/>
          </a:bodyPr>
          <a:lstStyle>
            <a:lvl1pPr marL="457200" lvl="0" indent="-381000">
              <a:lnSpc>
                <a:spcPct val="115000"/>
              </a:lnSpc>
              <a:spcBef>
                <a:spcPts val="600"/>
              </a:spcBef>
              <a:spcAft>
                <a:spcPts val="0"/>
              </a:spcAft>
              <a:buClr>
                <a:schemeClr val="accent1"/>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1pPr>
            <a:lvl2pPr marL="914400" lvl="1" indent="-317500">
              <a:lnSpc>
                <a:spcPct val="115000"/>
              </a:lnSpc>
              <a:spcBef>
                <a:spcPts val="0"/>
              </a:spcBef>
              <a:spcAft>
                <a:spcPts val="0"/>
              </a:spcAft>
              <a:buClr>
                <a:schemeClr val="accent1"/>
              </a:buClr>
              <a:buSzPts val="1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2pPr>
            <a:lvl3pPr marL="1371600" lvl="2" indent="-317500">
              <a:lnSpc>
                <a:spcPct val="115000"/>
              </a:lnSpc>
              <a:spcBef>
                <a:spcPts val="0"/>
              </a:spcBef>
              <a:spcAft>
                <a:spcPts val="0"/>
              </a:spcAft>
              <a:buClr>
                <a:schemeClr val="accent1"/>
              </a:buClr>
              <a:buSzPts val="1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3pPr>
            <a:lvl4pPr marL="1828800" lvl="3" indent="-317500">
              <a:lnSpc>
                <a:spcPct val="115000"/>
              </a:lnSpc>
              <a:spcBef>
                <a:spcPts val="0"/>
              </a:spcBef>
              <a:spcAft>
                <a:spcPts val="0"/>
              </a:spcAft>
              <a:buClr>
                <a:schemeClr val="accent1"/>
              </a:buClr>
              <a:buSzPts val="1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4pPr>
            <a:lvl5pPr marL="2286000" lvl="4" indent="-381000">
              <a:lnSpc>
                <a:spcPct val="115000"/>
              </a:lnSpc>
              <a:spcBef>
                <a:spcPts val="0"/>
              </a:spcBef>
              <a:spcAft>
                <a:spcPts val="0"/>
              </a:spcAft>
              <a:buClr>
                <a:schemeClr val="dk1"/>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5pPr>
            <a:lvl6pPr marL="2743200" lvl="5" indent="-381000">
              <a:lnSpc>
                <a:spcPct val="115000"/>
              </a:lnSpc>
              <a:spcBef>
                <a:spcPts val="0"/>
              </a:spcBef>
              <a:spcAft>
                <a:spcPts val="0"/>
              </a:spcAft>
              <a:buClr>
                <a:schemeClr val="dk1"/>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6pPr>
            <a:lvl7pPr marL="3200400" lvl="6" indent="-381000">
              <a:lnSpc>
                <a:spcPct val="115000"/>
              </a:lnSpc>
              <a:spcBef>
                <a:spcPts val="0"/>
              </a:spcBef>
              <a:spcAft>
                <a:spcPts val="0"/>
              </a:spcAft>
              <a:buClr>
                <a:schemeClr val="dk1"/>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7pPr>
            <a:lvl8pPr marL="3657600" lvl="7" indent="-381000">
              <a:lnSpc>
                <a:spcPct val="115000"/>
              </a:lnSpc>
              <a:spcBef>
                <a:spcPts val="0"/>
              </a:spcBef>
              <a:spcAft>
                <a:spcPts val="0"/>
              </a:spcAft>
              <a:buClr>
                <a:schemeClr val="dk1"/>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8pPr>
            <a:lvl9pPr marL="4114800" lvl="8" indent="-381000">
              <a:lnSpc>
                <a:spcPct val="115000"/>
              </a:lnSpc>
              <a:spcBef>
                <a:spcPts val="0"/>
              </a:spcBef>
              <a:spcAft>
                <a:spcPts val="0"/>
              </a:spcAft>
              <a:buClr>
                <a:schemeClr val="dk1"/>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9pPr>
          </a:lstStyle>
          <a:p>
            <a:endParaRPr/>
          </a:p>
        </p:txBody>
      </p:sp>
      <p:sp>
        <p:nvSpPr>
          <p:cNvPr id="8" name="Google Shape;8;p1"/>
          <p:cNvSpPr txBox="1">
            <a:spLocks noGrp="1"/>
          </p:cNvSpPr>
          <p:nvPr>
            <p:ph type="sldNum" idx="12"/>
          </p:nvPr>
        </p:nvSpPr>
        <p:spPr>
          <a:xfrm>
            <a:off x="8543950" y="4612325"/>
            <a:ext cx="485400" cy="531000"/>
          </a:xfrm>
          <a:prstGeom prst="rect">
            <a:avLst/>
          </a:prstGeom>
          <a:noFill/>
          <a:ln>
            <a:noFill/>
          </a:ln>
        </p:spPr>
        <p:txBody>
          <a:bodyPr spcFirstLastPara="1" wrap="square" lIns="0" tIns="0" rIns="0" bIns="0" anchor="ctr" anchorCtr="0">
            <a:noAutofit/>
          </a:bodyPr>
          <a:lstStyle>
            <a:lvl1pPr lvl="0" algn="r">
              <a:buNone/>
              <a:defRPr sz="1300">
                <a:solidFill>
                  <a:schemeClr val="lt1"/>
                </a:solidFill>
                <a:latin typeface="Encode Sans Semi Condensed SemiBold"/>
                <a:ea typeface="Encode Sans Semi Condensed SemiBold"/>
                <a:cs typeface="Encode Sans Semi Condensed SemiBold"/>
                <a:sym typeface="Encode Sans Semi Condensed SemiBold"/>
              </a:defRPr>
            </a:lvl1pPr>
            <a:lvl2pPr lvl="1" algn="r">
              <a:buNone/>
              <a:defRPr sz="1300">
                <a:solidFill>
                  <a:schemeClr val="lt1"/>
                </a:solidFill>
                <a:latin typeface="Encode Sans Semi Condensed SemiBold"/>
                <a:ea typeface="Encode Sans Semi Condensed SemiBold"/>
                <a:cs typeface="Encode Sans Semi Condensed SemiBold"/>
                <a:sym typeface="Encode Sans Semi Condensed SemiBold"/>
              </a:defRPr>
            </a:lvl2pPr>
            <a:lvl3pPr lvl="2" algn="r">
              <a:buNone/>
              <a:defRPr sz="1300">
                <a:solidFill>
                  <a:schemeClr val="lt1"/>
                </a:solidFill>
                <a:latin typeface="Encode Sans Semi Condensed SemiBold"/>
                <a:ea typeface="Encode Sans Semi Condensed SemiBold"/>
                <a:cs typeface="Encode Sans Semi Condensed SemiBold"/>
                <a:sym typeface="Encode Sans Semi Condensed SemiBold"/>
              </a:defRPr>
            </a:lvl3pPr>
            <a:lvl4pPr lvl="3" algn="r">
              <a:buNone/>
              <a:defRPr sz="1300">
                <a:solidFill>
                  <a:schemeClr val="lt1"/>
                </a:solidFill>
                <a:latin typeface="Encode Sans Semi Condensed SemiBold"/>
                <a:ea typeface="Encode Sans Semi Condensed SemiBold"/>
                <a:cs typeface="Encode Sans Semi Condensed SemiBold"/>
                <a:sym typeface="Encode Sans Semi Condensed SemiBold"/>
              </a:defRPr>
            </a:lvl4pPr>
            <a:lvl5pPr lvl="4" algn="r">
              <a:buNone/>
              <a:defRPr sz="1300">
                <a:solidFill>
                  <a:schemeClr val="lt1"/>
                </a:solidFill>
                <a:latin typeface="Encode Sans Semi Condensed SemiBold"/>
                <a:ea typeface="Encode Sans Semi Condensed SemiBold"/>
                <a:cs typeface="Encode Sans Semi Condensed SemiBold"/>
                <a:sym typeface="Encode Sans Semi Condensed SemiBold"/>
              </a:defRPr>
            </a:lvl5pPr>
            <a:lvl6pPr lvl="5" algn="r">
              <a:buNone/>
              <a:defRPr sz="1300">
                <a:solidFill>
                  <a:schemeClr val="lt1"/>
                </a:solidFill>
                <a:latin typeface="Encode Sans Semi Condensed SemiBold"/>
                <a:ea typeface="Encode Sans Semi Condensed SemiBold"/>
                <a:cs typeface="Encode Sans Semi Condensed SemiBold"/>
                <a:sym typeface="Encode Sans Semi Condensed SemiBold"/>
              </a:defRPr>
            </a:lvl6pPr>
            <a:lvl7pPr lvl="6" algn="r">
              <a:buNone/>
              <a:defRPr sz="1300">
                <a:solidFill>
                  <a:schemeClr val="lt1"/>
                </a:solidFill>
                <a:latin typeface="Encode Sans Semi Condensed SemiBold"/>
                <a:ea typeface="Encode Sans Semi Condensed SemiBold"/>
                <a:cs typeface="Encode Sans Semi Condensed SemiBold"/>
                <a:sym typeface="Encode Sans Semi Condensed SemiBold"/>
              </a:defRPr>
            </a:lvl7pPr>
            <a:lvl8pPr lvl="7" algn="r">
              <a:buNone/>
              <a:defRPr sz="1300">
                <a:solidFill>
                  <a:schemeClr val="lt1"/>
                </a:solidFill>
                <a:latin typeface="Encode Sans Semi Condensed SemiBold"/>
                <a:ea typeface="Encode Sans Semi Condensed SemiBold"/>
                <a:cs typeface="Encode Sans Semi Condensed SemiBold"/>
                <a:sym typeface="Encode Sans Semi Condensed SemiBold"/>
              </a:defRPr>
            </a:lvl8pPr>
            <a:lvl9pPr lvl="8" algn="r">
              <a:buNone/>
              <a:defRPr sz="1300">
                <a:solidFill>
                  <a:schemeClr val="lt1"/>
                </a:solidFill>
                <a:latin typeface="Encode Sans Semi Condensed SemiBold"/>
                <a:ea typeface="Encode Sans Semi Condensed SemiBold"/>
                <a:cs typeface="Encode Sans Semi Condensed SemiBold"/>
                <a:sym typeface="Encode Sans Semi Condensed SemiBold"/>
              </a:defRPr>
            </a:lvl9pPr>
          </a:lstStyle>
          <a:p>
            <a:pPr marL="0" lvl="0" indent="0" algn="r" rtl="0">
              <a:spcBef>
                <a:spcPts val="0"/>
              </a:spcBef>
              <a:spcAft>
                <a:spcPts val="0"/>
              </a:spcAft>
              <a:buNone/>
            </a:pPr>
            <a:fld id="{00000000-1234-1234-1234-123412341234}" type="slidenum">
              <a:rPr lang="en"/>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file:///\\haya\dossiersetud\jroyet\Documents\DUT\S3\M3301%20-%20ACDA%20-%20M&#233;thodologie%20de%20la%20production%20d'applications\Maquette_Projet.pdf" TargetMode="Externa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1"/>
          <p:cNvSpPr txBox="1">
            <a:spLocks noGrp="1"/>
          </p:cNvSpPr>
          <p:nvPr>
            <p:ph type="ctrTitle"/>
          </p:nvPr>
        </p:nvSpPr>
        <p:spPr>
          <a:xfrm>
            <a:off x="1101000" y="1738825"/>
            <a:ext cx="6942000" cy="1665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u="sng"/>
              <a:t>Projet n°7 :</a:t>
            </a:r>
            <a:endParaRPr u="sng"/>
          </a:p>
          <a:p>
            <a:pPr marL="0" lvl="0" indent="0" algn="ctr" rtl="0">
              <a:spcBef>
                <a:spcPts val="0"/>
              </a:spcBef>
              <a:spcAft>
                <a:spcPts val="0"/>
              </a:spcAft>
              <a:buNone/>
            </a:pPr>
            <a:r>
              <a:rPr lang="en"/>
              <a:t>Application de recherche de recette</a:t>
            </a:r>
            <a:endParaRPr/>
          </a:p>
        </p:txBody>
      </p:sp>
      <p:sp>
        <p:nvSpPr>
          <p:cNvPr id="127" name="Google Shape;127;p11"/>
          <p:cNvSpPr txBox="1">
            <a:spLocks noGrp="1"/>
          </p:cNvSpPr>
          <p:nvPr>
            <p:ph type="ctrTitle"/>
          </p:nvPr>
        </p:nvSpPr>
        <p:spPr>
          <a:xfrm>
            <a:off x="-1998500" y="4452250"/>
            <a:ext cx="6095400" cy="1110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000"/>
              <a:t>Semestre 3 | 2021 - 2022</a:t>
            </a:r>
            <a:endParaRPr sz="1000"/>
          </a:p>
        </p:txBody>
      </p:sp>
      <p:sp>
        <p:nvSpPr>
          <p:cNvPr id="128" name="Google Shape;128;p11"/>
          <p:cNvSpPr txBox="1">
            <a:spLocks noGrp="1"/>
          </p:cNvSpPr>
          <p:nvPr>
            <p:ph type="ctrTitle"/>
          </p:nvPr>
        </p:nvSpPr>
        <p:spPr>
          <a:xfrm>
            <a:off x="3004375" y="3937675"/>
            <a:ext cx="6095400" cy="11100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sz="1100" dirty="0"/>
              <a:t>Groupe constitué de </a:t>
            </a:r>
            <a:r>
              <a:rPr lang="en" sz="1100" dirty="0" smtClean="0"/>
              <a:t>:</a:t>
            </a:r>
            <a:endParaRPr sz="1100" dirty="0"/>
          </a:p>
          <a:p>
            <a:pPr marL="0" lvl="0" indent="0" algn="r" rtl="0">
              <a:spcBef>
                <a:spcPts val="0"/>
              </a:spcBef>
              <a:spcAft>
                <a:spcPts val="0"/>
              </a:spcAft>
              <a:buNone/>
            </a:pPr>
            <a:r>
              <a:rPr lang="en" sz="1100" dirty="0"/>
              <a:t>ABDLHAK Yanis TD1 - TP2</a:t>
            </a:r>
            <a:endParaRPr sz="1100" dirty="0"/>
          </a:p>
          <a:p>
            <a:pPr marL="0" lvl="0" indent="0" algn="r" rtl="0">
              <a:spcBef>
                <a:spcPts val="0"/>
              </a:spcBef>
              <a:spcAft>
                <a:spcPts val="0"/>
              </a:spcAft>
              <a:buNone/>
            </a:pPr>
            <a:r>
              <a:rPr lang="en" sz="1100" dirty="0"/>
              <a:t>MARIS Xan TD1 - TP2</a:t>
            </a:r>
            <a:endParaRPr sz="1100" dirty="0"/>
          </a:p>
          <a:p>
            <a:pPr marL="0" lvl="0" indent="0" algn="r" rtl="0">
              <a:spcBef>
                <a:spcPts val="0"/>
              </a:spcBef>
              <a:spcAft>
                <a:spcPts val="0"/>
              </a:spcAft>
              <a:buNone/>
            </a:pPr>
            <a:r>
              <a:rPr lang="en" sz="1100" dirty="0"/>
              <a:t>OSWALD Bastien TD1 - TP2</a:t>
            </a:r>
            <a:endParaRPr sz="1100" dirty="0"/>
          </a:p>
          <a:p>
            <a:pPr marL="0" lvl="0" indent="0" algn="r" rtl="0">
              <a:spcBef>
                <a:spcPts val="0"/>
              </a:spcBef>
              <a:spcAft>
                <a:spcPts val="0"/>
              </a:spcAft>
              <a:buNone/>
            </a:pPr>
            <a:r>
              <a:rPr lang="en" sz="1100" dirty="0"/>
              <a:t>ROYET Jules TD1 - TP2</a:t>
            </a:r>
            <a:endParaRPr sz="1100" dirty="0"/>
          </a:p>
        </p:txBody>
      </p:sp>
      <p:sp>
        <p:nvSpPr>
          <p:cNvPr id="129" name="Google Shape;129;p11"/>
          <p:cNvSpPr txBox="1"/>
          <p:nvPr/>
        </p:nvSpPr>
        <p:spPr>
          <a:xfrm>
            <a:off x="730575" y="4781900"/>
            <a:ext cx="1003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Encode Sans Semi Condensed Light"/>
              <a:ea typeface="Encode Sans Semi Condensed Light"/>
              <a:cs typeface="Encode Sans Semi Condensed Light"/>
              <a:sym typeface="Encode Sans Semi Condensed Light"/>
            </a:endParaRPr>
          </a:p>
        </p:txBody>
      </p:sp>
      <p:sp>
        <p:nvSpPr>
          <p:cNvPr id="130" name="Google Shape;130;p11"/>
          <p:cNvSpPr txBox="1">
            <a:spLocks noGrp="1"/>
          </p:cNvSpPr>
          <p:nvPr>
            <p:ph type="ctrTitle"/>
          </p:nvPr>
        </p:nvSpPr>
        <p:spPr>
          <a:xfrm>
            <a:off x="5400525" y="4452250"/>
            <a:ext cx="6095400" cy="1110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000"/>
              <a:t>DUT Informatique</a:t>
            </a:r>
            <a:endParaRPr sz="1000"/>
          </a:p>
        </p:txBody>
      </p:sp>
      <p:sp>
        <p:nvSpPr>
          <p:cNvPr id="131" name="Google Shape;131;p11"/>
          <p:cNvSpPr txBox="1">
            <a:spLocks noGrp="1"/>
          </p:cNvSpPr>
          <p:nvPr>
            <p:ph type="ctrTitle"/>
          </p:nvPr>
        </p:nvSpPr>
        <p:spPr>
          <a:xfrm>
            <a:off x="1814775" y="4427000"/>
            <a:ext cx="6095400" cy="1110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000"/>
              <a:t>Commanditaire - Tuteur : DOURISBOURE Yon</a:t>
            </a:r>
            <a:endParaRPr sz="1000"/>
          </a:p>
        </p:txBody>
      </p:sp>
      <p:sp>
        <p:nvSpPr>
          <p:cNvPr id="132" name="Google Shape;132;p11"/>
          <p:cNvSpPr txBox="1">
            <a:spLocks noGrp="1"/>
          </p:cNvSpPr>
          <p:nvPr>
            <p:ph type="ctrTitle"/>
          </p:nvPr>
        </p:nvSpPr>
        <p:spPr>
          <a:xfrm>
            <a:off x="1524300" y="-64375"/>
            <a:ext cx="6095400" cy="1110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400"/>
              <a:t>M3301 : Méthodologie de la production d’application</a:t>
            </a:r>
            <a:endParaRPr sz="1400"/>
          </a:p>
          <a:p>
            <a:pPr marL="0" lvl="0" indent="0" algn="ctr" rtl="0">
              <a:spcBef>
                <a:spcPts val="0"/>
              </a:spcBef>
              <a:spcAft>
                <a:spcPts val="0"/>
              </a:spcAft>
              <a:buNone/>
            </a:pPr>
            <a:endParaRPr sz="1400"/>
          </a:p>
          <a:p>
            <a:pPr marL="0" lvl="0" indent="0" algn="ctr" rtl="0">
              <a:spcBef>
                <a:spcPts val="0"/>
              </a:spcBef>
              <a:spcAft>
                <a:spcPts val="0"/>
              </a:spcAft>
              <a:buNone/>
            </a:pPr>
            <a:r>
              <a:rPr lang="en" sz="1400"/>
              <a:t>Analyse des processus métiers</a:t>
            </a:r>
            <a:endParaRPr sz="1400"/>
          </a:p>
        </p:txBody>
      </p:sp>
      <p:sp>
        <p:nvSpPr>
          <p:cNvPr id="133" name="Google Shape;133;p11"/>
          <p:cNvSpPr txBox="1">
            <a:spLocks noGrp="1"/>
          </p:cNvSpPr>
          <p:nvPr>
            <p:ph type="ctrTitle"/>
          </p:nvPr>
        </p:nvSpPr>
        <p:spPr>
          <a:xfrm>
            <a:off x="1734075" y="3937675"/>
            <a:ext cx="6095400" cy="1110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000" dirty="0"/>
              <a:t>Poursuite du projet du semestre 2 de l’année 2020 - 2021 (Groupe 25)</a:t>
            </a:r>
            <a:endParaRPr sz="1000" dirty="0"/>
          </a:p>
        </p:txBody>
      </p:sp>
      <p:pic>
        <p:nvPicPr>
          <p:cNvPr id="134" name="Google Shape;134;p11"/>
          <p:cNvPicPr preferRelativeResize="0"/>
          <p:nvPr/>
        </p:nvPicPr>
        <p:blipFill>
          <a:blip r:embed="rId3">
            <a:alphaModFix/>
          </a:blip>
          <a:stretch>
            <a:fillRect/>
          </a:stretch>
        </p:blipFill>
        <p:spPr>
          <a:xfrm>
            <a:off x="-1" y="25"/>
            <a:ext cx="826500" cy="95327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41" name="Google Shape;141;p12"/>
          <p:cNvSpPr txBox="1">
            <a:spLocks noGrp="1"/>
          </p:cNvSpPr>
          <p:nvPr>
            <p:ph type="sldNum" idx="12"/>
          </p:nvPr>
        </p:nvSpPr>
        <p:spPr>
          <a:xfrm>
            <a:off x="8543950" y="4612325"/>
            <a:ext cx="485400" cy="5310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142" name="Google Shape;142;p12"/>
          <p:cNvSpPr txBox="1">
            <a:spLocks noGrp="1"/>
          </p:cNvSpPr>
          <p:nvPr>
            <p:ph type="title"/>
          </p:nvPr>
        </p:nvSpPr>
        <p:spPr>
          <a:xfrm>
            <a:off x="533400" y="277650"/>
            <a:ext cx="6840600" cy="895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300" dirty="0" smtClean="0"/>
              <a:t>Présentation du diagramme des cas d’utilisation : V2</a:t>
            </a:r>
            <a:endParaRPr sz="2300" dirty="0"/>
          </a:p>
        </p:txBody>
      </p:sp>
      <p:sp>
        <p:nvSpPr>
          <p:cNvPr id="144" name="Google Shape;144;p12"/>
          <p:cNvSpPr txBox="1">
            <a:spLocks noGrp="1"/>
          </p:cNvSpPr>
          <p:nvPr>
            <p:ph type="ctrTitle" idx="4294967295"/>
          </p:nvPr>
        </p:nvSpPr>
        <p:spPr>
          <a:xfrm>
            <a:off x="1524300" y="-392225"/>
            <a:ext cx="6095400" cy="1110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200" dirty="0">
                <a:solidFill>
                  <a:schemeClr val="accent2"/>
                </a:solidFill>
              </a:rPr>
              <a:t>M3301 : Méthodologie de la production d’application</a:t>
            </a:r>
            <a:endParaRPr sz="1200" dirty="0">
              <a:solidFill>
                <a:schemeClr val="accent2"/>
              </a:solidFill>
            </a:endParaRPr>
          </a:p>
        </p:txBody>
      </p:sp>
      <p:sp>
        <p:nvSpPr>
          <p:cNvPr id="145" name="Google Shape;145;p12"/>
          <p:cNvSpPr txBox="1">
            <a:spLocks noGrp="1"/>
          </p:cNvSpPr>
          <p:nvPr>
            <p:ph type="ctrTitle" idx="4294967295"/>
          </p:nvPr>
        </p:nvSpPr>
        <p:spPr>
          <a:xfrm>
            <a:off x="-2349925" y="4489275"/>
            <a:ext cx="6095400" cy="1110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000">
                <a:solidFill>
                  <a:schemeClr val="accent2"/>
                </a:solidFill>
              </a:rPr>
              <a:t>Semestre 3 | 2021 - 2022</a:t>
            </a:r>
            <a:endParaRPr sz="1000">
              <a:solidFill>
                <a:schemeClr val="accent2"/>
              </a:solidFill>
            </a:endParaRP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1796" y="1475432"/>
            <a:ext cx="5167904" cy="2210331"/>
          </a:xfrm>
          <a:prstGeom prst="rect">
            <a:avLst/>
          </a:prstGeom>
        </p:spPr>
      </p:pic>
      <p:sp>
        <p:nvSpPr>
          <p:cNvPr id="3" name="Ellipse 2"/>
          <p:cNvSpPr/>
          <p:nvPr/>
        </p:nvSpPr>
        <p:spPr>
          <a:xfrm>
            <a:off x="2451796" y="1697126"/>
            <a:ext cx="965606" cy="19081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5" name="Connecteur droit avec flèche 4"/>
          <p:cNvCxnSpPr>
            <a:stCxn id="3" idx="2"/>
          </p:cNvCxnSpPr>
          <p:nvPr/>
        </p:nvCxnSpPr>
        <p:spPr>
          <a:xfrm flipH="1">
            <a:off x="1524300" y="2651211"/>
            <a:ext cx="927496" cy="4284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ZoneTexte 5"/>
          <p:cNvSpPr txBox="1"/>
          <p:nvPr/>
        </p:nvSpPr>
        <p:spPr>
          <a:xfrm>
            <a:off x="314554" y="2989941"/>
            <a:ext cx="1858061" cy="1600438"/>
          </a:xfrm>
          <a:prstGeom prst="rect">
            <a:avLst/>
          </a:prstGeom>
          <a:noFill/>
        </p:spPr>
        <p:txBody>
          <a:bodyPr wrap="square" rtlCol="0">
            <a:spAutoFit/>
          </a:bodyPr>
          <a:lstStyle/>
          <a:p>
            <a:r>
              <a:rPr lang="fr-FR" dirty="0" smtClean="0"/>
              <a:t>Division en deux acteurs car plus judicieux pour discerner les utilisateurs possédant un compte, des autres.</a:t>
            </a:r>
            <a:endParaRPr lang="fr-FR" dirty="0"/>
          </a:p>
        </p:txBody>
      </p:sp>
      <p:sp>
        <p:nvSpPr>
          <p:cNvPr id="11" name="ZoneTexte 10"/>
          <p:cNvSpPr txBox="1"/>
          <p:nvPr/>
        </p:nvSpPr>
        <p:spPr>
          <a:xfrm>
            <a:off x="2882189" y="3812106"/>
            <a:ext cx="4345229" cy="738664"/>
          </a:xfrm>
          <a:prstGeom prst="rect">
            <a:avLst/>
          </a:prstGeom>
          <a:noFill/>
        </p:spPr>
        <p:txBody>
          <a:bodyPr wrap="square" rtlCol="0">
            <a:spAutoFit/>
          </a:bodyPr>
          <a:lstStyle/>
          <a:p>
            <a:r>
              <a:rPr lang="fr-FR" dirty="0" smtClean="0"/>
              <a:t>Pas de cas d’utilisation « </a:t>
            </a:r>
            <a:r>
              <a:rPr lang="fr-FR" i="1" dirty="0" smtClean="0"/>
              <a:t>s’identifier</a:t>
            </a:r>
            <a:r>
              <a:rPr lang="fr-FR" dirty="0" smtClean="0"/>
              <a:t> » pour l’utilisateur invité car dans le cas d’un héritage, la fonction se dédoublerai. </a:t>
            </a:r>
            <a:endParaRPr lang="fr-FR" dirty="0"/>
          </a:p>
        </p:txBody>
      </p:sp>
    </p:spTree>
    <p:extLst>
      <p:ext uri="{BB962C8B-B14F-4D97-AF65-F5344CB8AC3E}">
        <p14:creationId xmlns:p14="http://schemas.microsoft.com/office/powerpoint/2010/main" val="3602338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41" name="Google Shape;141;p12"/>
          <p:cNvSpPr txBox="1">
            <a:spLocks noGrp="1"/>
          </p:cNvSpPr>
          <p:nvPr>
            <p:ph type="sldNum" idx="12"/>
          </p:nvPr>
        </p:nvSpPr>
        <p:spPr>
          <a:xfrm>
            <a:off x="8543950" y="4612325"/>
            <a:ext cx="485400" cy="5310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142" name="Google Shape;142;p12"/>
          <p:cNvSpPr txBox="1">
            <a:spLocks noGrp="1"/>
          </p:cNvSpPr>
          <p:nvPr>
            <p:ph type="title"/>
          </p:nvPr>
        </p:nvSpPr>
        <p:spPr>
          <a:xfrm>
            <a:off x="533400" y="277650"/>
            <a:ext cx="6840600" cy="895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300" dirty="0" smtClean="0"/>
              <a:t>Présentation d’un scénario : trouver une recette</a:t>
            </a:r>
            <a:endParaRPr sz="2300" dirty="0"/>
          </a:p>
        </p:txBody>
      </p:sp>
      <p:sp>
        <p:nvSpPr>
          <p:cNvPr id="144" name="Google Shape;144;p12"/>
          <p:cNvSpPr txBox="1">
            <a:spLocks noGrp="1"/>
          </p:cNvSpPr>
          <p:nvPr>
            <p:ph type="ctrTitle" idx="4294967295"/>
          </p:nvPr>
        </p:nvSpPr>
        <p:spPr>
          <a:xfrm>
            <a:off x="1524300" y="-392225"/>
            <a:ext cx="6095400" cy="1110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200" dirty="0">
                <a:solidFill>
                  <a:schemeClr val="accent2"/>
                </a:solidFill>
              </a:rPr>
              <a:t>M3301 : Méthodologie de la production d’application</a:t>
            </a:r>
            <a:endParaRPr sz="1200" dirty="0">
              <a:solidFill>
                <a:schemeClr val="accent2"/>
              </a:solidFill>
            </a:endParaRPr>
          </a:p>
        </p:txBody>
      </p:sp>
      <p:sp>
        <p:nvSpPr>
          <p:cNvPr id="145" name="Google Shape;145;p12"/>
          <p:cNvSpPr txBox="1">
            <a:spLocks noGrp="1"/>
          </p:cNvSpPr>
          <p:nvPr>
            <p:ph type="ctrTitle" idx="4294967295"/>
          </p:nvPr>
        </p:nvSpPr>
        <p:spPr>
          <a:xfrm>
            <a:off x="-2349925" y="4489275"/>
            <a:ext cx="6095400" cy="1110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000">
                <a:solidFill>
                  <a:schemeClr val="accent2"/>
                </a:solidFill>
              </a:rPr>
              <a:t>Semestre 3 | 2021 - 2022</a:t>
            </a:r>
            <a:endParaRPr sz="1000">
              <a:solidFill>
                <a:schemeClr val="accent2"/>
              </a:solidFill>
            </a:endParaRPr>
          </a:p>
        </p:txBody>
      </p:sp>
      <p:pic>
        <p:nvPicPr>
          <p:cNvPr id="7" name="Image 6"/>
          <p:cNvPicPr>
            <a:picLocks noChangeAspect="1"/>
          </p:cNvPicPr>
          <p:nvPr/>
        </p:nvPicPr>
        <p:blipFill>
          <a:blip r:embed="rId3"/>
          <a:stretch>
            <a:fillRect/>
          </a:stretch>
        </p:blipFill>
        <p:spPr>
          <a:xfrm>
            <a:off x="2691994" y="1387650"/>
            <a:ext cx="3621722" cy="3508964"/>
          </a:xfrm>
          <a:prstGeom prst="rect">
            <a:avLst/>
          </a:prstGeom>
        </p:spPr>
      </p:pic>
    </p:spTree>
    <p:extLst>
      <p:ext uri="{BB962C8B-B14F-4D97-AF65-F5344CB8AC3E}">
        <p14:creationId xmlns:p14="http://schemas.microsoft.com/office/powerpoint/2010/main" val="185866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41" name="Google Shape;141;p12"/>
          <p:cNvSpPr txBox="1">
            <a:spLocks noGrp="1"/>
          </p:cNvSpPr>
          <p:nvPr>
            <p:ph type="sldNum" idx="12"/>
          </p:nvPr>
        </p:nvSpPr>
        <p:spPr>
          <a:xfrm>
            <a:off x="8543950" y="4612325"/>
            <a:ext cx="485400" cy="5310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142" name="Google Shape;142;p12"/>
          <p:cNvSpPr txBox="1">
            <a:spLocks noGrp="1"/>
          </p:cNvSpPr>
          <p:nvPr>
            <p:ph type="title"/>
          </p:nvPr>
        </p:nvSpPr>
        <p:spPr>
          <a:xfrm>
            <a:off x="533400" y="277650"/>
            <a:ext cx="6840600" cy="895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300" dirty="0" smtClean="0"/>
              <a:t>Présentation d’un scénario : trouver une recette</a:t>
            </a:r>
            <a:endParaRPr sz="2300" dirty="0"/>
          </a:p>
        </p:txBody>
      </p:sp>
      <p:sp>
        <p:nvSpPr>
          <p:cNvPr id="144" name="Google Shape;144;p12"/>
          <p:cNvSpPr txBox="1">
            <a:spLocks noGrp="1"/>
          </p:cNvSpPr>
          <p:nvPr>
            <p:ph type="ctrTitle" idx="4294967295"/>
          </p:nvPr>
        </p:nvSpPr>
        <p:spPr>
          <a:xfrm>
            <a:off x="1524300" y="-392225"/>
            <a:ext cx="6095400" cy="1110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200" dirty="0">
                <a:solidFill>
                  <a:schemeClr val="accent2"/>
                </a:solidFill>
              </a:rPr>
              <a:t>M3301 : Méthodologie de la production d’application</a:t>
            </a:r>
            <a:endParaRPr sz="1200" dirty="0">
              <a:solidFill>
                <a:schemeClr val="accent2"/>
              </a:solidFill>
            </a:endParaRPr>
          </a:p>
        </p:txBody>
      </p:sp>
      <p:sp>
        <p:nvSpPr>
          <p:cNvPr id="145" name="Google Shape;145;p12"/>
          <p:cNvSpPr txBox="1">
            <a:spLocks noGrp="1"/>
          </p:cNvSpPr>
          <p:nvPr>
            <p:ph type="ctrTitle" idx="4294967295"/>
          </p:nvPr>
        </p:nvSpPr>
        <p:spPr>
          <a:xfrm>
            <a:off x="-2349925" y="4489275"/>
            <a:ext cx="6095400" cy="1110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000">
                <a:solidFill>
                  <a:schemeClr val="accent2"/>
                </a:solidFill>
              </a:rPr>
              <a:t>Semestre 3 | 2021 - 2022</a:t>
            </a:r>
            <a:endParaRPr sz="1000">
              <a:solidFill>
                <a:schemeClr val="accent2"/>
              </a:solidFill>
            </a:endParaRPr>
          </a:p>
        </p:txBody>
      </p:sp>
      <p:pic>
        <p:nvPicPr>
          <p:cNvPr id="2" name="Image 1"/>
          <p:cNvPicPr>
            <a:picLocks noChangeAspect="1"/>
          </p:cNvPicPr>
          <p:nvPr/>
        </p:nvPicPr>
        <p:blipFill>
          <a:blip r:embed="rId3"/>
          <a:stretch>
            <a:fillRect/>
          </a:stretch>
        </p:blipFill>
        <p:spPr>
          <a:xfrm>
            <a:off x="2506788" y="1312737"/>
            <a:ext cx="3637924" cy="3565088"/>
          </a:xfrm>
          <a:prstGeom prst="rect">
            <a:avLst/>
          </a:prstGeom>
        </p:spPr>
      </p:pic>
    </p:spTree>
    <p:extLst>
      <p:ext uri="{BB962C8B-B14F-4D97-AF65-F5344CB8AC3E}">
        <p14:creationId xmlns:p14="http://schemas.microsoft.com/office/powerpoint/2010/main" val="3662199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sz="2000" dirty="0" smtClean="0"/>
              <a:t>Présentation visuelle de l’application : maquettes animées</a:t>
            </a:r>
            <a:endParaRPr lang="fr-FR" sz="2000" dirty="0"/>
          </a:p>
        </p:txBody>
      </p:sp>
      <p:sp>
        <p:nvSpPr>
          <p:cNvPr id="5" name="Espace réservé du numéro de diapositive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13</a:t>
            </a:fld>
            <a:endParaRPr lang="fr-FR"/>
          </a:p>
        </p:txBody>
      </p:sp>
      <p:pic>
        <p:nvPicPr>
          <p:cNvPr id="3" name="Image 2">
            <a:hlinkClick r:id="rId2" action="ppaction://program"/>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8525" y="1572768"/>
            <a:ext cx="1625682" cy="3226918"/>
          </a:xfrm>
          <a:prstGeom prst="rect">
            <a:avLst/>
          </a:prstGeom>
        </p:spPr>
      </p:pic>
    </p:spTree>
    <p:extLst>
      <p:ext uri="{BB962C8B-B14F-4D97-AF65-F5344CB8AC3E}">
        <p14:creationId xmlns:p14="http://schemas.microsoft.com/office/powerpoint/2010/main" val="1298226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7"/>
          <p:cNvSpPr txBox="1">
            <a:spLocks noGrp="1"/>
          </p:cNvSpPr>
          <p:nvPr>
            <p:ph type="ctrTitle"/>
          </p:nvPr>
        </p:nvSpPr>
        <p:spPr>
          <a:xfrm>
            <a:off x="1524300" y="-64375"/>
            <a:ext cx="6095400" cy="1110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400"/>
              <a:t>M3301 : Méthodologie de la production d’application</a:t>
            </a:r>
            <a:endParaRPr sz="1400"/>
          </a:p>
          <a:p>
            <a:pPr marL="0" lvl="0" indent="0" algn="ctr" rtl="0">
              <a:spcBef>
                <a:spcPts val="0"/>
              </a:spcBef>
              <a:spcAft>
                <a:spcPts val="0"/>
              </a:spcAft>
              <a:buNone/>
            </a:pPr>
            <a:endParaRPr sz="1400"/>
          </a:p>
          <a:p>
            <a:pPr marL="0" lvl="0" indent="0" algn="ctr" rtl="0">
              <a:spcBef>
                <a:spcPts val="0"/>
              </a:spcBef>
              <a:spcAft>
                <a:spcPts val="0"/>
              </a:spcAft>
              <a:buNone/>
            </a:pPr>
            <a:r>
              <a:rPr lang="en" sz="1400"/>
              <a:t>Analyse des processus métiers</a:t>
            </a:r>
            <a:endParaRPr sz="1400"/>
          </a:p>
        </p:txBody>
      </p:sp>
      <p:sp>
        <p:nvSpPr>
          <p:cNvPr id="192" name="Google Shape;192;p17"/>
          <p:cNvSpPr txBox="1">
            <a:spLocks noGrp="1"/>
          </p:cNvSpPr>
          <p:nvPr>
            <p:ph type="ctrTitle"/>
          </p:nvPr>
        </p:nvSpPr>
        <p:spPr>
          <a:xfrm>
            <a:off x="-1998500" y="4452250"/>
            <a:ext cx="6095400" cy="1110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000"/>
              <a:t>Semestre 3 | 2021 - 2022</a:t>
            </a:r>
            <a:endParaRPr sz="1000"/>
          </a:p>
        </p:txBody>
      </p:sp>
      <p:sp>
        <p:nvSpPr>
          <p:cNvPr id="193" name="Google Shape;193;p17"/>
          <p:cNvSpPr txBox="1">
            <a:spLocks noGrp="1"/>
          </p:cNvSpPr>
          <p:nvPr>
            <p:ph type="ctrTitle"/>
          </p:nvPr>
        </p:nvSpPr>
        <p:spPr>
          <a:xfrm>
            <a:off x="3004375" y="3937675"/>
            <a:ext cx="6095400" cy="11100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sz="1100"/>
              <a:t>Groupe constitué de :</a:t>
            </a:r>
            <a:endParaRPr sz="1100"/>
          </a:p>
          <a:p>
            <a:pPr marL="0" lvl="0" indent="0" algn="r" rtl="0">
              <a:spcBef>
                <a:spcPts val="0"/>
              </a:spcBef>
              <a:spcAft>
                <a:spcPts val="0"/>
              </a:spcAft>
              <a:buNone/>
            </a:pPr>
            <a:r>
              <a:rPr lang="en" sz="1100"/>
              <a:t>ABDLHAK Yanis TD1 - TP2</a:t>
            </a:r>
            <a:endParaRPr sz="1100"/>
          </a:p>
          <a:p>
            <a:pPr marL="0" lvl="0" indent="0" algn="r" rtl="0">
              <a:spcBef>
                <a:spcPts val="0"/>
              </a:spcBef>
              <a:spcAft>
                <a:spcPts val="0"/>
              </a:spcAft>
              <a:buNone/>
            </a:pPr>
            <a:r>
              <a:rPr lang="en" sz="1100"/>
              <a:t>MARIS Xan TD1 - TP2</a:t>
            </a:r>
            <a:endParaRPr sz="1100"/>
          </a:p>
          <a:p>
            <a:pPr marL="0" lvl="0" indent="0" algn="r" rtl="0">
              <a:spcBef>
                <a:spcPts val="0"/>
              </a:spcBef>
              <a:spcAft>
                <a:spcPts val="0"/>
              </a:spcAft>
              <a:buNone/>
            </a:pPr>
            <a:r>
              <a:rPr lang="en" sz="1100"/>
              <a:t>OSWALD Bastien TD1 - TP2</a:t>
            </a:r>
            <a:endParaRPr sz="1100"/>
          </a:p>
          <a:p>
            <a:pPr marL="0" lvl="0" indent="0" algn="r" rtl="0">
              <a:spcBef>
                <a:spcPts val="0"/>
              </a:spcBef>
              <a:spcAft>
                <a:spcPts val="0"/>
              </a:spcAft>
              <a:buNone/>
            </a:pPr>
            <a:r>
              <a:rPr lang="en" sz="1100"/>
              <a:t>ROYET Jules TD1 - TP2</a:t>
            </a:r>
            <a:endParaRPr sz="1100"/>
          </a:p>
        </p:txBody>
      </p:sp>
      <p:sp>
        <p:nvSpPr>
          <p:cNvPr id="194" name="Google Shape;194;p17"/>
          <p:cNvSpPr txBox="1"/>
          <p:nvPr/>
        </p:nvSpPr>
        <p:spPr>
          <a:xfrm>
            <a:off x="730575" y="4781900"/>
            <a:ext cx="1003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Encode Sans Semi Condensed Light"/>
              <a:ea typeface="Encode Sans Semi Condensed Light"/>
              <a:cs typeface="Encode Sans Semi Condensed Light"/>
              <a:sym typeface="Encode Sans Semi Condensed Light"/>
            </a:endParaRPr>
          </a:p>
        </p:txBody>
      </p:sp>
      <p:sp>
        <p:nvSpPr>
          <p:cNvPr id="195" name="Google Shape;195;p17"/>
          <p:cNvSpPr txBox="1">
            <a:spLocks noGrp="1"/>
          </p:cNvSpPr>
          <p:nvPr>
            <p:ph type="ctrTitle"/>
          </p:nvPr>
        </p:nvSpPr>
        <p:spPr>
          <a:xfrm>
            <a:off x="5400525" y="4452250"/>
            <a:ext cx="6095400" cy="1110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000"/>
              <a:t>DUT Informatique</a:t>
            </a:r>
            <a:endParaRPr sz="1000"/>
          </a:p>
        </p:txBody>
      </p:sp>
      <p:sp>
        <p:nvSpPr>
          <p:cNvPr id="196" name="Google Shape;196;p17"/>
          <p:cNvSpPr txBox="1">
            <a:spLocks noGrp="1"/>
          </p:cNvSpPr>
          <p:nvPr>
            <p:ph type="ctrTitle"/>
          </p:nvPr>
        </p:nvSpPr>
        <p:spPr>
          <a:xfrm>
            <a:off x="1814775" y="4427000"/>
            <a:ext cx="6095400" cy="1110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000"/>
              <a:t>Commanditaire - Tuteur : DOURISBOURE Yon</a:t>
            </a:r>
            <a:endParaRPr sz="1000"/>
          </a:p>
        </p:txBody>
      </p:sp>
      <p:sp>
        <p:nvSpPr>
          <p:cNvPr id="197" name="Google Shape;197;p17"/>
          <p:cNvSpPr txBox="1">
            <a:spLocks noGrp="1"/>
          </p:cNvSpPr>
          <p:nvPr>
            <p:ph type="ctrTitle"/>
          </p:nvPr>
        </p:nvSpPr>
        <p:spPr>
          <a:xfrm>
            <a:off x="1101000" y="1738825"/>
            <a:ext cx="6942000" cy="1665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4000"/>
              <a:t>Merci pour votre attention !</a:t>
            </a:r>
            <a:endParaRPr sz="4000"/>
          </a:p>
          <a:p>
            <a:pPr marL="0" lvl="0" indent="0" algn="ctr" rtl="0">
              <a:spcBef>
                <a:spcPts val="0"/>
              </a:spcBef>
              <a:spcAft>
                <a:spcPts val="0"/>
              </a:spcAft>
              <a:buNone/>
            </a:pPr>
            <a:endParaRPr sz="4000"/>
          </a:p>
          <a:p>
            <a:pPr marL="0" lvl="0" indent="0" algn="ctr" rtl="0">
              <a:spcBef>
                <a:spcPts val="0"/>
              </a:spcBef>
              <a:spcAft>
                <a:spcPts val="0"/>
              </a:spcAft>
              <a:buNone/>
            </a:pPr>
            <a:r>
              <a:rPr lang="en" sz="4000"/>
              <a:t>Avez vous des questions ?</a:t>
            </a:r>
            <a:endParaRPr sz="4000"/>
          </a:p>
        </p:txBody>
      </p:sp>
      <p:sp>
        <p:nvSpPr>
          <p:cNvPr id="198" name="Google Shape;198;p17"/>
          <p:cNvSpPr txBox="1">
            <a:spLocks noGrp="1"/>
          </p:cNvSpPr>
          <p:nvPr>
            <p:ph type="ctrTitle"/>
          </p:nvPr>
        </p:nvSpPr>
        <p:spPr>
          <a:xfrm>
            <a:off x="1734075" y="3937675"/>
            <a:ext cx="6095400" cy="1110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000"/>
              <a:t>Poursuite du projet du semestre 2 de l’année 2020 - 2021 (Groupe 25)</a:t>
            </a:r>
            <a:endParaRPr sz="1000"/>
          </a:p>
        </p:txBody>
      </p:sp>
      <p:pic>
        <p:nvPicPr>
          <p:cNvPr id="199" name="Google Shape;199;p17"/>
          <p:cNvPicPr preferRelativeResize="0"/>
          <p:nvPr/>
        </p:nvPicPr>
        <p:blipFill>
          <a:blip r:embed="rId3">
            <a:alphaModFix/>
          </a:blip>
          <a:stretch>
            <a:fillRect/>
          </a:stretch>
        </p:blipFill>
        <p:spPr>
          <a:xfrm>
            <a:off x="-1" y="25"/>
            <a:ext cx="826500" cy="95327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41" name="Google Shape;141;p12"/>
          <p:cNvSpPr txBox="1">
            <a:spLocks noGrp="1"/>
          </p:cNvSpPr>
          <p:nvPr>
            <p:ph type="sldNum" idx="12"/>
          </p:nvPr>
        </p:nvSpPr>
        <p:spPr>
          <a:xfrm>
            <a:off x="8543950" y="4612325"/>
            <a:ext cx="485400" cy="5310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142" name="Google Shape;142;p12"/>
          <p:cNvSpPr txBox="1">
            <a:spLocks noGrp="1"/>
          </p:cNvSpPr>
          <p:nvPr>
            <p:ph type="title"/>
          </p:nvPr>
        </p:nvSpPr>
        <p:spPr>
          <a:xfrm>
            <a:off x="533400" y="277650"/>
            <a:ext cx="6840600" cy="895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3600" dirty="0" smtClean="0"/>
              <a:t>Introduction de notre application :</a:t>
            </a:r>
            <a:endParaRPr sz="3600" dirty="0"/>
          </a:p>
        </p:txBody>
      </p:sp>
      <p:sp>
        <p:nvSpPr>
          <p:cNvPr id="144" name="Google Shape;144;p12"/>
          <p:cNvSpPr txBox="1">
            <a:spLocks noGrp="1"/>
          </p:cNvSpPr>
          <p:nvPr>
            <p:ph type="ctrTitle" idx="4294967295"/>
          </p:nvPr>
        </p:nvSpPr>
        <p:spPr>
          <a:xfrm>
            <a:off x="1524300" y="-392225"/>
            <a:ext cx="6095400" cy="1110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200" dirty="0">
                <a:solidFill>
                  <a:schemeClr val="accent2"/>
                </a:solidFill>
              </a:rPr>
              <a:t>M3301 : Méthodologie de la production d’application</a:t>
            </a:r>
            <a:endParaRPr sz="1200" dirty="0">
              <a:solidFill>
                <a:schemeClr val="accent2"/>
              </a:solidFill>
            </a:endParaRPr>
          </a:p>
        </p:txBody>
      </p:sp>
      <p:sp>
        <p:nvSpPr>
          <p:cNvPr id="145" name="Google Shape;145;p12"/>
          <p:cNvSpPr txBox="1">
            <a:spLocks noGrp="1"/>
          </p:cNvSpPr>
          <p:nvPr>
            <p:ph type="ctrTitle" idx="4294967295"/>
          </p:nvPr>
        </p:nvSpPr>
        <p:spPr>
          <a:xfrm>
            <a:off x="-2349925" y="4489275"/>
            <a:ext cx="6095400" cy="1110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000">
                <a:solidFill>
                  <a:schemeClr val="accent2"/>
                </a:solidFill>
              </a:rPr>
              <a:t>Semestre 3 | 2021 - 2022</a:t>
            </a:r>
            <a:endParaRPr sz="1000">
              <a:solidFill>
                <a:schemeClr val="accent2"/>
              </a:solidFill>
            </a:endParaRPr>
          </a:p>
        </p:txBody>
      </p:sp>
      <p:pic>
        <p:nvPicPr>
          <p:cNvPr id="6" name="Google Shape;140;p12"/>
          <p:cNvPicPr preferRelativeResize="0"/>
          <p:nvPr/>
        </p:nvPicPr>
        <p:blipFill>
          <a:blip r:embed="rId3">
            <a:alphaModFix/>
          </a:blip>
          <a:stretch>
            <a:fillRect/>
          </a:stretch>
        </p:blipFill>
        <p:spPr>
          <a:xfrm>
            <a:off x="6427185" y="1365938"/>
            <a:ext cx="3336899" cy="2019499"/>
          </a:xfrm>
          <a:prstGeom prst="rect">
            <a:avLst/>
          </a:prstGeom>
          <a:noFill/>
          <a:ln>
            <a:noFill/>
          </a:ln>
        </p:spPr>
      </p:pic>
      <p:sp>
        <p:nvSpPr>
          <p:cNvPr id="8" name="Google Shape;139;p12"/>
          <p:cNvSpPr txBox="1">
            <a:spLocks noGrp="1"/>
          </p:cNvSpPr>
          <p:nvPr>
            <p:ph type="body" idx="1"/>
          </p:nvPr>
        </p:nvSpPr>
        <p:spPr>
          <a:xfrm>
            <a:off x="1688903" y="1536725"/>
            <a:ext cx="3336900" cy="3341100"/>
          </a:xfrm>
          <a:prstGeom prst="rect">
            <a:avLst/>
          </a:prstGeom>
        </p:spPr>
        <p:txBody>
          <a:bodyPr spcFirstLastPara="1" wrap="square" lIns="0" tIns="0" rIns="0" bIns="0" anchor="t" anchorCtr="0">
            <a:noAutofit/>
          </a:bodyPr>
          <a:lstStyle/>
          <a:p>
            <a:pPr marL="457200" lvl="0" indent="-317500" algn="l" rtl="0">
              <a:lnSpc>
                <a:spcPct val="100000"/>
              </a:lnSpc>
              <a:spcBef>
                <a:spcPts val="600"/>
              </a:spcBef>
              <a:spcAft>
                <a:spcPts val="0"/>
              </a:spcAft>
              <a:buSzPts val="1400"/>
              <a:buChar char="⊳"/>
            </a:pPr>
            <a:r>
              <a:rPr lang="en" sz="1400" b="1" dirty="0"/>
              <a:t>Une application mobile </a:t>
            </a:r>
            <a:r>
              <a:rPr lang="en" sz="1400" b="1" dirty="0" smtClean="0"/>
              <a:t>native Android. Elle est multi-fonctionnelle et est </a:t>
            </a:r>
            <a:r>
              <a:rPr lang="en" sz="1400" b="1" dirty="0"/>
              <a:t>basée sur le thème de la cuisine et de l’élaboration de recettes.</a:t>
            </a:r>
            <a:endParaRPr sz="1400" b="1" dirty="0"/>
          </a:p>
          <a:p>
            <a:pPr marL="0" lvl="0" indent="0" algn="l" rtl="0">
              <a:lnSpc>
                <a:spcPct val="100000"/>
              </a:lnSpc>
              <a:spcBef>
                <a:spcPts val="600"/>
              </a:spcBef>
              <a:spcAft>
                <a:spcPts val="0"/>
              </a:spcAft>
              <a:buNone/>
            </a:pPr>
            <a:endParaRPr sz="1400" b="1" dirty="0"/>
          </a:p>
          <a:p>
            <a:pPr marL="457200" lvl="0" indent="-317500" algn="l" rtl="0">
              <a:lnSpc>
                <a:spcPct val="100000"/>
              </a:lnSpc>
              <a:spcBef>
                <a:spcPts val="600"/>
              </a:spcBef>
              <a:spcAft>
                <a:spcPts val="0"/>
              </a:spcAft>
              <a:buSzPts val="1400"/>
              <a:buChar char="⊳"/>
            </a:pPr>
            <a:r>
              <a:rPr lang="en" sz="1400" b="1" dirty="0"/>
              <a:t>Accessible à toutes et tous : gratuite et respectant les normes </a:t>
            </a:r>
            <a:r>
              <a:rPr lang="en" sz="1400" b="1" dirty="0" smtClean="0"/>
              <a:t>W3I du W3C</a:t>
            </a:r>
            <a:endParaRPr sz="1400" b="1" dirty="0"/>
          </a:p>
          <a:p>
            <a:pPr marL="0" lvl="0" indent="0" algn="l" rtl="0">
              <a:lnSpc>
                <a:spcPct val="100000"/>
              </a:lnSpc>
              <a:spcBef>
                <a:spcPts val="600"/>
              </a:spcBef>
              <a:spcAft>
                <a:spcPts val="0"/>
              </a:spcAft>
              <a:buNone/>
            </a:pPr>
            <a:endParaRPr sz="1400" b="1" dirty="0"/>
          </a:p>
          <a:p>
            <a:pPr marL="457200" lvl="0" indent="-317500" algn="l" rtl="0">
              <a:lnSpc>
                <a:spcPct val="100000"/>
              </a:lnSpc>
              <a:spcBef>
                <a:spcPts val="600"/>
              </a:spcBef>
              <a:spcAft>
                <a:spcPts val="0"/>
              </a:spcAft>
              <a:buSzPts val="1400"/>
              <a:buChar char="⊳"/>
            </a:pPr>
            <a:r>
              <a:rPr lang="en" sz="1400" b="1" dirty="0"/>
              <a:t>Permet un gain de temps et d’argent dans la vie de tous les jours grâce à sa fonctionnalité phare :</a:t>
            </a:r>
            <a:endParaRPr sz="1400" b="1" dirty="0"/>
          </a:p>
          <a:p>
            <a:pPr marL="457200" lvl="0" indent="0" algn="l" rtl="0">
              <a:lnSpc>
                <a:spcPct val="100000"/>
              </a:lnSpc>
              <a:spcBef>
                <a:spcPts val="600"/>
              </a:spcBef>
              <a:spcAft>
                <a:spcPts val="0"/>
              </a:spcAft>
              <a:buNone/>
            </a:pPr>
            <a:r>
              <a:rPr lang="en" sz="1300" dirty="0">
                <a:highlight>
                  <a:srgbClr val="FFFFFF"/>
                </a:highlight>
                <a:latin typeface="Encode Sans Semi Condensed"/>
                <a:ea typeface="Encode Sans Semi Condensed"/>
                <a:cs typeface="Encode Sans Semi Condensed"/>
                <a:sym typeface="Encode Sans Semi Condensed"/>
              </a:rPr>
              <a:t>“Élaboration de recettes en fonction des aliments possédés chez soi”</a:t>
            </a:r>
            <a:endParaRPr sz="1400" dirty="0">
              <a:latin typeface="Encode Sans Semi Condensed"/>
              <a:ea typeface="Encode Sans Semi Condensed"/>
              <a:cs typeface="Encode Sans Semi Condensed"/>
              <a:sym typeface="Encode Sans Semi Condensed"/>
            </a:endParaRPr>
          </a:p>
        </p:txBody>
      </p:sp>
      <p:pic>
        <p:nvPicPr>
          <p:cNvPr id="9" name="Google Shape;143;p12"/>
          <p:cNvPicPr preferRelativeResize="0"/>
          <p:nvPr/>
        </p:nvPicPr>
        <p:blipFill>
          <a:blip r:embed="rId4">
            <a:alphaModFix/>
          </a:blip>
          <a:stretch>
            <a:fillRect/>
          </a:stretch>
        </p:blipFill>
        <p:spPr>
          <a:xfrm>
            <a:off x="5127650" y="1517313"/>
            <a:ext cx="2159950" cy="3529975"/>
          </a:xfrm>
          <a:prstGeom prst="rect">
            <a:avLst/>
          </a:prstGeom>
          <a:noFill/>
          <a:ln>
            <a:noFill/>
          </a:ln>
        </p:spPr>
      </p:pic>
    </p:spTree>
    <p:extLst>
      <p:ext uri="{BB962C8B-B14F-4D97-AF65-F5344CB8AC3E}">
        <p14:creationId xmlns:p14="http://schemas.microsoft.com/office/powerpoint/2010/main" val="1822536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41" name="Google Shape;141;p12"/>
          <p:cNvSpPr txBox="1">
            <a:spLocks noGrp="1"/>
          </p:cNvSpPr>
          <p:nvPr>
            <p:ph type="sldNum" idx="12"/>
          </p:nvPr>
        </p:nvSpPr>
        <p:spPr>
          <a:xfrm>
            <a:off x="8543950" y="4612325"/>
            <a:ext cx="485400" cy="5310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142" name="Google Shape;142;p12"/>
          <p:cNvSpPr txBox="1">
            <a:spLocks noGrp="1"/>
          </p:cNvSpPr>
          <p:nvPr>
            <p:ph type="title"/>
          </p:nvPr>
        </p:nvSpPr>
        <p:spPr>
          <a:xfrm>
            <a:off x="533400" y="277650"/>
            <a:ext cx="6840600" cy="895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3600" dirty="0" smtClean="0"/>
              <a:t>Services de notre application</a:t>
            </a:r>
            <a:endParaRPr sz="3600" dirty="0"/>
          </a:p>
        </p:txBody>
      </p:sp>
      <p:sp>
        <p:nvSpPr>
          <p:cNvPr id="144" name="Google Shape;144;p12"/>
          <p:cNvSpPr txBox="1">
            <a:spLocks noGrp="1"/>
          </p:cNvSpPr>
          <p:nvPr>
            <p:ph type="ctrTitle" idx="4294967295"/>
          </p:nvPr>
        </p:nvSpPr>
        <p:spPr>
          <a:xfrm>
            <a:off x="1524300" y="-392225"/>
            <a:ext cx="6095400" cy="1110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200" dirty="0">
                <a:solidFill>
                  <a:schemeClr val="accent2"/>
                </a:solidFill>
              </a:rPr>
              <a:t>M3301 : Méthodologie de la production d’application</a:t>
            </a:r>
            <a:endParaRPr sz="1200" dirty="0">
              <a:solidFill>
                <a:schemeClr val="accent2"/>
              </a:solidFill>
            </a:endParaRPr>
          </a:p>
        </p:txBody>
      </p:sp>
      <p:sp>
        <p:nvSpPr>
          <p:cNvPr id="145" name="Google Shape;145;p12"/>
          <p:cNvSpPr txBox="1">
            <a:spLocks noGrp="1"/>
          </p:cNvSpPr>
          <p:nvPr>
            <p:ph type="ctrTitle" idx="4294967295"/>
          </p:nvPr>
        </p:nvSpPr>
        <p:spPr>
          <a:xfrm>
            <a:off x="-2349925" y="4489275"/>
            <a:ext cx="6095400" cy="1110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000">
                <a:solidFill>
                  <a:schemeClr val="accent2"/>
                </a:solidFill>
              </a:rPr>
              <a:t>Semestre 3 | 2021 - 2022</a:t>
            </a:r>
            <a:endParaRPr sz="1000">
              <a:solidFill>
                <a:schemeClr val="accent2"/>
              </a:solidFill>
            </a:endParaRPr>
          </a:p>
        </p:txBody>
      </p:sp>
      <p:sp>
        <p:nvSpPr>
          <p:cNvPr id="6" name="Google Shape;150;p13"/>
          <p:cNvSpPr txBox="1">
            <a:spLocks noGrp="1"/>
          </p:cNvSpPr>
          <p:nvPr>
            <p:ph type="body" idx="1"/>
          </p:nvPr>
        </p:nvSpPr>
        <p:spPr>
          <a:xfrm>
            <a:off x="1206100" y="1573375"/>
            <a:ext cx="6840600" cy="3341100"/>
          </a:xfrm>
          <a:prstGeom prst="rect">
            <a:avLst/>
          </a:prstGeom>
        </p:spPr>
        <p:txBody>
          <a:bodyPr spcFirstLastPara="1" wrap="square" lIns="0" tIns="0" rIns="0" bIns="0" anchor="t" anchorCtr="0">
            <a:noAutofit/>
          </a:bodyPr>
          <a:lstStyle/>
          <a:p>
            <a:pPr marL="596900" lvl="0" indent="0" algn="l" rtl="0">
              <a:spcBef>
                <a:spcPts val="0"/>
              </a:spcBef>
              <a:spcAft>
                <a:spcPts val="0"/>
              </a:spcAft>
              <a:buSzPts val="1400"/>
              <a:buNone/>
            </a:pPr>
            <a:r>
              <a:rPr lang="fr-FR" sz="1200" dirty="0" smtClean="0">
                <a:latin typeface="Encode Sans Semi Condensed"/>
                <a:ea typeface="Encode Sans Semi Condensed"/>
                <a:cs typeface="Encode Sans Semi Condensed"/>
                <a:sym typeface="Encode Sans Semi Condensed"/>
              </a:rPr>
              <a:t>Notre application délivre un bon nombre de services tels que :</a:t>
            </a:r>
          </a:p>
          <a:p>
            <a:pPr marL="596900" lvl="0" indent="0" algn="l" rtl="0">
              <a:spcBef>
                <a:spcPts val="0"/>
              </a:spcBef>
              <a:spcAft>
                <a:spcPts val="0"/>
              </a:spcAft>
              <a:buSzPts val="1400"/>
              <a:buNone/>
            </a:pPr>
            <a:endParaRPr lang="fr-FR" sz="1200" dirty="0">
              <a:latin typeface="Encode Sans Semi Condensed"/>
              <a:ea typeface="Encode Sans Semi Condensed"/>
              <a:cs typeface="Encode Sans Semi Condensed"/>
              <a:sym typeface="Encode Sans Semi Condensed"/>
            </a:endParaRPr>
          </a:p>
          <a:p>
            <a:pPr marL="882650" indent="-285750">
              <a:spcBef>
                <a:spcPts val="0"/>
              </a:spcBef>
              <a:buSzPts val="1400"/>
            </a:pPr>
            <a:r>
              <a:rPr lang="fr-FR" sz="1200" dirty="0" smtClean="0">
                <a:latin typeface="Encode Sans Semi Condensed"/>
                <a:ea typeface="Encode Sans Semi Condensed"/>
                <a:cs typeface="Encode Sans Semi Condensed"/>
                <a:sym typeface="Encode Sans Semi Condensed"/>
              </a:rPr>
              <a:t>la recherche de recette en fonction des aliments que nous possédons chez nous afin de nous faire gagner du temps et de l’argent. L’application étant initialement destinée à des étudiants, nous pouvons nous imaginer le temps que celle-ci peut faire gagner notamment en période d’examen par exemple.</a:t>
            </a:r>
          </a:p>
          <a:p>
            <a:pPr marL="882650" indent="-285750">
              <a:spcBef>
                <a:spcPts val="0"/>
              </a:spcBef>
              <a:buSzPts val="1400"/>
            </a:pPr>
            <a:endParaRPr lang="fr-FR" sz="1200" dirty="0">
              <a:latin typeface="Encode Sans Semi Condensed"/>
              <a:ea typeface="Encode Sans Semi Condensed"/>
              <a:cs typeface="Encode Sans Semi Condensed"/>
              <a:sym typeface="Encode Sans Semi Condensed"/>
            </a:endParaRPr>
          </a:p>
          <a:p>
            <a:pPr marL="882650" indent="-285750">
              <a:spcBef>
                <a:spcPts val="0"/>
              </a:spcBef>
              <a:buSzPts val="1400"/>
            </a:pPr>
            <a:r>
              <a:rPr lang="fr-FR" sz="1200" dirty="0">
                <a:latin typeface="Encode Sans Semi Condensed"/>
                <a:ea typeface="Encode Sans Semi Condensed"/>
                <a:cs typeface="Encode Sans Semi Condensed"/>
                <a:sym typeface="Encode Sans Semi Condensed"/>
              </a:rPr>
              <a:t>l</a:t>
            </a:r>
            <a:r>
              <a:rPr lang="fr-FR" sz="1200" dirty="0" smtClean="0">
                <a:latin typeface="Encode Sans Semi Condensed"/>
                <a:ea typeface="Encode Sans Semi Condensed"/>
                <a:cs typeface="Encode Sans Semi Condensed"/>
                <a:sym typeface="Encode Sans Semi Condensed"/>
              </a:rPr>
              <a:t>a gestion de recettes favorites que l’utilisateur a apprécié. Cette fonctionnalité permet à l’utilisateur de stocker au sein de l’application, un nombre intéressant de donnée pouvant lui être utile toujours dans l’optique d’optimiser son temps dédié aux tâches répétitives de la vie.</a:t>
            </a:r>
          </a:p>
          <a:p>
            <a:pPr marL="882650" indent="-285750">
              <a:spcBef>
                <a:spcPts val="0"/>
              </a:spcBef>
              <a:buSzPts val="1400"/>
            </a:pPr>
            <a:endParaRPr lang="fr-FR" sz="1200" dirty="0">
              <a:latin typeface="Encode Sans Semi Condensed"/>
              <a:ea typeface="Encode Sans Semi Condensed"/>
              <a:cs typeface="Encode Sans Semi Condensed"/>
              <a:sym typeface="Encode Sans Semi Condensed"/>
            </a:endParaRPr>
          </a:p>
          <a:p>
            <a:pPr marL="882650" indent="-285750">
              <a:spcBef>
                <a:spcPts val="0"/>
              </a:spcBef>
              <a:buSzPts val="1400"/>
            </a:pPr>
            <a:r>
              <a:rPr lang="fr-FR" sz="1200" dirty="0">
                <a:latin typeface="Encode Sans Semi Condensed"/>
                <a:ea typeface="Encode Sans Semi Condensed"/>
                <a:cs typeface="Encode Sans Semi Condensed"/>
                <a:sym typeface="Encode Sans Semi Condensed"/>
              </a:rPr>
              <a:t>l</a:t>
            </a:r>
            <a:r>
              <a:rPr lang="fr-FR" sz="1200" dirty="0" smtClean="0">
                <a:latin typeface="Encode Sans Semi Condensed"/>
                <a:ea typeface="Encode Sans Semi Condensed"/>
                <a:cs typeface="Encode Sans Semi Condensed"/>
                <a:sym typeface="Encode Sans Semi Condensed"/>
              </a:rPr>
              <a:t>a gestion d’un historique de recette : le système enregistre les consultations de l’utilisateur afin que celui-ci puisse les retrouver ultérieurement. De la même manière que la gestion de favoris, cette fonctionnalité n’est disponible que pour un utilisateur connecté et se limite à 20 recettes.</a:t>
            </a:r>
            <a:endParaRPr sz="1200" dirty="0">
              <a:latin typeface="Encode Sans Semi Condensed"/>
              <a:ea typeface="Encode Sans Semi Condensed"/>
              <a:cs typeface="Encode Sans Semi Condensed"/>
              <a:sym typeface="Encode Sans Semi Condensed"/>
            </a:endParaRPr>
          </a:p>
        </p:txBody>
      </p:sp>
    </p:spTree>
    <p:extLst>
      <p:ext uri="{BB962C8B-B14F-4D97-AF65-F5344CB8AC3E}">
        <p14:creationId xmlns:p14="http://schemas.microsoft.com/office/powerpoint/2010/main" val="1263272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41" name="Google Shape;141;p12"/>
          <p:cNvSpPr txBox="1">
            <a:spLocks noGrp="1"/>
          </p:cNvSpPr>
          <p:nvPr>
            <p:ph type="sldNum" idx="12"/>
          </p:nvPr>
        </p:nvSpPr>
        <p:spPr>
          <a:xfrm>
            <a:off x="8543950" y="4612325"/>
            <a:ext cx="485400" cy="5310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42" name="Google Shape;142;p12"/>
          <p:cNvSpPr txBox="1">
            <a:spLocks noGrp="1"/>
          </p:cNvSpPr>
          <p:nvPr>
            <p:ph type="title"/>
          </p:nvPr>
        </p:nvSpPr>
        <p:spPr>
          <a:xfrm>
            <a:off x="533400" y="277650"/>
            <a:ext cx="6840600" cy="895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3600" dirty="0" smtClean="0"/>
              <a:t>Services de notre application</a:t>
            </a:r>
            <a:endParaRPr sz="3600" dirty="0"/>
          </a:p>
        </p:txBody>
      </p:sp>
      <p:sp>
        <p:nvSpPr>
          <p:cNvPr id="144" name="Google Shape;144;p12"/>
          <p:cNvSpPr txBox="1">
            <a:spLocks noGrp="1"/>
          </p:cNvSpPr>
          <p:nvPr>
            <p:ph type="ctrTitle" idx="4294967295"/>
          </p:nvPr>
        </p:nvSpPr>
        <p:spPr>
          <a:xfrm>
            <a:off x="1524300" y="-392225"/>
            <a:ext cx="6095400" cy="1110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200" dirty="0">
                <a:solidFill>
                  <a:schemeClr val="accent2"/>
                </a:solidFill>
              </a:rPr>
              <a:t>M3301 : Méthodologie de la production d’application</a:t>
            </a:r>
            <a:endParaRPr sz="1200" dirty="0">
              <a:solidFill>
                <a:schemeClr val="accent2"/>
              </a:solidFill>
            </a:endParaRPr>
          </a:p>
        </p:txBody>
      </p:sp>
      <p:sp>
        <p:nvSpPr>
          <p:cNvPr id="145" name="Google Shape;145;p12"/>
          <p:cNvSpPr txBox="1">
            <a:spLocks noGrp="1"/>
          </p:cNvSpPr>
          <p:nvPr>
            <p:ph type="ctrTitle" idx="4294967295"/>
          </p:nvPr>
        </p:nvSpPr>
        <p:spPr>
          <a:xfrm>
            <a:off x="-2349925" y="4489275"/>
            <a:ext cx="6095400" cy="1110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000">
                <a:solidFill>
                  <a:schemeClr val="accent2"/>
                </a:solidFill>
              </a:rPr>
              <a:t>Semestre 3 | 2021 - 2022</a:t>
            </a:r>
            <a:endParaRPr sz="1000">
              <a:solidFill>
                <a:schemeClr val="accent2"/>
              </a:solidFill>
            </a:endParaRPr>
          </a:p>
        </p:txBody>
      </p:sp>
      <p:sp>
        <p:nvSpPr>
          <p:cNvPr id="6" name="Google Shape;150;p13"/>
          <p:cNvSpPr txBox="1">
            <a:spLocks noGrp="1"/>
          </p:cNvSpPr>
          <p:nvPr>
            <p:ph type="body" idx="1"/>
          </p:nvPr>
        </p:nvSpPr>
        <p:spPr>
          <a:xfrm>
            <a:off x="1206100" y="1573375"/>
            <a:ext cx="6840600" cy="3341100"/>
          </a:xfrm>
          <a:prstGeom prst="rect">
            <a:avLst/>
          </a:prstGeom>
        </p:spPr>
        <p:txBody>
          <a:bodyPr spcFirstLastPara="1" wrap="square" lIns="0" tIns="0" rIns="0" bIns="0" anchor="t" anchorCtr="0">
            <a:noAutofit/>
          </a:bodyPr>
          <a:lstStyle/>
          <a:p>
            <a:pPr marL="596900" lvl="0" indent="0" algn="l" rtl="0">
              <a:spcBef>
                <a:spcPts val="0"/>
              </a:spcBef>
              <a:spcAft>
                <a:spcPts val="0"/>
              </a:spcAft>
              <a:buSzPts val="1400"/>
              <a:buNone/>
            </a:pPr>
            <a:r>
              <a:rPr lang="fr-FR" sz="1200" dirty="0" smtClean="0">
                <a:latin typeface="Encode Sans Semi Condensed"/>
                <a:ea typeface="Encode Sans Semi Condensed"/>
                <a:cs typeface="Encode Sans Semi Condensed"/>
                <a:sym typeface="Encode Sans Semi Condensed"/>
              </a:rPr>
              <a:t>Notre application délivre un bon nombre de services tels que :</a:t>
            </a:r>
          </a:p>
          <a:p>
            <a:pPr marL="596900" lvl="0" indent="0" algn="l" rtl="0">
              <a:spcBef>
                <a:spcPts val="0"/>
              </a:spcBef>
              <a:spcAft>
                <a:spcPts val="0"/>
              </a:spcAft>
              <a:buSzPts val="1400"/>
              <a:buNone/>
            </a:pPr>
            <a:endParaRPr lang="fr-FR" sz="1200" dirty="0">
              <a:latin typeface="Encode Sans Semi Condensed"/>
              <a:ea typeface="Encode Sans Semi Condensed"/>
              <a:cs typeface="Encode Sans Semi Condensed"/>
              <a:sym typeface="Encode Sans Semi Condensed"/>
            </a:endParaRPr>
          </a:p>
          <a:p>
            <a:pPr marL="882650" indent="-285750">
              <a:spcBef>
                <a:spcPts val="0"/>
              </a:spcBef>
              <a:buSzPts val="1400"/>
            </a:pPr>
            <a:r>
              <a:rPr lang="fr-FR" sz="1200" dirty="0">
                <a:latin typeface="Encode Sans Semi Condensed"/>
                <a:ea typeface="Encode Sans Semi Condensed"/>
                <a:cs typeface="Encode Sans Semi Condensed"/>
                <a:sym typeface="Encode Sans Semi Condensed"/>
              </a:rPr>
              <a:t>l</a:t>
            </a:r>
            <a:r>
              <a:rPr lang="fr-FR" sz="1200" dirty="0" smtClean="0">
                <a:latin typeface="Encode Sans Semi Condensed"/>
                <a:ea typeface="Encode Sans Semi Condensed"/>
                <a:cs typeface="Encode Sans Semi Condensed"/>
                <a:sym typeface="Encode Sans Semi Condensed"/>
              </a:rPr>
              <a:t>a gestion de liste de course : l’utilisateur connecté peut, s’il le souhaite, créer une liste de course a effectuées en ajoutant des ingrédients présents dans le système. Cette fonctionnalité est limité à une seule liste à la fois. Pour en créer une nouvelle, l’utilisateur doit compléter entièrement l’actuelle. Cette fonctionnalité digitalise l’ancien bout de papier manuscrit que l’on porte avec soi pour aller au supermarché.</a:t>
            </a:r>
          </a:p>
          <a:p>
            <a:pPr marL="882650" indent="-285750">
              <a:spcBef>
                <a:spcPts val="0"/>
              </a:spcBef>
              <a:buSzPts val="1400"/>
            </a:pPr>
            <a:endParaRPr lang="fr-FR" sz="1200" dirty="0">
              <a:latin typeface="Encode Sans Semi Condensed"/>
              <a:ea typeface="Encode Sans Semi Condensed"/>
              <a:cs typeface="Encode Sans Semi Condensed"/>
              <a:sym typeface="Encode Sans Semi Condensed"/>
            </a:endParaRPr>
          </a:p>
          <a:p>
            <a:pPr marL="882650" indent="-285750">
              <a:spcBef>
                <a:spcPts val="0"/>
              </a:spcBef>
              <a:buSzPts val="1400"/>
            </a:pPr>
            <a:r>
              <a:rPr lang="fr-FR" sz="1200" dirty="0">
                <a:latin typeface="Encode Sans Semi Condensed"/>
                <a:ea typeface="Encode Sans Semi Condensed"/>
                <a:cs typeface="Encode Sans Semi Condensed"/>
                <a:sym typeface="Encode Sans Semi Condensed"/>
              </a:rPr>
              <a:t>l</a:t>
            </a:r>
            <a:r>
              <a:rPr lang="fr-FR" sz="1200" dirty="0" smtClean="0">
                <a:latin typeface="Encode Sans Semi Condensed"/>
                <a:ea typeface="Encode Sans Semi Condensed"/>
                <a:cs typeface="Encode Sans Semi Condensed"/>
                <a:sym typeface="Encode Sans Semi Condensed"/>
              </a:rPr>
              <a:t>a recherche de restaurant : l’utilisateur peut, en activant sa géolocalisation, trouver l’ensemble des restaurants à proximité de sa position. En outre, cette fonctionnalité apporte des détails sur les résultats de la recherche comme les horaires de l’établissement mais aussi les avis des clients. Finalement, cette fonctionnalité se déclenche automatiquement lorsque la recherche de recette ne produit aucun résultat.</a:t>
            </a:r>
            <a:endParaRPr sz="1200" dirty="0">
              <a:latin typeface="Encode Sans Semi Condensed"/>
              <a:ea typeface="Encode Sans Semi Condensed"/>
              <a:cs typeface="Encode Sans Semi Condensed"/>
              <a:sym typeface="Encode Sans Semi Condensed"/>
            </a:endParaRPr>
          </a:p>
        </p:txBody>
      </p:sp>
    </p:spTree>
    <p:extLst>
      <p:ext uri="{BB962C8B-B14F-4D97-AF65-F5344CB8AC3E}">
        <p14:creationId xmlns:p14="http://schemas.microsoft.com/office/powerpoint/2010/main" val="1041713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sz="2800" dirty="0" smtClean="0"/>
              <a:t>Tableau récapitulatif fonctionnalités - but</a:t>
            </a:r>
            <a:endParaRPr lang="fr-FR" sz="2800" dirty="0"/>
          </a:p>
        </p:txBody>
      </p:sp>
      <p:sp>
        <p:nvSpPr>
          <p:cNvPr id="5" name="Espace réservé du numéro de diapositive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5</a:t>
            </a:fld>
            <a:endParaRPr lang="fr-FR"/>
          </a:p>
        </p:txBody>
      </p:sp>
      <p:pic>
        <p:nvPicPr>
          <p:cNvPr id="8" name="Image 7"/>
          <p:cNvPicPr>
            <a:picLocks noChangeAspect="1"/>
          </p:cNvPicPr>
          <p:nvPr/>
        </p:nvPicPr>
        <p:blipFill>
          <a:blip r:embed="rId2"/>
          <a:stretch>
            <a:fillRect/>
          </a:stretch>
        </p:blipFill>
        <p:spPr>
          <a:xfrm>
            <a:off x="1665085" y="1465090"/>
            <a:ext cx="5906148" cy="3412735"/>
          </a:xfrm>
          <a:prstGeom prst="rect">
            <a:avLst/>
          </a:prstGeom>
        </p:spPr>
      </p:pic>
    </p:spTree>
    <p:extLst>
      <p:ext uri="{BB962C8B-B14F-4D97-AF65-F5344CB8AC3E}">
        <p14:creationId xmlns:p14="http://schemas.microsoft.com/office/powerpoint/2010/main" val="3621927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sz="2800" dirty="0" smtClean="0"/>
              <a:t>Tableau récapitulatif fonctionnalités - but</a:t>
            </a:r>
            <a:endParaRPr lang="fr-FR" sz="2800" dirty="0"/>
          </a:p>
        </p:txBody>
      </p:sp>
      <p:sp>
        <p:nvSpPr>
          <p:cNvPr id="5" name="Espace réservé du numéro de diapositive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6</a:t>
            </a:fld>
            <a:endParaRPr lang="fr-FR"/>
          </a:p>
        </p:txBody>
      </p:sp>
      <p:pic>
        <p:nvPicPr>
          <p:cNvPr id="4" name="Image 3"/>
          <p:cNvPicPr>
            <a:picLocks noChangeAspect="1"/>
          </p:cNvPicPr>
          <p:nvPr/>
        </p:nvPicPr>
        <p:blipFill>
          <a:blip r:embed="rId2"/>
          <a:stretch>
            <a:fillRect/>
          </a:stretch>
        </p:blipFill>
        <p:spPr>
          <a:xfrm>
            <a:off x="1619708" y="1549427"/>
            <a:ext cx="5685577" cy="3198137"/>
          </a:xfrm>
          <a:prstGeom prst="rect">
            <a:avLst/>
          </a:prstGeom>
        </p:spPr>
      </p:pic>
    </p:spTree>
    <p:extLst>
      <p:ext uri="{BB962C8B-B14F-4D97-AF65-F5344CB8AC3E}">
        <p14:creationId xmlns:p14="http://schemas.microsoft.com/office/powerpoint/2010/main" val="2554582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sz="2800" dirty="0" smtClean="0"/>
              <a:t>Tableau récapitulatif fonctionnalités - but</a:t>
            </a:r>
            <a:endParaRPr lang="fr-FR" sz="2800" dirty="0"/>
          </a:p>
        </p:txBody>
      </p:sp>
      <p:sp>
        <p:nvSpPr>
          <p:cNvPr id="5" name="Espace réservé du numéro de diapositive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7</a:t>
            </a:fld>
            <a:endParaRPr lang="fr-FR"/>
          </a:p>
        </p:txBody>
      </p:sp>
      <p:pic>
        <p:nvPicPr>
          <p:cNvPr id="4" name="Image 3"/>
          <p:cNvPicPr>
            <a:picLocks noChangeAspect="1"/>
          </p:cNvPicPr>
          <p:nvPr/>
        </p:nvPicPr>
        <p:blipFill>
          <a:blip r:embed="rId2"/>
          <a:stretch>
            <a:fillRect/>
          </a:stretch>
        </p:blipFill>
        <p:spPr>
          <a:xfrm>
            <a:off x="998258" y="1662049"/>
            <a:ext cx="7165506" cy="3215776"/>
          </a:xfrm>
          <a:prstGeom prst="rect">
            <a:avLst/>
          </a:prstGeom>
        </p:spPr>
      </p:pic>
    </p:spTree>
    <p:extLst>
      <p:ext uri="{BB962C8B-B14F-4D97-AF65-F5344CB8AC3E}">
        <p14:creationId xmlns:p14="http://schemas.microsoft.com/office/powerpoint/2010/main" val="3887345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41" name="Google Shape;141;p12"/>
          <p:cNvSpPr txBox="1">
            <a:spLocks noGrp="1"/>
          </p:cNvSpPr>
          <p:nvPr>
            <p:ph type="sldNum" idx="12"/>
          </p:nvPr>
        </p:nvSpPr>
        <p:spPr>
          <a:xfrm>
            <a:off x="8543950" y="4612325"/>
            <a:ext cx="485400" cy="5310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142" name="Google Shape;142;p12"/>
          <p:cNvSpPr txBox="1">
            <a:spLocks noGrp="1"/>
          </p:cNvSpPr>
          <p:nvPr>
            <p:ph type="title"/>
          </p:nvPr>
        </p:nvSpPr>
        <p:spPr>
          <a:xfrm>
            <a:off x="533400" y="277650"/>
            <a:ext cx="6840600" cy="895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400" dirty="0" smtClean="0"/>
              <a:t>Présentation du diagramme des cas d’utilisation : V1</a:t>
            </a:r>
            <a:endParaRPr sz="2400" dirty="0"/>
          </a:p>
        </p:txBody>
      </p:sp>
      <p:sp>
        <p:nvSpPr>
          <p:cNvPr id="144" name="Google Shape;144;p12"/>
          <p:cNvSpPr txBox="1">
            <a:spLocks noGrp="1"/>
          </p:cNvSpPr>
          <p:nvPr>
            <p:ph type="ctrTitle" idx="4294967295"/>
          </p:nvPr>
        </p:nvSpPr>
        <p:spPr>
          <a:xfrm>
            <a:off x="1524300" y="-392225"/>
            <a:ext cx="6095400" cy="1110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200" dirty="0">
                <a:solidFill>
                  <a:schemeClr val="accent2"/>
                </a:solidFill>
              </a:rPr>
              <a:t>M3301 : Méthodologie de la production d’application</a:t>
            </a:r>
            <a:endParaRPr sz="1200" dirty="0">
              <a:solidFill>
                <a:schemeClr val="accent2"/>
              </a:solidFill>
            </a:endParaRPr>
          </a:p>
        </p:txBody>
      </p:sp>
      <p:sp>
        <p:nvSpPr>
          <p:cNvPr id="145" name="Google Shape;145;p12"/>
          <p:cNvSpPr txBox="1">
            <a:spLocks noGrp="1"/>
          </p:cNvSpPr>
          <p:nvPr>
            <p:ph type="ctrTitle" idx="4294967295"/>
          </p:nvPr>
        </p:nvSpPr>
        <p:spPr>
          <a:xfrm>
            <a:off x="-2349925" y="4489275"/>
            <a:ext cx="6095400" cy="1110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000">
                <a:solidFill>
                  <a:schemeClr val="accent2"/>
                </a:solidFill>
              </a:rPr>
              <a:t>Semestre 3 | 2021 - 2022</a:t>
            </a:r>
            <a:endParaRPr sz="1000">
              <a:solidFill>
                <a:schemeClr val="accent2"/>
              </a:solidFill>
            </a:endParaRPr>
          </a:p>
        </p:txBody>
      </p:sp>
      <p:pic>
        <p:nvPicPr>
          <p:cNvPr id="3" name="Image 2"/>
          <p:cNvPicPr>
            <a:picLocks noChangeAspect="1"/>
          </p:cNvPicPr>
          <p:nvPr/>
        </p:nvPicPr>
        <p:blipFill rotWithShape="1">
          <a:blip r:embed="rId3">
            <a:extLst>
              <a:ext uri="{28A0092B-C50C-407E-A947-70E740481C1C}">
                <a14:useLocalDpi xmlns:a14="http://schemas.microsoft.com/office/drawing/2010/main" val="0"/>
              </a:ext>
            </a:extLst>
          </a:blip>
          <a:srcRect b="6856"/>
          <a:stretch/>
        </p:blipFill>
        <p:spPr>
          <a:xfrm>
            <a:off x="344658" y="1604731"/>
            <a:ext cx="7941212" cy="327309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41" name="Google Shape;141;p12"/>
          <p:cNvSpPr txBox="1">
            <a:spLocks noGrp="1"/>
          </p:cNvSpPr>
          <p:nvPr>
            <p:ph type="sldNum" idx="12"/>
          </p:nvPr>
        </p:nvSpPr>
        <p:spPr>
          <a:xfrm>
            <a:off x="8543950" y="4612325"/>
            <a:ext cx="485400" cy="5310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142" name="Google Shape;142;p12"/>
          <p:cNvSpPr txBox="1">
            <a:spLocks noGrp="1"/>
          </p:cNvSpPr>
          <p:nvPr>
            <p:ph type="title"/>
          </p:nvPr>
        </p:nvSpPr>
        <p:spPr>
          <a:xfrm>
            <a:off x="533400" y="277650"/>
            <a:ext cx="6840600" cy="895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300" dirty="0" smtClean="0"/>
              <a:t>Présentation du diagramme des cas d’utilisation : V2</a:t>
            </a:r>
            <a:endParaRPr sz="2300" dirty="0"/>
          </a:p>
        </p:txBody>
      </p:sp>
      <p:sp>
        <p:nvSpPr>
          <p:cNvPr id="144" name="Google Shape;144;p12"/>
          <p:cNvSpPr txBox="1">
            <a:spLocks noGrp="1"/>
          </p:cNvSpPr>
          <p:nvPr>
            <p:ph type="ctrTitle" idx="4294967295"/>
          </p:nvPr>
        </p:nvSpPr>
        <p:spPr>
          <a:xfrm>
            <a:off x="1524300" y="-392225"/>
            <a:ext cx="6095400" cy="1110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200" dirty="0">
                <a:solidFill>
                  <a:schemeClr val="accent2"/>
                </a:solidFill>
              </a:rPr>
              <a:t>M3301 : Méthodologie de la production d’application</a:t>
            </a:r>
            <a:endParaRPr sz="1200" dirty="0">
              <a:solidFill>
                <a:schemeClr val="accent2"/>
              </a:solidFill>
            </a:endParaRPr>
          </a:p>
        </p:txBody>
      </p:sp>
      <p:sp>
        <p:nvSpPr>
          <p:cNvPr id="145" name="Google Shape;145;p12"/>
          <p:cNvSpPr txBox="1">
            <a:spLocks noGrp="1"/>
          </p:cNvSpPr>
          <p:nvPr>
            <p:ph type="ctrTitle" idx="4294967295"/>
          </p:nvPr>
        </p:nvSpPr>
        <p:spPr>
          <a:xfrm>
            <a:off x="-2349925" y="4489275"/>
            <a:ext cx="6095400" cy="1110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000">
                <a:solidFill>
                  <a:schemeClr val="accent2"/>
                </a:solidFill>
              </a:rPr>
              <a:t>Semestre 3 | 2021 - 2022</a:t>
            </a:r>
            <a:endParaRPr sz="1000">
              <a:solidFill>
                <a:schemeClr val="accent2"/>
              </a:solidFill>
            </a:endParaRP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158" y="1677407"/>
            <a:ext cx="7534935" cy="3222718"/>
          </a:xfrm>
          <a:prstGeom prst="rect">
            <a:avLst/>
          </a:prstGeom>
        </p:spPr>
      </p:pic>
    </p:spTree>
    <p:extLst>
      <p:ext uri="{BB962C8B-B14F-4D97-AF65-F5344CB8AC3E}">
        <p14:creationId xmlns:p14="http://schemas.microsoft.com/office/powerpoint/2010/main" val="1280167084"/>
      </p:ext>
    </p:extLst>
  </p:cSld>
  <p:clrMapOvr>
    <a:masterClrMapping/>
  </p:clrMapOvr>
</p:sld>
</file>

<file path=ppt/theme/theme1.xml><?xml version="1.0" encoding="utf-8"?>
<a:theme xmlns:a="http://schemas.openxmlformats.org/drawingml/2006/main" name="Ferdinand template">
  <a:themeElements>
    <a:clrScheme name="Custom 347">
      <a:dk1>
        <a:srgbClr val="343A4E"/>
      </a:dk1>
      <a:lt1>
        <a:srgbClr val="FFFFFF"/>
      </a:lt1>
      <a:dk2>
        <a:srgbClr val="707A96"/>
      </a:dk2>
      <a:lt2>
        <a:srgbClr val="EEEFF3"/>
      </a:lt2>
      <a:accent1>
        <a:srgbClr val="ACD701"/>
      </a:accent1>
      <a:accent2>
        <a:srgbClr val="69B636"/>
      </a:accent2>
      <a:accent3>
        <a:srgbClr val="32A318"/>
      </a:accent3>
      <a:accent4>
        <a:srgbClr val="9EACD1"/>
      </a:accent4>
      <a:accent5>
        <a:srgbClr val="707A96"/>
      </a:accent5>
      <a:accent6>
        <a:srgbClr val="394057"/>
      </a:accent6>
      <a:hlink>
        <a:srgbClr val="0E99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TotalTime>
  <Words>751</Words>
  <Application>Microsoft Office PowerPoint</Application>
  <PresentationFormat>Affichage à l'écran (16:9)</PresentationFormat>
  <Paragraphs>89</Paragraphs>
  <Slides>14</Slides>
  <Notes>10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14</vt:i4>
      </vt:variant>
    </vt:vector>
  </HeadingPairs>
  <TitlesOfParts>
    <vt:vector size="19" baseType="lpstr">
      <vt:lpstr>Encode Sans Semi Condensed Light</vt:lpstr>
      <vt:lpstr>Arial</vt:lpstr>
      <vt:lpstr>Encode Sans Semi Condensed SemiBold</vt:lpstr>
      <vt:lpstr>Encode Sans Semi Condensed</vt:lpstr>
      <vt:lpstr>Ferdinand template</vt:lpstr>
      <vt:lpstr>Projet n°7 : Application de recherche de recette</vt:lpstr>
      <vt:lpstr>Introduction de notre application :</vt:lpstr>
      <vt:lpstr>Services de notre application</vt:lpstr>
      <vt:lpstr>Services de notre application</vt:lpstr>
      <vt:lpstr>Tableau récapitulatif fonctionnalités - but</vt:lpstr>
      <vt:lpstr>Tableau récapitulatif fonctionnalités - but</vt:lpstr>
      <vt:lpstr>Tableau récapitulatif fonctionnalités - but</vt:lpstr>
      <vt:lpstr>Présentation du diagramme des cas d’utilisation : V1</vt:lpstr>
      <vt:lpstr>Présentation du diagramme des cas d’utilisation : V2</vt:lpstr>
      <vt:lpstr>Présentation du diagramme des cas d’utilisation : V2</vt:lpstr>
      <vt:lpstr>Présentation d’un scénario : trouver une recette</vt:lpstr>
      <vt:lpstr>Présentation d’un scénario : trouver une recette</vt:lpstr>
      <vt:lpstr>Présentation visuelle de l’application : maquettes animées</vt:lpstr>
      <vt:lpstr>M3301 : Méthodologie de la production d’application  Analyse des processus métiers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n°7 : Application de recherche de recette</dc:title>
  <dc:creator>Royet Jules</dc:creator>
  <cp:lastModifiedBy>Royet Jules</cp:lastModifiedBy>
  <cp:revision>17</cp:revision>
  <dcterms:modified xsi:type="dcterms:W3CDTF">2021-11-04T15:15:40Z</dcterms:modified>
</cp:coreProperties>
</file>