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4" r:id="rId6"/>
    <p:sldId id="268" r:id="rId7"/>
    <p:sldId id="266" r:id="rId8"/>
    <p:sldId id="261" r:id="rId9"/>
    <p:sldId id="290" r:id="rId10"/>
  </p:sldIdLst>
  <p:sldSz cx="9144000" cy="5143500" type="screen16x9"/>
  <p:notesSz cx="6858000" cy="9144000"/>
  <p:embeddedFontLst>
    <p:embeddedFont>
      <p:font typeface="Anton" pitchFamily="2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Mono" panose="00000009000000000000" pitchFamily="49" charset="0"/>
      <p:regular r:id="rId25"/>
      <p:bold r:id="rId26"/>
      <p:italic r:id="rId27"/>
      <p:boldItalic r:id="rId28"/>
    </p:embeddedFont>
    <p:embeddedFont>
      <p:font typeface="Roboto Mono Medium" panose="00000009000000000000" pitchFamily="49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FD7B46-9285-4B0F-8DCB-ADA5A4E14D57}">
  <a:tblStyle styleId="{6EFD7B46-9285-4B0F-8DCB-ADA5A4E14D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a1242414e1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a1242414e1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a1242414e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a1242414e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a1242414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a1242414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a1242414e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a1242414e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8b385fd27f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8b385fd27f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637900" y="1733375"/>
            <a:ext cx="144300" cy="1443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11950" y="4679950"/>
            <a:ext cx="144000" cy="14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75000" y="4537900"/>
            <a:ext cx="144000" cy="1440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305525" y="4264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23600" y="6156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99425" y="2081250"/>
            <a:ext cx="221100" cy="2214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089950" y="440975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56950" y="4971775"/>
            <a:ext cx="54000" cy="5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668325" y="2792500"/>
            <a:ext cx="83400" cy="834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61600" y="664400"/>
            <a:ext cx="83400" cy="834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799700" y="4657000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197150" y="2726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3137900" y="4617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454800" y="4414525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395550" y="4603650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" name="Google Shape;24;p2"/>
          <p:cNvCxnSpPr/>
          <p:nvPr/>
        </p:nvCxnSpPr>
        <p:spPr>
          <a:xfrm rot="10800000">
            <a:off x="403300" y="-9857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" name="Google Shape;25;p2"/>
          <p:cNvCxnSpPr/>
          <p:nvPr/>
        </p:nvCxnSpPr>
        <p:spPr>
          <a:xfrm rot="10800000">
            <a:off x="383950" y="386832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" name="Google Shape;26;p2"/>
          <p:cNvCxnSpPr/>
          <p:nvPr/>
        </p:nvCxnSpPr>
        <p:spPr>
          <a:xfrm rot="10800000">
            <a:off x="6595350" y="-208300"/>
            <a:ext cx="0" cy="956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7" name="Google Shape;27;p2"/>
          <p:cNvCxnSpPr/>
          <p:nvPr/>
        </p:nvCxnSpPr>
        <p:spPr>
          <a:xfrm rot="10800000">
            <a:off x="8709975" y="-143500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" name="Google Shape;28;p2"/>
          <p:cNvCxnSpPr/>
          <p:nvPr/>
        </p:nvCxnSpPr>
        <p:spPr>
          <a:xfrm rot="10800000">
            <a:off x="6266875" y="3842525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9" name="Google Shape;29;p2"/>
          <p:cNvCxnSpPr/>
          <p:nvPr/>
        </p:nvCxnSpPr>
        <p:spPr>
          <a:xfrm rot="10800000">
            <a:off x="4042325" y="465700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10800000">
            <a:off x="216825" y="190155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" name="Google Shape;31;p2"/>
          <p:cNvCxnSpPr/>
          <p:nvPr/>
        </p:nvCxnSpPr>
        <p:spPr>
          <a:xfrm rot="10800000">
            <a:off x="8709975" y="40222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2" name="Google Shape;32;p2"/>
          <p:cNvCxnSpPr/>
          <p:nvPr/>
        </p:nvCxnSpPr>
        <p:spPr>
          <a:xfrm rot="10800000">
            <a:off x="8285625" y="-877625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3" name="Google Shape;33;p2"/>
          <p:cNvCxnSpPr/>
          <p:nvPr/>
        </p:nvCxnSpPr>
        <p:spPr>
          <a:xfrm rot="10800000">
            <a:off x="5829700" y="-1435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4" name="Google Shape;34;p2"/>
          <p:cNvCxnSpPr/>
          <p:nvPr/>
        </p:nvCxnSpPr>
        <p:spPr>
          <a:xfrm rot="10800000">
            <a:off x="7739775" y="426475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713100" y="814375"/>
            <a:ext cx="5987700" cy="30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713100" y="3841150"/>
            <a:ext cx="42711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7"/>
          <p:cNvSpPr txBox="1">
            <a:spLocks noGrp="1"/>
          </p:cNvSpPr>
          <p:nvPr>
            <p:ph type="subTitle" idx="1"/>
          </p:nvPr>
        </p:nvSpPr>
        <p:spPr>
          <a:xfrm>
            <a:off x="4568825" y="1527900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59" name="Google Shape;1159;p37"/>
          <p:cNvSpPr txBox="1">
            <a:spLocks noGrp="1"/>
          </p:cNvSpPr>
          <p:nvPr>
            <p:ph type="ctrTitle"/>
          </p:nvPr>
        </p:nvSpPr>
        <p:spPr>
          <a:xfrm flipH="1">
            <a:off x="4575175" y="711688"/>
            <a:ext cx="3852000" cy="8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60" name="Google Shape;1160;p37"/>
          <p:cNvSpPr txBox="1"/>
          <p:nvPr/>
        </p:nvSpPr>
        <p:spPr>
          <a:xfrm>
            <a:off x="4572003" y="3385525"/>
            <a:ext cx="38520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1" name="Google Shape;1161;p37"/>
          <p:cNvSpPr/>
          <p:nvPr/>
        </p:nvSpPr>
        <p:spPr>
          <a:xfrm flipH="1">
            <a:off x="446000" y="214485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37"/>
          <p:cNvSpPr/>
          <p:nvPr/>
        </p:nvSpPr>
        <p:spPr>
          <a:xfrm flipH="1">
            <a:off x="2405450" y="4534675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37"/>
          <p:cNvSpPr/>
          <p:nvPr/>
        </p:nvSpPr>
        <p:spPr>
          <a:xfrm flipH="1">
            <a:off x="407675" y="4086950"/>
            <a:ext cx="90900" cy="909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7"/>
          <p:cNvSpPr/>
          <p:nvPr/>
        </p:nvSpPr>
        <p:spPr>
          <a:xfrm flipH="1">
            <a:off x="407675" y="243112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7"/>
          <p:cNvSpPr/>
          <p:nvPr/>
        </p:nvSpPr>
        <p:spPr>
          <a:xfrm flipH="1">
            <a:off x="476450" y="279450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37"/>
          <p:cNvSpPr/>
          <p:nvPr/>
        </p:nvSpPr>
        <p:spPr>
          <a:xfrm flipH="1">
            <a:off x="2435900" y="4806500"/>
            <a:ext cx="83100" cy="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37"/>
          <p:cNvSpPr/>
          <p:nvPr/>
        </p:nvSpPr>
        <p:spPr>
          <a:xfrm>
            <a:off x="1419700" y="4505863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8" name="Google Shape;1168;p37"/>
          <p:cNvCxnSpPr/>
          <p:nvPr/>
        </p:nvCxnSpPr>
        <p:spPr>
          <a:xfrm rot="10800000">
            <a:off x="518225" y="402975"/>
            <a:ext cx="0" cy="159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69" name="Google Shape;1169;p37"/>
          <p:cNvCxnSpPr/>
          <p:nvPr/>
        </p:nvCxnSpPr>
        <p:spPr>
          <a:xfrm rot="10800000">
            <a:off x="1320150" y="145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70" name="Google Shape;1170;p37"/>
          <p:cNvSpPr/>
          <p:nvPr/>
        </p:nvSpPr>
        <p:spPr>
          <a:xfrm>
            <a:off x="8749675" y="2375450"/>
            <a:ext cx="100800" cy="10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37"/>
          <p:cNvSpPr/>
          <p:nvPr/>
        </p:nvSpPr>
        <p:spPr>
          <a:xfrm>
            <a:off x="8689500" y="263997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37"/>
          <p:cNvSpPr/>
          <p:nvPr/>
        </p:nvSpPr>
        <p:spPr>
          <a:xfrm>
            <a:off x="8758350" y="3412825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3" name="Google Shape;1173;p37"/>
          <p:cNvCxnSpPr/>
          <p:nvPr/>
        </p:nvCxnSpPr>
        <p:spPr>
          <a:xfrm rot="10800000">
            <a:off x="8800075" y="473525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74" name="Google Shape;1174;p37"/>
          <p:cNvCxnSpPr/>
          <p:nvPr/>
        </p:nvCxnSpPr>
        <p:spPr>
          <a:xfrm rot="10800000">
            <a:off x="3727875" y="0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75" name="Google Shape;1175;p37"/>
          <p:cNvCxnSpPr/>
          <p:nvPr/>
        </p:nvCxnSpPr>
        <p:spPr>
          <a:xfrm rot="10800000">
            <a:off x="8498450" y="-180025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76" name="Google Shape;1176;p37"/>
          <p:cNvSpPr/>
          <p:nvPr/>
        </p:nvSpPr>
        <p:spPr>
          <a:xfrm>
            <a:off x="8456925" y="46033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37"/>
          <p:cNvSpPr/>
          <p:nvPr/>
        </p:nvSpPr>
        <p:spPr>
          <a:xfrm>
            <a:off x="8375000" y="4792488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7"/>
          <p:cNvSpPr/>
          <p:nvPr/>
        </p:nvSpPr>
        <p:spPr>
          <a:xfrm>
            <a:off x="2578250" y="344638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9" name="Google Shape;1179;p37"/>
          <p:cNvCxnSpPr/>
          <p:nvPr/>
        </p:nvCxnSpPr>
        <p:spPr>
          <a:xfrm rot="10800000">
            <a:off x="3727875" y="4806400"/>
            <a:ext cx="0" cy="452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80" name="Google Shape;1180;p37"/>
          <p:cNvCxnSpPr/>
          <p:nvPr/>
        </p:nvCxnSpPr>
        <p:spPr>
          <a:xfrm rot="10800000">
            <a:off x="7000425" y="4806400"/>
            <a:ext cx="0" cy="452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81" name="Google Shape;1181;p37"/>
          <p:cNvCxnSpPr/>
          <p:nvPr/>
        </p:nvCxnSpPr>
        <p:spPr>
          <a:xfrm rot="10800000">
            <a:off x="5328775" y="-321450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82" name="Google Shape;1182;p37"/>
          <p:cNvCxnSpPr/>
          <p:nvPr/>
        </p:nvCxnSpPr>
        <p:spPr>
          <a:xfrm rot="10800000">
            <a:off x="5328775" y="4581100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83" name="Google Shape;1183;p37"/>
          <p:cNvCxnSpPr/>
          <p:nvPr/>
        </p:nvCxnSpPr>
        <p:spPr>
          <a:xfrm rot="10800000">
            <a:off x="7026125" y="-610800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37"/>
          <p:cNvCxnSpPr/>
          <p:nvPr/>
        </p:nvCxnSpPr>
        <p:spPr>
          <a:xfrm rot="10800000">
            <a:off x="301025" y="4806400"/>
            <a:ext cx="0" cy="452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dk2"/>
        </a:solidFill>
        <a:effectLst/>
      </p:bgPr>
    </p:bg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38"/>
          <p:cNvSpPr/>
          <p:nvPr/>
        </p:nvSpPr>
        <p:spPr>
          <a:xfrm flipH="1">
            <a:off x="274898" y="1727425"/>
            <a:ext cx="104700" cy="1047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8"/>
          <p:cNvSpPr/>
          <p:nvPr/>
        </p:nvSpPr>
        <p:spPr>
          <a:xfrm flipH="1">
            <a:off x="8581400" y="4679950"/>
            <a:ext cx="144000" cy="14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8"/>
          <p:cNvSpPr/>
          <p:nvPr/>
        </p:nvSpPr>
        <p:spPr>
          <a:xfrm flipH="1">
            <a:off x="1618350" y="4537900"/>
            <a:ext cx="144000" cy="1440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8"/>
          <p:cNvSpPr/>
          <p:nvPr/>
        </p:nvSpPr>
        <p:spPr>
          <a:xfrm flipH="1">
            <a:off x="1648725" y="4264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8"/>
          <p:cNvSpPr/>
          <p:nvPr/>
        </p:nvSpPr>
        <p:spPr>
          <a:xfrm flipH="1">
            <a:off x="1566850" y="6156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8"/>
          <p:cNvSpPr/>
          <p:nvPr/>
        </p:nvSpPr>
        <p:spPr>
          <a:xfrm flipH="1">
            <a:off x="247275" y="1934841"/>
            <a:ext cx="160200" cy="1605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8"/>
          <p:cNvSpPr/>
          <p:nvPr/>
        </p:nvSpPr>
        <p:spPr>
          <a:xfrm flipH="1">
            <a:off x="7893400" y="440975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38"/>
          <p:cNvSpPr/>
          <p:nvPr/>
        </p:nvSpPr>
        <p:spPr>
          <a:xfrm flipH="1">
            <a:off x="8626400" y="4971775"/>
            <a:ext cx="54000" cy="5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38"/>
          <p:cNvSpPr/>
          <p:nvPr/>
        </p:nvSpPr>
        <p:spPr>
          <a:xfrm flipH="1">
            <a:off x="297253" y="2229999"/>
            <a:ext cx="60300" cy="603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38"/>
          <p:cNvSpPr/>
          <p:nvPr/>
        </p:nvSpPr>
        <p:spPr>
          <a:xfrm flipH="1">
            <a:off x="8592350" y="664400"/>
            <a:ext cx="83400" cy="834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38"/>
          <p:cNvSpPr/>
          <p:nvPr/>
        </p:nvSpPr>
        <p:spPr>
          <a:xfrm flipH="1">
            <a:off x="3177650" y="4657000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38"/>
          <p:cNvSpPr/>
          <p:nvPr/>
        </p:nvSpPr>
        <p:spPr>
          <a:xfrm flipH="1">
            <a:off x="5757100" y="2726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8"/>
          <p:cNvSpPr/>
          <p:nvPr/>
        </p:nvSpPr>
        <p:spPr>
          <a:xfrm flipH="1">
            <a:off x="5697850" y="4617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38"/>
          <p:cNvSpPr/>
          <p:nvPr/>
        </p:nvSpPr>
        <p:spPr>
          <a:xfrm flipH="1">
            <a:off x="927200" y="3477600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8"/>
          <p:cNvSpPr/>
          <p:nvPr/>
        </p:nvSpPr>
        <p:spPr>
          <a:xfrm flipH="1">
            <a:off x="867950" y="3666725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1" name="Google Shape;1201;p38"/>
          <p:cNvCxnSpPr/>
          <p:nvPr/>
        </p:nvCxnSpPr>
        <p:spPr>
          <a:xfrm rot="10800000">
            <a:off x="8634050" y="-9857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2" name="Google Shape;1202;p38"/>
          <p:cNvCxnSpPr/>
          <p:nvPr/>
        </p:nvCxnSpPr>
        <p:spPr>
          <a:xfrm rot="10800000">
            <a:off x="8653400" y="386832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3" name="Google Shape;1203;p38"/>
          <p:cNvCxnSpPr/>
          <p:nvPr/>
        </p:nvCxnSpPr>
        <p:spPr>
          <a:xfrm rot="10800000">
            <a:off x="2442000" y="-208300"/>
            <a:ext cx="0" cy="956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4" name="Google Shape;1204;p38"/>
          <p:cNvCxnSpPr/>
          <p:nvPr/>
        </p:nvCxnSpPr>
        <p:spPr>
          <a:xfrm rot="10800000">
            <a:off x="327375" y="-143500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5" name="Google Shape;1205;p38"/>
          <p:cNvCxnSpPr/>
          <p:nvPr/>
        </p:nvCxnSpPr>
        <p:spPr>
          <a:xfrm rot="10800000">
            <a:off x="2770475" y="3842525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6" name="Google Shape;1206;p38"/>
          <p:cNvCxnSpPr/>
          <p:nvPr/>
        </p:nvCxnSpPr>
        <p:spPr>
          <a:xfrm rot="10800000">
            <a:off x="4995025" y="465700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7" name="Google Shape;1207;p38"/>
          <p:cNvCxnSpPr/>
          <p:nvPr/>
        </p:nvCxnSpPr>
        <p:spPr>
          <a:xfrm rot="10800000">
            <a:off x="8820525" y="190155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8" name="Google Shape;1208;p38"/>
          <p:cNvCxnSpPr/>
          <p:nvPr/>
        </p:nvCxnSpPr>
        <p:spPr>
          <a:xfrm rot="10800000">
            <a:off x="327375" y="40222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9" name="Google Shape;1209;p38"/>
          <p:cNvCxnSpPr/>
          <p:nvPr/>
        </p:nvCxnSpPr>
        <p:spPr>
          <a:xfrm rot="10800000">
            <a:off x="751725" y="-877625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10" name="Google Shape;1210;p38"/>
          <p:cNvCxnSpPr/>
          <p:nvPr/>
        </p:nvCxnSpPr>
        <p:spPr>
          <a:xfrm rot="10800000">
            <a:off x="3207650" y="-1435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11" name="Google Shape;1211;p38"/>
          <p:cNvCxnSpPr/>
          <p:nvPr/>
        </p:nvCxnSpPr>
        <p:spPr>
          <a:xfrm rot="10800000">
            <a:off x="1297575" y="426475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12" name="Google Shape;1212;p38"/>
          <p:cNvSpPr/>
          <p:nvPr/>
        </p:nvSpPr>
        <p:spPr>
          <a:xfrm rot="10800000" flipH="1">
            <a:off x="1245352" y="2553516"/>
            <a:ext cx="104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8"/>
          <p:cNvSpPr/>
          <p:nvPr/>
        </p:nvSpPr>
        <p:spPr>
          <a:xfrm rot="10800000" flipH="1">
            <a:off x="1217475" y="2290300"/>
            <a:ext cx="160200" cy="16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4" name="Google Shape;1214;p38"/>
          <p:cNvCxnSpPr/>
          <p:nvPr/>
        </p:nvCxnSpPr>
        <p:spPr>
          <a:xfrm rot="10800000">
            <a:off x="1678075" y="4772875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15" name="Google Shape;1215;p38"/>
          <p:cNvSpPr/>
          <p:nvPr/>
        </p:nvSpPr>
        <p:spPr>
          <a:xfrm flipH="1">
            <a:off x="1659650" y="4385425"/>
            <a:ext cx="61500" cy="615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dk2"/>
        </a:solidFill>
        <a:effectLst/>
      </p:bgPr>
    </p:bg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39"/>
          <p:cNvSpPr/>
          <p:nvPr/>
        </p:nvSpPr>
        <p:spPr>
          <a:xfrm flipH="1">
            <a:off x="8188818" y="1216590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39"/>
          <p:cNvSpPr/>
          <p:nvPr/>
        </p:nvSpPr>
        <p:spPr>
          <a:xfrm flipH="1">
            <a:off x="8180288" y="1034638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9" name="Google Shape;1219;p39"/>
          <p:cNvCxnSpPr/>
          <p:nvPr/>
        </p:nvCxnSpPr>
        <p:spPr>
          <a:xfrm rot="10800000">
            <a:off x="8229213" y="35188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20" name="Google Shape;1220;p39"/>
          <p:cNvSpPr/>
          <p:nvPr/>
        </p:nvSpPr>
        <p:spPr>
          <a:xfrm flipH="1">
            <a:off x="8721073" y="3770651"/>
            <a:ext cx="933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39"/>
          <p:cNvSpPr/>
          <p:nvPr/>
        </p:nvSpPr>
        <p:spPr>
          <a:xfrm flipH="1">
            <a:off x="8677350" y="3479102"/>
            <a:ext cx="180900" cy="18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2" name="Google Shape;1222;p39"/>
          <p:cNvCxnSpPr/>
          <p:nvPr/>
        </p:nvCxnSpPr>
        <p:spPr>
          <a:xfrm rot="10800000">
            <a:off x="8767738" y="2394724"/>
            <a:ext cx="0" cy="926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23" name="Google Shape;1223;p39"/>
          <p:cNvSpPr/>
          <p:nvPr/>
        </p:nvSpPr>
        <p:spPr>
          <a:xfrm>
            <a:off x="8826477" y="632713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39"/>
          <p:cNvSpPr/>
          <p:nvPr/>
        </p:nvSpPr>
        <p:spPr>
          <a:xfrm>
            <a:off x="8756763" y="793650"/>
            <a:ext cx="210000" cy="2127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9"/>
          <p:cNvSpPr/>
          <p:nvPr/>
        </p:nvSpPr>
        <p:spPr>
          <a:xfrm flipH="1">
            <a:off x="8248343" y="490599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9"/>
          <p:cNvSpPr/>
          <p:nvPr/>
        </p:nvSpPr>
        <p:spPr>
          <a:xfrm flipH="1">
            <a:off x="8229213" y="471473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7" name="Google Shape;1227;p39"/>
          <p:cNvCxnSpPr/>
          <p:nvPr/>
        </p:nvCxnSpPr>
        <p:spPr>
          <a:xfrm rot="10800000">
            <a:off x="8298288" y="370331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28" name="Google Shape;1228;p39"/>
          <p:cNvSpPr/>
          <p:nvPr/>
        </p:nvSpPr>
        <p:spPr>
          <a:xfrm flipH="1">
            <a:off x="731650" y="1629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39"/>
          <p:cNvSpPr/>
          <p:nvPr/>
        </p:nvSpPr>
        <p:spPr>
          <a:xfrm flipH="1">
            <a:off x="649775" y="3521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39"/>
          <p:cNvSpPr/>
          <p:nvPr/>
        </p:nvSpPr>
        <p:spPr>
          <a:xfrm flipH="1">
            <a:off x="339075" y="44877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39"/>
          <p:cNvSpPr/>
          <p:nvPr/>
        </p:nvSpPr>
        <p:spPr>
          <a:xfrm flipH="1">
            <a:off x="279825" y="4676825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2" name="Google Shape;1232;p39"/>
          <p:cNvCxnSpPr/>
          <p:nvPr/>
        </p:nvCxnSpPr>
        <p:spPr>
          <a:xfrm rot="10800000">
            <a:off x="380500" y="162975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33" name="Google Shape;1233;p39"/>
          <p:cNvSpPr/>
          <p:nvPr/>
        </p:nvSpPr>
        <p:spPr>
          <a:xfrm rot="10800000" flipH="1">
            <a:off x="328277" y="2290016"/>
            <a:ext cx="104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9"/>
          <p:cNvSpPr/>
          <p:nvPr/>
        </p:nvSpPr>
        <p:spPr>
          <a:xfrm rot="10800000" flipH="1">
            <a:off x="300400" y="2026800"/>
            <a:ext cx="160200" cy="16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39"/>
          <p:cNvSpPr/>
          <p:nvPr/>
        </p:nvSpPr>
        <p:spPr>
          <a:xfrm>
            <a:off x="2841175" y="1034638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9"/>
          <p:cNvSpPr/>
          <p:nvPr/>
        </p:nvSpPr>
        <p:spPr>
          <a:xfrm>
            <a:off x="2781925" y="1223763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9"/>
          <p:cNvSpPr/>
          <p:nvPr/>
        </p:nvSpPr>
        <p:spPr>
          <a:xfrm flipH="1">
            <a:off x="1133338" y="3496650"/>
            <a:ext cx="117300" cy="11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8" name="Google Shape;1238;p39"/>
          <p:cNvCxnSpPr/>
          <p:nvPr/>
        </p:nvCxnSpPr>
        <p:spPr>
          <a:xfrm rot="10800000">
            <a:off x="1191963" y="2217250"/>
            <a:ext cx="0" cy="1181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39" name="Google Shape;1239;p39"/>
          <p:cNvSpPr/>
          <p:nvPr/>
        </p:nvSpPr>
        <p:spPr>
          <a:xfrm flipH="1">
            <a:off x="1154088" y="3681700"/>
            <a:ext cx="75600" cy="7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9"/>
          <p:cNvSpPr/>
          <p:nvPr/>
        </p:nvSpPr>
        <p:spPr>
          <a:xfrm flipH="1">
            <a:off x="1674675" y="1735050"/>
            <a:ext cx="117300" cy="11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1" name="Google Shape;1241;p39"/>
          <p:cNvCxnSpPr/>
          <p:nvPr/>
        </p:nvCxnSpPr>
        <p:spPr>
          <a:xfrm rot="10800000">
            <a:off x="1733300" y="1117750"/>
            <a:ext cx="0" cy="519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42" name="Google Shape;1242;p39"/>
          <p:cNvSpPr/>
          <p:nvPr/>
        </p:nvSpPr>
        <p:spPr>
          <a:xfrm flipH="1">
            <a:off x="1695425" y="1920100"/>
            <a:ext cx="75600" cy="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39"/>
          <p:cNvSpPr/>
          <p:nvPr/>
        </p:nvSpPr>
        <p:spPr>
          <a:xfrm>
            <a:off x="2068275" y="309603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39"/>
          <p:cNvSpPr/>
          <p:nvPr/>
        </p:nvSpPr>
        <p:spPr>
          <a:xfrm flipH="1">
            <a:off x="3417050" y="3733625"/>
            <a:ext cx="117300" cy="11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5" name="Google Shape;1245;p39"/>
          <p:cNvCxnSpPr/>
          <p:nvPr/>
        </p:nvCxnSpPr>
        <p:spPr>
          <a:xfrm rot="10800000">
            <a:off x="3475675" y="2136825"/>
            <a:ext cx="0" cy="1499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46" name="Google Shape;1246;p39"/>
          <p:cNvSpPr/>
          <p:nvPr/>
        </p:nvSpPr>
        <p:spPr>
          <a:xfrm flipH="1">
            <a:off x="3437800" y="3918675"/>
            <a:ext cx="75600" cy="7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/>
          <p:nvPr/>
        </p:nvSpPr>
        <p:spPr>
          <a:xfrm>
            <a:off x="8637900" y="113442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8599425" y="1342525"/>
            <a:ext cx="221100" cy="22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316575" y="1828100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" name="Google Shape;130;p6"/>
          <p:cNvCxnSpPr/>
          <p:nvPr/>
        </p:nvCxnSpPr>
        <p:spPr>
          <a:xfrm rot="10800000">
            <a:off x="356175" y="357900"/>
            <a:ext cx="0" cy="1365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6"/>
          <p:cNvCxnSpPr/>
          <p:nvPr/>
        </p:nvCxnSpPr>
        <p:spPr>
          <a:xfrm rot="10800000">
            <a:off x="171825" y="209380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6"/>
          <p:cNvCxnSpPr/>
          <p:nvPr/>
        </p:nvCxnSpPr>
        <p:spPr>
          <a:xfrm rot="10800000">
            <a:off x="8710075" y="-347400"/>
            <a:ext cx="0" cy="1365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6"/>
          <p:cNvCxnSpPr/>
          <p:nvPr/>
        </p:nvCxnSpPr>
        <p:spPr>
          <a:xfrm rot="10800000">
            <a:off x="7867825" y="-951750"/>
            <a:ext cx="0" cy="1365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6"/>
          <p:cNvCxnSpPr/>
          <p:nvPr/>
        </p:nvCxnSpPr>
        <p:spPr>
          <a:xfrm rot="10800000">
            <a:off x="1084850" y="-563125"/>
            <a:ext cx="0" cy="12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5" name="Google Shape;135;p6"/>
          <p:cNvSpPr/>
          <p:nvPr/>
        </p:nvSpPr>
        <p:spPr>
          <a:xfrm>
            <a:off x="8668550" y="44646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586625" y="46538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640600" y="66340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415425" y="45477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356175" y="47368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1328425" y="186800"/>
            <a:ext cx="156900" cy="1569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668275" y="1975975"/>
            <a:ext cx="83400" cy="834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2" name="Google Shape;142;p6"/>
          <p:cNvCxnSpPr/>
          <p:nvPr/>
        </p:nvCxnSpPr>
        <p:spPr>
          <a:xfrm rot="10800000">
            <a:off x="7925700" y="4847550"/>
            <a:ext cx="0" cy="486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6"/>
          <p:cNvCxnSpPr/>
          <p:nvPr/>
        </p:nvCxnSpPr>
        <p:spPr>
          <a:xfrm rot="10800000">
            <a:off x="4421700" y="4847550"/>
            <a:ext cx="0" cy="486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6"/>
          <p:cNvCxnSpPr/>
          <p:nvPr/>
        </p:nvCxnSpPr>
        <p:spPr>
          <a:xfrm rot="10800000">
            <a:off x="2627875" y="-252850"/>
            <a:ext cx="0" cy="511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6"/>
          <p:cNvCxnSpPr/>
          <p:nvPr/>
        </p:nvCxnSpPr>
        <p:spPr>
          <a:xfrm rot="10800000">
            <a:off x="5688275" y="-252850"/>
            <a:ext cx="0" cy="511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119416" y="3578625"/>
            <a:ext cx="105000" cy="105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91425" y="3730012"/>
            <a:ext cx="160800" cy="161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/>
          <p:nvPr/>
        </p:nvSpPr>
        <p:spPr>
          <a:xfrm>
            <a:off x="8749675" y="2375450"/>
            <a:ext cx="100800" cy="10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331275" y="4537900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3"/>
          <p:cNvSpPr/>
          <p:nvPr/>
        </p:nvSpPr>
        <p:spPr>
          <a:xfrm>
            <a:off x="7450325" y="321988"/>
            <a:ext cx="83100" cy="831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"/>
          <p:cNvSpPr/>
          <p:nvPr/>
        </p:nvSpPr>
        <p:spPr>
          <a:xfrm>
            <a:off x="7368400" y="511113"/>
            <a:ext cx="246900" cy="2469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3"/>
          <p:cNvSpPr/>
          <p:nvPr/>
        </p:nvSpPr>
        <p:spPr>
          <a:xfrm>
            <a:off x="8689500" y="263997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3"/>
          <p:cNvSpPr/>
          <p:nvPr/>
        </p:nvSpPr>
        <p:spPr>
          <a:xfrm>
            <a:off x="8168675" y="4663550"/>
            <a:ext cx="79800" cy="7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"/>
          <p:cNvSpPr/>
          <p:nvPr/>
        </p:nvSpPr>
        <p:spPr>
          <a:xfrm>
            <a:off x="8758350" y="3412825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3"/>
          <p:cNvSpPr/>
          <p:nvPr/>
        </p:nvSpPr>
        <p:spPr>
          <a:xfrm>
            <a:off x="310300" y="1434288"/>
            <a:ext cx="83100" cy="8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3"/>
          <p:cNvSpPr/>
          <p:nvPr/>
        </p:nvSpPr>
        <p:spPr>
          <a:xfrm>
            <a:off x="261597" y="1656625"/>
            <a:ext cx="180600" cy="180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3"/>
          <p:cNvSpPr/>
          <p:nvPr/>
        </p:nvSpPr>
        <p:spPr>
          <a:xfrm>
            <a:off x="8248475" y="1104225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4" name="Google Shape;304;p13"/>
          <p:cNvCxnSpPr/>
          <p:nvPr/>
        </p:nvCxnSpPr>
        <p:spPr>
          <a:xfrm rot="10800000">
            <a:off x="8800075" y="473525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13"/>
          <p:cNvCxnSpPr/>
          <p:nvPr/>
        </p:nvCxnSpPr>
        <p:spPr>
          <a:xfrm rot="10800000">
            <a:off x="409663" y="2794675"/>
            <a:ext cx="0" cy="159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13"/>
          <p:cNvCxnSpPr/>
          <p:nvPr/>
        </p:nvCxnSpPr>
        <p:spPr>
          <a:xfrm rot="10800000">
            <a:off x="353325" y="-304825"/>
            <a:ext cx="0" cy="159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13"/>
          <p:cNvCxnSpPr/>
          <p:nvPr/>
        </p:nvCxnSpPr>
        <p:spPr>
          <a:xfrm rot="10800000">
            <a:off x="7924800" y="-1071050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13"/>
          <p:cNvCxnSpPr/>
          <p:nvPr/>
        </p:nvCxnSpPr>
        <p:spPr>
          <a:xfrm rot="10800000">
            <a:off x="1257550" y="-1425825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13"/>
          <p:cNvCxnSpPr/>
          <p:nvPr/>
        </p:nvCxnSpPr>
        <p:spPr>
          <a:xfrm rot="10800000">
            <a:off x="1521150" y="4484450"/>
            <a:ext cx="0" cy="438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13"/>
          <p:cNvCxnSpPr/>
          <p:nvPr/>
        </p:nvCxnSpPr>
        <p:spPr>
          <a:xfrm rot="10800000">
            <a:off x="713100" y="3316975"/>
            <a:ext cx="0" cy="438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13"/>
          <p:cNvCxnSpPr/>
          <p:nvPr/>
        </p:nvCxnSpPr>
        <p:spPr>
          <a:xfrm rot="10800000">
            <a:off x="8993525" y="4445750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12" name="Google Shape;312;p13"/>
          <p:cNvSpPr/>
          <p:nvPr/>
        </p:nvSpPr>
        <p:spPr>
          <a:xfrm>
            <a:off x="7332850" y="4857350"/>
            <a:ext cx="79800" cy="798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3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4" name="Google Shape;314;p13"/>
          <p:cNvSpPr txBox="1">
            <a:spLocks noGrp="1"/>
          </p:cNvSpPr>
          <p:nvPr>
            <p:ph type="subTitle" idx="1"/>
          </p:nvPr>
        </p:nvSpPr>
        <p:spPr>
          <a:xfrm>
            <a:off x="1775426" y="2278465"/>
            <a:ext cx="25557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5" name="Google Shape;315;p13"/>
          <p:cNvSpPr txBox="1">
            <a:spLocks noGrp="1"/>
          </p:cNvSpPr>
          <p:nvPr>
            <p:ph type="title" idx="2" hasCustomPrompt="1"/>
          </p:nvPr>
        </p:nvSpPr>
        <p:spPr>
          <a:xfrm>
            <a:off x="2534750" y="1380187"/>
            <a:ext cx="1037100" cy="4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13"/>
          <p:cNvSpPr txBox="1">
            <a:spLocks noGrp="1"/>
          </p:cNvSpPr>
          <p:nvPr>
            <p:ph type="subTitle" idx="3"/>
          </p:nvPr>
        </p:nvSpPr>
        <p:spPr>
          <a:xfrm>
            <a:off x="4812466" y="2278474"/>
            <a:ext cx="25560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title" idx="4" hasCustomPrompt="1"/>
          </p:nvPr>
        </p:nvSpPr>
        <p:spPr>
          <a:xfrm>
            <a:off x="5571926" y="1380137"/>
            <a:ext cx="1037100" cy="4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8" name="Google Shape;318;p13"/>
          <p:cNvSpPr txBox="1">
            <a:spLocks noGrp="1"/>
          </p:cNvSpPr>
          <p:nvPr>
            <p:ph type="subTitle" idx="5"/>
          </p:nvPr>
        </p:nvSpPr>
        <p:spPr>
          <a:xfrm>
            <a:off x="1775426" y="4098950"/>
            <a:ext cx="25557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9" name="Google Shape;319;p13"/>
          <p:cNvSpPr txBox="1">
            <a:spLocks noGrp="1"/>
          </p:cNvSpPr>
          <p:nvPr>
            <p:ph type="title" idx="6" hasCustomPrompt="1"/>
          </p:nvPr>
        </p:nvSpPr>
        <p:spPr>
          <a:xfrm>
            <a:off x="2534739" y="3207068"/>
            <a:ext cx="1037100" cy="4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0" name="Google Shape;320;p13"/>
          <p:cNvSpPr txBox="1">
            <a:spLocks noGrp="1"/>
          </p:cNvSpPr>
          <p:nvPr>
            <p:ph type="subTitle" idx="7"/>
          </p:nvPr>
        </p:nvSpPr>
        <p:spPr>
          <a:xfrm>
            <a:off x="4812439" y="4098950"/>
            <a:ext cx="25560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8" hasCustomPrompt="1"/>
          </p:nvPr>
        </p:nvSpPr>
        <p:spPr>
          <a:xfrm>
            <a:off x="5571926" y="3207089"/>
            <a:ext cx="1037100" cy="4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subTitle" idx="9"/>
          </p:nvPr>
        </p:nvSpPr>
        <p:spPr>
          <a:xfrm>
            <a:off x="1775441" y="1991375"/>
            <a:ext cx="25557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3"/>
          <p:cNvSpPr txBox="1">
            <a:spLocks noGrp="1"/>
          </p:cNvSpPr>
          <p:nvPr>
            <p:ph type="subTitle" idx="13"/>
          </p:nvPr>
        </p:nvSpPr>
        <p:spPr>
          <a:xfrm>
            <a:off x="4812412" y="1991375"/>
            <a:ext cx="25560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3"/>
          <p:cNvSpPr txBox="1">
            <a:spLocks noGrp="1"/>
          </p:cNvSpPr>
          <p:nvPr>
            <p:ph type="subTitle" idx="14"/>
          </p:nvPr>
        </p:nvSpPr>
        <p:spPr>
          <a:xfrm>
            <a:off x="1775590" y="3811851"/>
            <a:ext cx="25557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3"/>
          <p:cNvSpPr txBox="1">
            <a:spLocks noGrp="1"/>
          </p:cNvSpPr>
          <p:nvPr>
            <p:ph type="subTitle" idx="15"/>
          </p:nvPr>
        </p:nvSpPr>
        <p:spPr>
          <a:xfrm>
            <a:off x="4812561" y="3811850"/>
            <a:ext cx="25560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5_2_1_2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21"/>
          <p:cNvSpPr/>
          <p:nvPr/>
        </p:nvSpPr>
        <p:spPr>
          <a:xfrm>
            <a:off x="8825949" y="1263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1"/>
          <p:cNvSpPr/>
          <p:nvPr/>
        </p:nvSpPr>
        <p:spPr>
          <a:xfrm>
            <a:off x="8803675" y="1429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1"/>
          <p:cNvSpPr/>
          <p:nvPr/>
        </p:nvSpPr>
        <p:spPr>
          <a:xfrm>
            <a:off x="8843577" y="1640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1"/>
          <p:cNvSpPr/>
          <p:nvPr/>
        </p:nvSpPr>
        <p:spPr>
          <a:xfrm>
            <a:off x="428275" y="44799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1"/>
          <p:cNvSpPr/>
          <p:nvPr/>
        </p:nvSpPr>
        <p:spPr>
          <a:xfrm>
            <a:off x="2094250" y="289613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1"/>
          <p:cNvSpPr/>
          <p:nvPr/>
        </p:nvSpPr>
        <p:spPr>
          <a:xfrm flipH="1">
            <a:off x="8826125" y="44721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1"/>
          <p:cNvSpPr/>
          <p:nvPr/>
        </p:nvSpPr>
        <p:spPr>
          <a:xfrm flipH="1">
            <a:off x="8744250" y="4661288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5" name="Google Shape;565;p21"/>
          <p:cNvCxnSpPr/>
          <p:nvPr/>
        </p:nvCxnSpPr>
        <p:spPr>
          <a:xfrm rot="10800000">
            <a:off x="8867675" y="-18857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21"/>
          <p:cNvCxnSpPr/>
          <p:nvPr/>
        </p:nvCxnSpPr>
        <p:spPr>
          <a:xfrm rot="10800000">
            <a:off x="8062800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21"/>
          <p:cNvCxnSpPr/>
          <p:nvPr/>
        </p:nvCxnSpPr>
        <p:spPr>
          <a:xfrm rot="10800000">
            <a:off x="2168675" y="-702162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21"/>
          <p:cNvCxnSpPr/>
          <p:nvPr/>
        </p:nvCxnSpPr>
        <p:spPr>
          <a:xfrm rot="10800000">
            <a:off x="500425" y="3452450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69" name="Google Shape;569;p21"/>
          <p:cNvSpPr/>
          <p:nvPr/>
        </p:nvSpPr>
        <p:spPr>
          <a:xfrm>
            <a:off x="447575" y="469857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1"/>
          <p:cNvSpPr/>
          <p:nvPr/>
        </p:nvSpPr>
        <p:spPr>
          <a:xfrm>
            <a:off x="456069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1"/>
          <p:cNvSpPr/>
          <p:nvPr/>
        </p:nvSpPr>
        <p:spPr>
          <a:xfrm>
            <a:off x="447500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2" name="Google Shape;572;p21"/>
          <p:cNvCxnSpPr/>
          <p:nvPr/>
        </p:nvCxnSpPr>
        <p:spPr>
          <a:xfrm rot="10800000">
            <a:off x="496375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73" name="Google Shape;573;p21"/>
          <p:cNvSpPr/>
          <p:nvPr/>
        </p:nvSpPr>
        <p:spPr>
          <a:xfrm flipH="1">
            <a:off x="7663450" y="1759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4" name="Google Shape;574;p21"/>
          <p:cNvCxnSpPr/>
          <p:nvPr/>
        </p:nvCxnSpPr>
        <p:spPr>
          <a:xfrm rot="10800000">
            <a:off x="4696000" y="-5916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75" name="Google Shape;575;p21"/>
          <p:cNvSpPr/>
          <p:nvPr/>
        </p:nvSpPr>
        <p:spPr>
          <a:xfrm>
            <a:off x="174670" y="3774433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1"/>
          <p:cNvSpPr/>
          <p:nvPr/>
        </p:nvSpPr>
        <p:spPr>
          <a:xfrm>
            <a:off x="155700" y="3583175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7" name="Google Shape;577;p21"/>
          <p:cNvCxnSpPr/>
          <p:nvPr/>
        </p:nvCxnSpPr>
        <p:spPr>
          <a:xfrm rot="10800000">
            <a:off x="214425" y="2571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21"/>
          <p:cNvCxnSpPr/>
          <p:nvPr/>
        </p:nvCxnSpPr>
        <p:spPr>
          <a:xfrm rot="10800000">
            <a:off x="2274675" y="469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79" name="Google Shape;579;p21"/>
          <p:cNvSpPr/>
          <p:nvPr/>
        </p:nvSpPr>
        <p:spPr>
          <a:xfrm flipH="1">
            <a:off x="2625825" y="48251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0" name="Google Shape;580;p21"/>
          <p:cNvCxnSpPr/>
          <p:nvPr/>
        </p:nvCxnSpPr>
        <p:spPr>
          <a:xfrm rot="10800000">
            <a:off x="5663800" y="48713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21"/>
          <p:cNvCxnSpPr/>
          <p:nvPr/>
        </p:nvCxnSpPr>
        <p:spPr>
          <a:xfrm rot="10800000">
            <a:off x="6223075" y="46033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82" name="Google Shape;582;p21"/>
          <p:cNvSpPr/>
          <p:nvPr/>
        </p:nvSpPr>
        <p:spPr>
          <a:xfrm flipH="1">
            <a:off x="3223536" y="4687816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1"/>
          <p:cNvSpPr/>
          <p:nvPr/>
        </p:nvSpPr>
        <p:spPr>
          <a:xfrm flipH="1">
            <a:off x="3154050" y="4835467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1"/>
          <p:cNvSpPr/>
          <p:nvPr/>
        </p:nvSpPr>
        <p:spPr>
          <a:xfrm flipH="1">
            <a:off x="315561" y="1557800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1"/>
          <p:cNvSpPr/>
          <p:nvPr/>
        </p:nvSpPr>
        <p:spPr>
          <a:xfrm flipH="1">
            <a:off x="246075" y="1718742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1"/>
          <p:cNvSpPr/>
          <p:nvPr/>
        </p:nvSpPr>
        <p:spPr>
          <a:xfrm flipH="1">
            <a:off x="8744842" y="277963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1"/>
          <p:cNvSpPr/>
          <p:nvPr/>
        </p:nvSpPr>
        <p:spPr>
          <a:xfrm flipH="1">
            <a:off x="8696275" y="289261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1"/>
          <p:cNvSpPr/>
          <p:nvPr/>
        </p:nvSpPr>
        <p:spPr>
          <a:xfrm flipH="1">
            <a:off x="5470513" y="262325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1"/>
          <p:cNvSpPr/>
          <p:nvPr/>
        </p:nvSpPr>
        <p:spPr>
          <a:xfrm flipH="1">
            <a:off x="6124342" y="13893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1"/>
          <p:cNvSpPr/>
          <p:nvPr/>
        </p:nvSpPr>
        <p:spPr>
          <a:xfrm flipH="1">
            <a:off x="6075775" y="25191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5_2_1_2_1_1_1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/>
          <p:nvPr/>
        </p:nvSpPr>
        <p:spPr>
          <a:xfrm>
            <a:off x="8756900" y="72395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4"/>
          <p:cNvSpPr/>
          <p:nvPr/>
        </p:nvSpPr>
        <p:spPr>
          <a:xfrm>
            <a:off x="1517550" y="47705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4"/>
          <p:cNvSpPr/>
          <p:nvPr/>
        </p:nvSpPr>
        <p:spPr>
          <a:xfrm>
            <a:off x="8718425" y="101022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4"/>
          <p:cNvSpPr/>
          <p:nvPr/>
        </p:nvSpPr>
        <p:spPr>
          <a:xfrm>
            <a:off x="8787350" y="137360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4"/>
          <p:cNvSpPr/>
          <p:nvPr/>
        </p:nvSpPr>
        <p:spPr>
          <a:xfrm>
            <a:off x="8756825" y="4467125"/>
            <a:ext cx="144300" cy="14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4"/>
          <p:cNvSpPr/>
          <p:nvPr/>
        </p:nvSpPr>
        <p:spPr>
          <a:xfrm>
            <a:off x="190675" y="472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4"/>
          <p:cNvSpPr/>
          <p:nvPr/>
        </p:nvSpPr>
        <p:spPr>
          <a:xfrm flipH="1">
            <a:off x="6970875" y="4533463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5" name="Google Shape;675;p24"/>
          <p:cNvCxnSpPr/>
          <p:nvPr/>
        </p:nvCxnSpPr>
        <p:spPr>
          <a:xfrm rot="10800000">
            <a:off x="8828975" y="-7200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24"/>
          <p:cNvCxnSpPr/>
          <p:nvPr/>
        </p:nvCxnSpPr>
        <p:spPr>
          <a:xfrm rot="10800000">
            <a:off x="8829025" y="3238200"/>
            <a:ext cx="0" cy="1084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77" name="Google Shape;677;p24"/>
          <p:cNvSpPr/>
          <p:nvPr/>
        </p:nvSpPr>
        <p:spPr>
          <a:xfrm>
            <a:off x="8795325" y="4737150"/>
            <a:ext cx="67200" cy="6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8" name="Google Shape;678;p24"/>
          <p:cNvCxnSpPr/>
          <p:nvPr/>
        </p:nvCxnSpPr>
        <p:spPr>
          <a:xfrm rot="10800000">
            <a:off x="1589550" y="37001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79" name="Google Shape;679;p24"/>
          <p:cNvCxnSpPr/>
          <p:nvPr/>
        </p:nvCxnSpPr>
        <p:spPr>
          <a:xfrm rot="10800000">
            <a:off x="7465950" y="-392250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24"/>
          <p:cNvCxnSpPr/>
          <p:nvPr/>
        </p:nvCxnSpPr>
        <p:spPr>
          <a:xfrm rot="10800000">
            <a:off x="340675" y="-122225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24"/>
          <p:cNvCxnSpPr/>
          <p:nvPr/>
        </p:nvCxnSpPr>
        <p:spPr>
          <a:xfrm rot="10800000">
            <a:off x="3131025" y="-392250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24"/>
          <p:cNvCxnSpPr/>
          <p:nvPr/>
        </p:nvCxnSpPr>
        <p:spPr>
          <a:xfrm rot="10800000">
            <a:off x="3831825" y="4555275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24"/>
          <p:cNvCxnSpPr/>
          <p:nvPr/>
        </p:nvCxnSpPr>
        <p:spPr>
          <a:xfrm rot="10800000">
            <a:off x="6281400" y="4875125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84" name="Google Shape;684;p24"/>
          <p:cNvSpPr/>
          <p:nvPr/>
        </p:nvSpPr>
        <p:spPr>
          <a:xfrm flipH="1">
            <a:off x="8120463" y="30935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4"/>
          <p:cNvSpPr/>
          <p:nvPr/>
        </p:nvSpPr>
        <p:spPr>
          <a:xfrm flipH="1">
            <a:off x="3270500" y="4657000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4"/>
          <p:cNvSpPr/>
          <p:nvPr/>
        </p:nvSpPr>
        <p:spPr>
          <a:xfrm flipH="1">
            <a:off x="686675" y="152450"/>
            <a:ext cx="156900" cy="1569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4"/>
          <p:cNvSpPr/>
          <p:nvPr/>
        </p:nvSpPr>
        <p:spPr>
          <a:xfrm flipH="1">
            <a:off x="735200" y="469475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4"/>
          <p:cNvSpPr/>
          <p:nvPr/>
        </p:nvSpPr>
        <p:spPr>
          <a:xfrm flipH="1">
            <a:off x="7037793" y="4875125"/>
            <a:ext cx="113100" cy="11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4"/>
          <p:cNvSpPr/>
          <p:nvPr/>
        </p:nvSpPr>
        <p:spPr>
          <a:xfrm flipH="1">
            <a:off x="262225" y="2325475"/>
            <a:ext cx="156900" cy="1569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4"/>
          <p:cNvSpPr/>
          <p:nvPr/>
        </p:nvSpPr>
        <p:spPr>
          <a:xfrm flipH="1">
            <a:off x="310750" y="2642500"/>
            <a:ext cx="60000" cy="600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4"/>
          <p:cNvSpPr/>
          <p:nvPr/>
        </p:nvSpPr>
        <p:spPr>
          <a:xfrm>
            <a:off x="290425" y="829875"/>
            <a:ext cx="95700" cy="9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4"/>
          <p:cNvSpPr/>
          <p:nvPr/>
        </p:nvSpPr>
        <p:spPr>
          <a:xfrm>
            <a:off x="245350" y="1040525"/>
            <a:ext cx="190800" cy="191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_1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0"/>
          <p:cNvSpPr/>
          <p:nvPr/>
        </p:nvSpPr>
        <p:spPr>
          <a:xfrm>
            <a:off x="1113225" y="467850"/>
            <a:ext cx="144300" cy="144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2" name="Google Shape;872;p30"/>
          <p:cNvCxnSpPr/>
          <p:nvPr/>
        </p:nvCxnSpPr>
        <p:spPr>
          <a:xfrm rot="10800000">
            <a:off x="8895775" y="-12210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73" name="Google Shape;873;p30"/>
          <p:cNvCxnSpPr/>
          <p:nvPr/>
        </p:nvCxnSpPr>
        <p:spPr>
          <a:xfrm rot="10800000">
            <a:off x="8011175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74" name="Google Shape;874;p30"/>
          <p:cNvCxnSpPr/>
          <p:nvPr/>
        </p:nvCxnSpPr>
        <p:spPr>
          <a:xfrm rot="10800000">
            <a:off x="3279150" y="4706300"/>
            <a:ext cx="0" cy="1853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75" name="Google Shape;875;p30"/>
          <p:cNvCxnSpPr/>
          <p:nvPr/>
        </p:nvCxnSpPr>
        <p:spPr>
          <a:xfrm rot="10800000">
            <a:off x="6712975" y="46910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76" name="Google Shape;876;p30"/>
          <p:cNvSpPr/>
          <p:nvPr/>
        </p:nvSpPr>
        <p:spPr>
          <a:xfrm>
            <a:off x="480644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0"/>
          <p:cNvSpPr/>
          <p:nvPr/>
        </p:nvSpPr>
        <p:spPr>
          <a:xfrm>
            <a:off x="472075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8" name="Google Shape;878;p30"/>
          <p:cNvCxnSpPr/>
          <p:nvPr/>
        </p:nvCxnSpPr>
        <p:spPr>
          <a:xfrm rot="10800000">
            <a:off x="520950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79" name="Google Shape;879;p30"/>
          <p:cNvSpPr/>
          <p:nvPr/>
        </p:nvSpPr>
        <p:spPr>
          <a:xfrm flipH="1">
            <a:off x="8483250" y="436335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0"/>
          <p:cNvSpPr/>
          <p:nvPr/>
        </p:nvSpPr>
        <p:spPr>
          <a:xfrm flipH="1">
            <a:off x="8424000" y="4552475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1" name="Google Shape;881;p30"/>
          <p:cNvCxnSpPr/>
          <p:nvPr/>
        </p:nvCxnSpPr>
        <p:spPr>
          <a:xfrm rot="10800000">
            <a:off x="1185375" y="-5916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30"/>
          <p:cNvCxnSpPr/>
          <p:nvPr/>
        </p:nvCxnSpPr>
        <p:spPr>
          <a:xfrm rot="10800000">
            <a:off x="4644375" y="-5916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83" name="Google Shape;883;p30"/>
          <p:cNvSpPr/>
          <p:nvPr/>
        </p:nvSpPr>
        <p:spPr>
          <a:xfrm>
            <a:off x="8823700" y="132187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0"/>
          <p:cNvSpPr/>
          <p:nvPr/>
        </p:nvSpPr>
        <p:spPr>
          <a:xfrm>
            <a:off x="8785225" y="1608150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0"/>
          <p:cNvSpPr/>
          <p:nvPr/>
        </p:nvSpPr>
        <p:spPr>
          <a:xfrm>
            <a:off x="8854150" y="197152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0"/>
          <p:cNvSpPr/>
          <p:nvPr/>
        </p:nvSpPr>
        <p:spPr>
          <a:xfrm flipH="1">
            <a:off x="1483575" y="46343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0"/>
          <p:cNvSpPr/>
          <p:nvPr/>
        </p:nvSpPr>
        <p:spPr>
          <a:xfrm flipH="1">
            <a:off x="1401700" y="48235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0"/>
          <p:cNvSpPr/>
          <p:nvPr/>
        </p:nvSpPr>
        <p:spPr>
          <a:xfrm flipH="1">
            <a:off x="3725200" y="45624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0"/>
          <p:cNvSpPr/>
          <p:nvPr/>
        </p:nvSpPr>
        <p:spPr>
          <a:xfrm flipH="1">
            <a:off x="3665950" y="47515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0" name="Google Shape;890;p30"/>
          <p:cNvCxnSpPr/>
          <p:nvPr/>
        </p:nvCxnSpPr>
        <p:spPr>
          <a:xfrm rot="10800000">
            <a:off x="8895775" y="-12210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91" name="Google Shape;891;p30"/>
          <p:cNvSpPr/>
          <p:nvPr/>
        </p:nvSpPr>
        <p:spPr>
          <a:xfrm flipH="1">
            <a:off x="340975" y="4562475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0"/>
          <p:cNvSpPr/>
          <p:nvPr/>
        </p:nvSpPr>
        <p:spPr>
          <a:xfrm flipH="1">
            <a:off x="281725" y="4751600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3" name="Google Shape;893;p30"/>
          <p:cNvCxnSpPr/>
          <p:nvPr/>
        </p:nvCxnSpPr>
        <p:spPr>
          <a:xfrm rot="10800000">
            <a:off x="7421875" y="-47250"/>
            <a:ext cx="0" cy="45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94" name="Google Shape;894;p30"/>
          <p:cNvCxnSpPr/>
          <p:nvPr/>
        </p:nvCxnSpPr>
        <p:spPr>
          <a:xfrm rot="10800000">
            <a:off x="6335325" y="4918775"/>
            <a:ext cx="0" cy="45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95" name="Google Shape;895;p30"/>
          <p:cNvSpPr/>
          <p:nvPr/>
        </p:nvSpPr>
        <p:spPr>
          <a:xfrm>
            <a:off x="2175413" y="242075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7" name="Google Shape;897;p30"/>
          <p:cNvSpPr txBox="1">
            <a:spLocks noGrp="1"/>
          </p:cNvSpPr>
          <p:nvPr>
            <p:ph type="subTitle" idx="1"/>
          </p:nvPr>
        </p:nvSpPr>
        <p:spPr>
          <a:xfrm>
            <a:off x="720000" y="1925375"/>
            <a:ext cx="3598500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8" name="Google Shape;898;p30"/>
          <p:cNvSpPr txBox="1">
            <a:spLocks noGrp="1"/>
          </p:cNvSpPr>
          <p:nvPr>
            <p:ph type="subTitle" idx="2"/>
          </p:nvPr>
        </p:nvSpPr>
        <p:spPr>
          <a:xfrm>
            <a:off x="4825525" y="1925375"/>
            <a:ext cx="3598500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7_2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31"/>
          <p:cNvSpPr txBox="1">
            <a:spLocks noGrp="1"/>
          </p:cNvSpPr>
          <p:nvPr>
            <p:ph type="subTitle" idx="1"/>
          </p:nvPr>
        </p:nvSpPr>
        <p:spPr>
          <a:xfrm>
            <a:off x="1367201" y="2915446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2" name="Google Shape;902;p31"/>
          <p:cNvSpPr txBox="1">
            <a:spLocks noGrp="1"/>
          </p:cNvSpPr>
          <p:nvPr>
            <p:ph type="subTitle" idx="2"/>
          </p:nvPr>
        </p:nvSpPr>
        <p:spPr>
          <a:xfrm>
            <a:off x="5917106" y="2915446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3" name="Google Shape;903;p31"/>
          <p:cNvSpPr txBox="1">
            <a:spLocks noGrp="1"/>
          </p:cNvSpPr>
          <p:nvPr>
            <p:ph type="subTitle" idx="3"/>
          </p:nvPr>
        </p:nvSpPr>
        <p:spPr>
          <a:xfrm>
            <a:off x="3642149" y="2915446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4" name="Google Shape;904;p31"/>
          <p:cNvSpPr txBox="1">
            <a:spLocks noGrp="1"/>
          </p:cNvSpPr>
          <p:nvPr>
            <p:ph type="subTitle" idx="4"/>
          </p:nvPr>
        </p:nvSpPr>
        <p:spPr>
          <a:xfrm>
            <a:off x="1367200" y="2571750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31"/>
          <p:cNvSpPr txBox="1">
            <a:spLocks noGrp="1"/>
          </p:cNvSpPr>
          <p:nvPr>
            <p:ph type="subTitle" idx="5"/>
          </p:nvPr>
        </p:nvSpPr>
        <p:spPr>
          <a:xfrm>
            <a:off x="3642150" y="2571750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31"/>
          <p:cNvSpPr txBox="1">
            <a:spLocks noGrp="1"/>
          </p:cNvSpPr>
          <p:nvPr>
            <p:ph type="subTitle" idx="6"/>
          </p:nvPr>
        </p:nvSpPr>
        <p:spPr>
          <a:xfrm>
            <a:off x="5917112" y="2571750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7" name="Google Shape;907;p31"/>
          <p:cNvSpPr/>
          <p:nvPr/>
        </p:nvSpPr>
        <p:spPr>
          <a:xfrm>
            <a:off x="449219" y="27659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1"/>
          <p:cNvSpPr/>
          <p:nvPr/>
        </p:nvSpPr>
        <p:spPr>
          <a:xfrm>
            <a:off x="440650" y="25840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9" name="Google Shape;909;p31"/>
          <p:cNvCxnSpPr/>
          <p:nvPr/>
        </p:nvCxnSpPr>
        <p:spPr>
          <a:xfrm rot="10800000">
            <a:off x="489525" y="158456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10" name="Google Shape;910;p31"/>
          <p:cNvSpPr/>
          <p:nvPr/>
        </p:nvSpPr>
        <p:spPr>
          <a:xfrm>
            <a:off x="139470" y="16431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1"/>
          <p:cNvSpPr/>
          <p:nvPr/>
        </p:nvSpPr>
        <p:spPr>
          <a:xfrm>
            <a:off x="120500" y="14518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2" name="Google Shape;912;p31"/>
          <p:cNvCxnSpPr/>
          <p:nvPr/>
        </p:nvCxnSpPr>
        <p:spPr>
          <a:xfrm rot="10800000">
            <a:off x="179225" y="440438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13" name="Google Shape;913;p31"/>
          <p:cNvSpPr/>
          <p:nvPr/>
        </p:nvSpPr>
        <p:spPr>
          <a:xfrm flipH="1">
            <a:off x="369861" y="213138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1"/>
          <p:cNvSpPr/>
          <p:nvPr/>
        </p:nvSpPr>
        <p:spPr>
          <a:xfrm flipH="1">
            <a:off x="300375" y="374080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1"/>
          <p:cNvSpPr/>
          <p:nvPr/>
        </p:nvSpPr>
        <p:spPr>
          <a:xfrm>
            <a:off x="8757524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1"/>
          <p:cNvSpPr/>
          <p:nvPr/>
        </p:nvSpPr>
        <p:spPr>
          <a:xfrm>
            <a:off x="873525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1"/>
          <p:cNvSpPr/>
          <p:nvPr/>
        </p:nvSpPr>
        <p:spPr>
          <a:xfrm>
            <a:off x="8775152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8" name="Google Shape;918;p31"/>
          <p:cNvCxnSpPr/>
          <p:nvPr/>
        </p:nvCxnSpPr>
        <p:spPr>
          <a:xfrm rot="10800000">
            <a:off x="8799250" y="-1952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19" name="Google Shape;919;p31"/>
          <p:cNvSpPr/>
          <p:nvPr/>
        </p:nvSpPr>
        <p:spPr>
          <a:xfrm flipH="1">
            <a:off x="8461942" y="279369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1"/>
          <p:cNvSpPr/>
          <p:nvPr/>
        </p:nvSpPr>
        <p:spPr>
          <a:xfrm flipH="1">
            <a:off x="8413375" y="290668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1"/>
          <p:cNvSpPr/>
          <p:nvPr/>
        </p:nvSpPr>
        <p:spPr>
          <a:xfrm flipH="1">
            <a:off x="8560317" y="13228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1"/>
          <p:cNvSpPr/>
          <p:nvPr/>
        </p:nvSpPr>
        <p:spPr>
          <a:xfrm flipH="1">
            <a:off x="8511750" y="24526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1"/>
          <p:cNvSpPr/>
          <p:nvPr/>
        </p:nvSpPr>
        <p:spPr>
          <a:xfrm>
            <a:off x="888232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1"/>
          <p:cNvSpPr/>
          <p:nvPr/>
        </p:nvSpPr>
        <p:spPr>
          <a:xfrm>
            <a:off x="886335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5" name="Google Shape;925;p31"/>
          <p:cNvCxnSpPr/>
          <p:nvPr/>
        </p:nvCxnSpPr>
        <p:spPr>
          <a:xfrm rot="10800000">
            <a:off x="8922075" y="2571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26" name="Google Shape;926;p31"/>
          <p:cNvCxnSpPr/>
          <p:nvPr/>
        </p:nvCxnSpPr>
        <p:spPr>
          <a:xfrm rot="10800000">
            <a:off x="8181225" y="-86155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27" name="Google Shape;927;p31"/>
          <p:cNvCxnSpPr/>
          <p:nvPr/>
        </p:nvCxnSpPr>
        <p:spPr>
          <a:xfrm rot="10800000">
            <a:off x="1735225" y="-1022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28" name="Google Shape;928;p31"/>
          <p:cNvCxnSpPr/>
          <p:nvPr/>
        </p:nvCxnSpPr>
        <p:spPr>
          <a:xfrm rot="10800000">
            <a:off x="7809075" y="-3295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29" name="Google Shape;929;p31"/>
          <p:cNvCxnSpPr/>
          <p:nvPr/>
        </p:nvCxnSpPr>
        <p:spPr>
          <a:xfrm rot="10800000">
            <a:off x="1735225" y="47621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30" name="Google Shape;930;p31"/>
          <p:cNvCxnSpPr/>
          <p:nvPr/>
        </p:nvCxnSpPr>
        <p:spPr>
          <a:xfrm rot="10800000">
            <a:off x="7809075" y="4758950"/>
            <a:ext cx="0" cy="31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31" name="Google Shape;931;p31"/>
          <p:cNvSpPr/>
          <p:nvPr/>
        </p:nvSpPr>
        <p:spPr>
          <a:xfrm flipH="1">
            <a:off x="2082417" y="475894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1"/>
          <p:cNvSpPr/>
          <p:nvPr/>
        </p:nvSpPr>
        <p:spPr>
          <a:xfrm flipH="1">
            <a:off x="2033850" y="487193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1"/>
          <p:cNvSpPr/>
          <p:nvPr/>
        </p:nvSpPr>
        <p:spPr>
          <a:xfrm>
            <a:off x="261020" y="477974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1"/>
          <p:cNvSpPr/>
          <p:nvPr/>
        </p:nvSpPr>
        <p:spPr>
          <a:xfrm>
            <a:off x="242050" y="458848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5" name="Google Shape;935;p31"/>
          <p:cNvCxnSpPr/>
          <p:nvPr/>
        </p:nvCxnSpPr>
        <p:spPr>
          <a:xfrm rot="10800000">
            <a:off x="300775" y="357706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36" name="Google Shape;936;p31"/>
          <p:cNvSpPr/>
          <p:nvPr/>
        </p:nvSpPr>
        <p:spPr>
          <a:xfrm flipH="1">
            <a:off x="2028438" y="22155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_1"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0" name="Google Shape;980;p33"/>
          <p:cNvSpPr txBox="1">
            <a:spLocks noGrp="1"/>
          </p:cNvSpPr>
          <p:nvPr>
            <p:ph type="subTitle" idx="1"/>
          </p:nvPr>
        </p:nvSpPr>
        <p:spPr>
          <a:xfrm>
            <a:off x="2232792" y="2116671"/>
            <a:ext cx="21207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1" name="Google Shape;981;p33"/>
          <p:cNvSpPr txBox="1">
            <a:spLocks noGrp="1"/>
          </p:cNvSpPr>
          <p:nvPr>
            <p:ph type="subTitle" idx="2"/>
          </p:nvPr>
        </p:nvSpPr>
        <p:spPr>
          <a:xfrm>
            <a:off x="4790653" y="2116671"/>
            <a:ext cx="21207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642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2" name="Google Shape;982;p33"/>
          <p:cNvSpPr txBox="1">
            <a:spLocks noGrp="1"/>
          </p:cNvSpPr>
          <p:nvPr>
            <p:ph type="subTitle" idx="3"/>
          </p:nvPr>
        </p:nvSpPr>
        <p:spPr>
          <a:xfrm>
            <a:off x="2232700" y="3678097"/>
            <a:ext cx="21207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3" name="Google Shape;983;p33"/>
          <p:cNvSpPr txBox="1">
            <a:spLocks noGrp="1"/>
          </p:cNvSpPr>
          <p:nvPr>
            <p:ph type="subTitle" idx="4"/>
          </p:nvPr>
        </p:nvSpPr>
        <p:spPr>
          <a:xfrm>
            <a:off x="4790525" y="3678097"/>
            <a:ext cx="21207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357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4" name="Google Shape;984;p33"/>
          <p:cNvSpPr txBox="1">
            <a:spLocks noGrp="1"/>
          </p:cNvSpPr>
          <p:nvPr>
            <p:ph type="subTitle" idx="5"/>
          </p:nvPr>
        </p:nvSpPr>
        <p:spPr>
          <a:xfrm>
            <a:off x="2232650" y="1791456"/>
            <a:ext cx="2120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33"/>
          <p:cNvSpPr txBox="1">
            <a:spLocks noGrp="1"/>
          </p:cNvSpPr>
          <p:nvPr>
            <p:ph type="subTitle" idx="6"/>
          </p:nvPr>
        </p:nvSpPr>
        <p:spPr>
          <a:xfrm>
            <a:off x="4790446" y="1791456"/>
            <a:ext cx="2120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6" name="Google Shape;986;p33"/>
          <p:cNvSpPr txBox="1">
            <a:spLocks noGrp="1"/>
          </p:cNvSpPr>
          <p:nvPr>
            <p:ph type="subTitle" idx="7"/>
          </p:nvPr>
        </p:nvSpPr>
        <p:spPr>
          <a:xfrm>
            <a:off x="2232650" y="3339831"/>
            <a:ext cx="2120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7" name="Google Shape;987;p33"/>
          <p:cNvSpPr txBox="1">
            <a:spLocks noGrp="1"/>
          </p:cNvSpPr>
          <p:nvPr>
            <p:ph type="subTitle" idx="8"/>
          </p:nvPr>
        </p:nvSpPr>
        <p:spPr>
          <a:xfrm>
            <a:off x="4790446" y="3339831"/>
            <a:ext cx="2120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33"/>
          <p:cNvSpPr/>
          <p:nvPr/>
        </p:nvSpPr>
        <p:spPr>
          <a:xfrm flipH="1">
            <a:off x="8581731" y="1090340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3"/>
          <p:cNvSpPr/>
          <p:nvPr/>
        </p:nvSpPr>
        <p:spPr>
          <a:xfrm flipH="1">
            <a:off x="8573200" y="908388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0" name="Google Shape;990;p33"/>
          <p:cNvCxnSpPr/>
          <p:nvPr/>
        </p:nvCxnSpPr>
        <p:spPr>
          <a:xfrm rot="10800000">
            <a:off x="8622125" y="-91062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91" name="Google Shape;991;p33"/>
          <p:cNvSpPr/>
          <p:nvPr/>
        </p:nvSpPr>
        <p:spPr>
          <a:xfrm flipH="1">
            <a:off x="8903330" y="3706931"/>
            <a:ext cx="89700" cy="9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3"/>
          <p:cNvSpPr/>
          <p:nvPr/>
        </p:nvSpPr>
        <p:spPr>
          <a:xfrm flipH="1">
            <a:off x="8884200" y="3513261"/>
            <a:ext cx="127800" cy="12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3" name="Google Shape;993;p33"/>
          <p:cNvCxnSpPr/>
          <p:nvPr/>
        </p:nvCxnSpPr>
        <p:spPr>
          <a:xfrm rot="10800000">
            <a:off x="8953275" y="2489224"/>
            <a:ext cx="0" cy="926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94" name="Google Shape;994;p33"/>
          <p:cNvSpPr/>
          <p:nvPr/>
        </p:nvSpPr>
        <p:spPr>
          <a:xfrm>
            <a:off x="8920339" y="1682713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3"/>
          <p:cNvSpPr/>
          <p:nvPr/>
        </p:nvSpPr>
        <p:spPr>
          <a:xfrm>
            <a:off x="8850625" y="1843650"/>
            <a:ext cx="210000" cy="2127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3"/>
          <p:cNvSpPr/>
          <p:nvPr/>
        </p:nvSpPr>
        <p:spPr>
          <a:xfrm flipH="1">
            <a:off x="270726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3"/>
          <p:cNvSpPr/>
          <p:nvPr/>
        </p:nvSpPr>
        <p:spPr>
          <a:xfrm flipH="1">
            <a:off x="24830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3"/>
          <p:cNvSpPr/>
          <p:nvPr/>
        </p:nvSpPr>
        <p:spPr>
          <a:xfrm flipH="1">
            <a:off x="288198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9" name="Google Shape;999;p33"/>
          <p:cNvCxnSpPr/>
          <p:nvPr/>
        </p:nvCxnSpPr>
        <p:spPr>
          <a:xfrm rot="10800000">
            <a:off x="312400" y="-1952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00" name="Google Shape;1000;p33"/>
          <p:cNvSpPr/>
          <p:nvPr/>
        </p:nvSpPr>
        <p:spPr>
          <a:xfrm>
            <a:off x="553958" y="282243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3"/>
          <p:cNvSpPr/>
          <p:nvPr/>
        </p:nvSpPr>
        <p:spPr>
          <a:xfrm>
            <a:off x="505025" y="293541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3"/>
          <p:cNvSpPr/>
          <p:nvPr/>
        </p:nvSpPr>
        <p:spPr>
          <a:xfrm>
            <a:off x="5724783" y="13228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3"/>
          <p:cNvSpPr/>
          <p:nvPr/>
        </p:nvSpPr>
        <p:spPr>
          <a:xfrm>
            <a:off x="5675850" y="24526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3"/>
          <p:cNvSpPr/>
          <p:nvPr/>
        </p:nvSpPr>
        <p:spPr>
          <a:xfrm flipH="1">
            <a:off x="13963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3"/>
          <p:cNvSpPr/>
          <p:nvPr/>
        </p:nvSpPr>
        <p:spPr>
          <a:xfrm flipH="1">
            <a:off x="12050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6" name="Google Shape;1006;p33"/>
          <p:cNvCxnSpPr/>
          <p:nvPr/>
        </p:nvCxnSpPr>
        <p:spPr>
          <a:xfrm rot="10800000">
            <a:off x="189575" y="2571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07" name="Google Shape;1007;p33"/>
          <p:cNvCxnSpPr/>
          <p:nvPr/>
        </p:nvCxnSpPr>
        <p:spPr>
          <a:xfrm rot="10800000">
            <a:off x="6153675" y="-202150"/>
            <a:ext cx="0" cy="642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08" name="Google Shape;1008;p33"/>
          <p:cNvCxnSpPr/>
          <p:nvPr/>
        </p:nvCxnSpPr>
        <p:spPr>
          <a:xfrm rot="10800000">
            <a:off x="798225" y="-1022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09" name="Google Shape;1009;p33"/>
          <p:cNvCxnSpPr/>
          <p:nvPr/>
        </p:nvCxnSpPr>
        <p:spPr>
          <a:xfrm rot="10800000">
            <a:off x="7655525" y="-3295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10" name="Google Shape;1010;p33"/>
          <p:cNvCxnSpPr/>
          <p:nvPr/>
        </p:nvCxnSpPr>
        <p:spPr>
          <a:xfrm rot="10800000">
            <a:off x="7376425" y="47621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11" name="Google Shape;1011;p33"/>
          <p:cNvCxnSpPr/>
          <p:nvPr/>
        </p:nvCxnSpPr>
        <p:spPr>
          <a:xfrm rot="10800000">
            <a:off x="1302575" y="4758950"/>
            <a:ext cx="0" cy="31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12" name="Google Shape;1012;p33"/>
          <p:cNvSpPr/>
          <p:nvPr/>
        </p:nvSpPr>
        <p:spPr>
          <a:xfrm>
            <a:off x="6979433" y="475894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3"/>
          <p:cNvSpPr/>
          <p:nvPr/>
        </p:nvSpPr>
        <p:spPr>
          <a:xfrm>
            <a:off x="6930500" y="487193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3"/>
          <p:cNvSpPr/>
          <p:nvPr/>
        </p:nvSpPr>
        <p:spPr>
          <a:xfrm flipH="1">
            <a:off x="8641255" y="477974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3"/>
          <p:cNvSpPr/>
          <p:nvPr/>
        </p:nvSpPr>
        <p:spPr>
          <a:xfrm flipH="1">
            <a:off x="8622125" y="458848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6" name="Google Shape;1016;p33"/>
          <p:cNvCxnSpPr/>
          <p:nvPr/>
        </p:nvCxnSpPr>
        <p:spPr>
          <a:xfrm rot="10800000">
            <a:off x="8691200" y="357706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17" name="Google Shape;1017;p33"/>
          <p:cNvSpPr/>
          <p:nvPr/>
        </p:nvSpPr>
        <p:spPr>
          <a:xfrm>
            <a:off x="451013" y="22155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8" name="Google Shape;1018;p33"/>
          <p:cNvCxnSpPr/>
          <p:nvPr/>
        </p:nvCxnSpPr>
        <p:spPr>
          <a:xfrm rot="10800000">
            <a:off x="2139875" y="47621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19" name="Google Shape;1019;p33"/>
          <p:cNvSpPr/>
          <p:nvPr/>
        </p:nvSpPr>
        <p:spPr>
          <a:xfrm>
            <a:off x="1051808" y="475894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3"/>
          <p:cNvSpPr/>
          <p:nvPr/>
        </p:nvSpPr>
        <p:spPr>
          <a:xfrm>
            <a:off x="1002875" y="487193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21" name="Google Shape;1021;p33"/>
          <p:cNvCxnSpPr/>
          <p:nvPr/>
        </p:nvCxnSpPr>
        <p:spPr>
          <a:xfrm rot="10800000">
            <a:off x="1256050" y="-429450"/>
            <a:ext cx="0" cy="642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22" name="Google Shape;1022;p33"/>
          <p:cNvCxnSpPr/>
          <p:nvPr/>
        </p:nvCxnSpPr>
        <p:spPr>
          <a:xfrm rot="10800000">
            <a:off x="1597088" y="-15220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23" name="Google Shape;1023;p33"/>
          <p:cNvSpPr/>
          <p:nvPr/>
        </p:nvSpPr>
        <p:spPr>
          <a:xfrm flipH="1">
            <a:off x="1207150" y="32766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7" r:id="rId5"/>
    <p:sldLayoutId id="2147483670" r:id="rId6"/>
    <p:sldLayoutId id="2147483676" r:id="rId7"/>
    <p:sldLayoutId id="2147483677" r:id="rId8"/>
    <p:sldLayoutId id="2147483679" r:id="rId9"/>
    <p:sldLayoutId id="2147483683" r:id="rId10"/>
    <p:sldLayoutId id="2147483684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TodorGeorgiev05/Parktronic-Tinkercad" TargetMode="Externa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43"/>
          <p:cNvSpPr txBox="1">
            <a:spLocks noGrp="1"/>
          </p:cNvSpPr>
          <p:nvPr>
            <p:ph type="ctrTitle"/>
          </p:nvPr>
        </p:nvSpPr>
        <p:spPr>
          <a:xfrm>
            <a:off x="0" y="1538177"/>
            <a:ext cx="9144000" cy="2302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>
                <a:solidFill>
                  <a:schemeClr val="tx1"/>
                </a:solidFill>
              </a:rPr>
              <a:t>Курсов проект</a:t>
            </a:r>
            <a:br>
              <a:rPr lang="bg-BG">
                <a:solidFill>
                  <a:schemeClr val="tx1"/>
                </a:solidFill>
              </a:rPr>
            </a:br>
            <a:br>
              <a:rPr lang="bg-BG">
                <a:solidFill>
                  <a:schemeClr val="tx1"/>
                </a:solidFill>
              </a:rPr>
            </a:br>
            <a:r>
              <a:rPr lang="bg-BG" sz="2400">
                <a:solidFill>
                  <a:schemeClr val="tx1"/>
                </a:solidFill>
              </a:rPr>
              <a:t>Тема: </a:t>
            </a:r>
            <a:r>
              <a:rPr lang="en-US" sz="2400">
                <a:solidFill>
                  <a:schemeClr val="tx1"/>
                </a:solidFill>
              </a:rPr>
              <a:t>Parktronic</a:t>
            </a:r>
            <a:br>
              <a:rPr lang="bg-BG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1258" name="Google Shape;1258;p43"/>
          <p:cNvSpPr txBox="1">
            <a:spLocks noGrp="1"/>
          </p:cNvSpPr>
          <p:nvPr>
            <p:ph type="subTitle" idx="1"/>
          </p:nvPr>
        </p:nvSpPr>
        <p:spPr>
          <a:xfrm>
            <a:off x="627056" y="3965579"/>
            <a:ext cx="2895765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Ръководител: Петър</a:t>
            </a:r>
            <a:r>
              <a:rPr lang="en-US"/>
              <a:t> 	</a:t>
            </a:r>
            <a:r>
              <a:rPr lang="bg-BG"/>
              <a:t>Чуклев</a:t>
            </a:r>
            <a:endParaRPr/>
          </a:p>
        </p:txBody>
      </p:sp>
      <p:sp>
        <p:nvSpPr>
          <p:cNvPr id="1259" name="Google Shape;1259;p43"/>
          <p:cNvSpPr/>
          <p:nvPr/>
        </p:nvSpPr>
        <p:spPr>
          <a:xfrm>
            <a:off x="6520350" y="862500"/>
            <a:ext cx="150000" cy="1500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43"/>
          <p:cNvSpPr/>
          <p:nvPr/>
        </p:nvSpPr>
        <p:spPr>
          <a:xfrm>
            <a:off x="7664775" y="2302650"/>
            <a:ext cx="150000" cy="1500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3"/>
          <p:cNvSpPr/>
          <p:nvPr/>
        </p:nvSpPr>
        <p:spPr>
          <a:xfrm>
            <a:off x="8004900" y="4001200"/>
            <a:ext cx="201600" cy="2016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3"/>
          <p:cNvSpPr/>
          <p:nvPr/>
        </p:nvSpPr>
        <p:spPr>
          <a:xfrm>
            <a:off x="8065800" y="4299975"/>
            <a:ext cx="79800" cy="798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43"/>
          <p:cNvSpPr/>
          <p:nvPr/>
        </p:nvSpPr>
        <p:spPr>
          <a:xfrm>
            <a:off x="5751325" y="4261450"/>
            <a:ext cx="156900" cy="1569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4" name="Google Shape;1264;p43"/>
          <p:cNvCxnSpPr/>
          <p:nvPr/>
        </p:nvCxnSpPr>
        <p:spPr>
          <a:xfrm rot="10800000">
            <a:off x="8105700" y="2106250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65" name="Google Shape;1265;p43"/>
          <p:cNvCxnSpPr/>
          <p:nvPr/>
        </p:nvCxnSpPr>
        <p:spPr>
          <a:xfrm rot="10800000">
            <a:off x="6961250" y="2161375"/>
            <a:ext cx="0" cy="609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66" name="Google Shape;1266;p43"/>
          <p:cNvCxnSpPr/>
          <p:nvPr/>
        </p:nvCxnSpPr>
        <p:spPr>
          <a:xfrm rot="10800000">
            <a:off x="7352775" y="3067450"/>
            <a:ext cx="0" cy="1350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" name="Google Shape;1258;p43">
            <a:extLst>
              <a:ext uri="{FF2B5EF4-FFF2-40B4-BE49-F238E27FC236}">
                <a16:creationId xmlns:a16="http://schemas.microsoft.com/office/drawing/2014/main" id="{9F79046D-D5E5-4FD0-9563-FC01A4A26831}"/>
              </a:ext>
            </a:extLst>
          </p:cNvPr>
          <p:cNvSpPr txBox="1">
            <a:spLocks/>
          </p:cNvSpPr>
          <p:nvPr/>
        </p:nvSpPr>
        <p:spPr>
          <a:xfrm>
            <a:off x="5681165" y="3965579"/>
            <a:ext cx="2895765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bg-BG"/>
              <a:t>Изготвил: Тодор Георгиев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44"/>
          <p:cNvSpPr txBox="1">
            <a:spLocks noGrp="1"/>
          </p:cNvSpPr>
          <p:nvPr>
            <p:ph type="title"/>
          </p:nvPr>
        </p:nvSpPr>
        <p:spPr>
          <a:xfrm>
            <a:off x="720000" y="564106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>
                <a:solidFill>
                  <a:schemeClr val="lt1"/>
                </a:solidFill>
              </a:rPr>
              <a:t>Съдържание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3" name="Google Shape;1273;p44"/>
          <p:cNvSpPr txBox="1"/>
          <p:nvPr/>
        </p:nvSpPr>
        <p:spPr>
          <a:xfrm>
            <a:off x="937492" y="1256184"/>
            <a:ext cx="7722251" cy="1756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342900" lvl="0" indent="-342900">
              <a:spcAft>
                <a:spcPts val="1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ru-RU" sz="1600" b="1" dirty="0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Описание на проекта</a:t>
            </a:r>
          </a:p>
          <a:p>
            <a:pPr marL="342900" lvl="0" indent="-342900">
              <a:spcAft>
                <a:spcPts val="1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ru-RU" sz="1600" b="1" dirty="0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Електрическа схема</a:t>
            </a:r>
          </a:p>
          <a:p>
            <a:pPr marL="342900" lvl="0" indent="-342900">
              <a:spcAft>
                <a:spcPts val="1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ru-RU" sz="1600" b="1" dirty="0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Списък със съставните части</a:t>
            </a:r>
          </a:p>
          <a:p>
            <a:pPr marL="342900" lvl="0" indent="-342900">
              <a:spcAft>
                <a:spcPts val="1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ru-RU" sz="1600" b="1" dirty="0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Сорс код – описание на функционалността</a:t>
            </a:r>
          </a:p>
          <a:p>
            <a:pPr marL="342900" lvl="0" indent="-342900">
              <a:spcAft>
                <a:spcPts val="1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ru-RU" sz="1600" b="1" dirty="0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Снимка на проекта</a:t>
            </a:r>
          </a:p>
          <a:p>
            <a:pPr marL="342900" lvl="0" indent="-342900">
              <a:spcAft>
                <a:spcPts val="1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ru-RU" sz="1600" b="1" dirty="0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Заключение</a:t>
            </a:r>
          </a:p>
        </p:txBody>
      </p:sp>
      <p:sp>
        <p:nvSpPr>
          <p:cNvPr id="1276" name="Google Shape;1276;p44"/>
          <p:cNvSpPr/>
          <p:nvPr/>
        </p:nvSpPr>
        <p:spPr>
          <a:xfrm>
            <a:off x="1376800" y="582350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45"/>
          <p:cNvSpPr txBox="1">
            <a:spLocks noGrp="1"/>
          </p:cNvSpPr>
          <p:nvPr>
            <p:ph type="title"/>
          </p:nvPr>
        </p:nvSpPr>
        <p:spPr>
          <a:xfrm>
            <a:off x="1949100" y="4447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Описание на проекта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9" name="Google Shape;1299;p45"/>
          <p:cNvSpPr/>
          <p:nvPr/>
        </p:nvSpPr>
        <p:spPr>
          <a:xfrm>
            <a:off x="8107775" y="4364775"/>
            <a:ext cx="201600" cy="2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45"/>
          <p:cNvSpPr/>
          <p:nvPr/>
        </p:nvSpPr>
        <p:spPr>
          <a:xfrm>
            <a:off x="772500" y="2302650"/>
            <a:ext cx="150000" cy="1500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45"/>
          <p:cNvSpPr/>
          <p:nvPr/>
        </p:nvSpPr>
        <p:spPr>
          <a:xfrm>
            <a:off x="8330400" y="915100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45"/>
          <p:cNvSpPr/>
          <p:nvPr/>
        </p:nvSpPr>
        <p:spPr>
          <a:xfrm>
            <a:off x="1187175" y="551025"/>
            <a:ext cx="156900" cy="1569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45"/>
          <p:cNvSpPr/>
          <p:nvPr/>
        </p:nvSpPr>
        <p:spPr>
          <a:xfrm>
            <a:off x="1235550" y="946575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6" name="Google Shape;1306;p45"/>
          <p:cNvCxnSpPr/>
          <p:nvPr/>
        </p:nvCxnSpPr>
        <p:spPr>
          <a:xfrm rot="10800000">
            <a:off x="8208575" y="2529400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2" name="Google Shape;1273;p44">
            <a:extLst>
              <a:ext uri="{FF2B5EF4-FFF2-40B4-BE49-F238E27FC236}">
                <a16:creationId xmlns:a16="http://schemas.microsoft.com/office/drawing/2014/main" id="{0ABCFF1F-7B51-4D2A-A17E-94055FA593EF}"/>
              </a:ext>
            </a:extLst>
          </p:cNvPr>
          <p:cNvSpPr txBox="1"/>
          <p:nvPr/>
        </p:nvSpPr>
        <p:spPr>
          <a:xfrm>
            <a:off x="1193474" y="1574352"/>
            <a:ext cx="6757051" cy="1756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algn="just">
              <a:spcAft>
                <a:spcPts val="600"/>
              </a:spcAft>
              <a:buClr>
                <a:schemeClr val="tx1"/>
              </a:buClr>
            </a:pPr>
            <a:r>
              <a:rPr lang="bg-BG" sz="1600" dirty="0">
                <a:solidFill>
                  <a:schemeClr val="tx1"/>
                </a:solidFill>
              </a:rPr>
              <a:t>В началото на кода се заделя памет за променливите и масивите. След това в setup функцията се инизиализират определените пинове като вход и изход. В loop метода конвертира дистанцията в сантиметри. След това започват проверките за дистанцията на обекта от сензора. При различни дистанции се включват различни светлини и има различен звук от говорителя. Когато има обект в обхвата на сензора на LCD екрана се показва дистанцията в сантиметри до този обект.</a:t>
            </a:r>
          </a:p>
          <a:p>
            <a:pPr lvl="0">
              <a:spcAft>
                <a:spcPts val="600"/>
              </a:spcAft>
              <a:buClr>
                <a:schemeClr val="tx1"/>
              </a:buClr>
            </a:pPr>
            <a:endParaRPr lang="ru-RU" sz="1600" b="1" dirty="0">
              <a:solidFill>
                <a:schemeClr val="tx1"/>
              </a:solidFill>
              <a:latin typeface="Calibri" panose="020F0502020204030204" pitchFamily="34" charset="0"/>
              <a:ea typeface="Lato"/>
              <a:cs typeface="Calibri" panose="020F0502020204030204" pitchFamily="34" charset="0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49"/>
          <p:cNvSpPr txBox="1">
            <a:spLocks noGrp="1"/>
          </p:cNvSpPr>
          <p:nvPr>
            <p:ph type="title"/>
          </p:nvPr>
        </p:nvSpPr>
        <p:spPr>
          <a:xfrm>
            <a:off x="720000" y="37155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/>
              <a:t>Електрическа схема</a:t>
            </a:r>
            <a:endParaRPr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27DA3C4-8E70-4FCA-85B9-2D3303CE5853}"/>
              </a:ext>
            </a:extLst>
          </p:cNvPr>
          <p:cNvPicPr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951" y="1060131"/>
            <a:ext cx="5133222" cy="37118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dirty="0"/>
              <a:t>Списък със съставни части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344484-BB4F-4B51-820E-E972170FBBBC}"/>
              </a:ext>
            </a:extLst>
          </p:cNvPr>
          <p:cNvSpPr/>
          <p:nvPr/>
        </p:nvSpPr>
        <p:spPr>
          <a:xfrm>
            <a:off x="885825" y="1326079"/>
            <a:ext cx="8043863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Arduino Uno R3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Green LED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Yellow LED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Red LED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3 x 330 </a:t>
            </a:r>
            <a:r>
              <a:rPr lang="el-GR" sz="1800" dirty="0">
                <a:solidFill>
                  <a:schemeClr val="tx1"/>
                </a:solidFill>
              </a:rPr>
              <a:t>Ω </a:t>
            </a:r>
            <a:r>
              <a:rPr lang="en-US" sz="1800" dirty="0">
                <a:solidFill>
                  <a:schemeClr val="tx1"/>
                </a:solidFill>
              </a:rPr>
              <a:t>Resistor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Piezo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100 </a:t>
            </a:r>
            <a:r>
              <a:rPr lang="el-GR" sz="1800" dirty="0">
                <a:solidFill>
                  <a:schemeClr val="tx1"/>
                </a:solidFill>
              </a:rPr>
              <a:t>Ω </a:t>
            </a:r>
            <a:r>
              <a:rPr lang="en-US" sz="1800" dirty="0">
                <a:solidFill>
                  <a:schemeClr val="tx1"/>
                </a:solidFill>
              </a:rPr>
              <a:t>Resistor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LCD 16 x 2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220 </a:t>
            </a:r>
            <a:r>
              <a:rPr lang="el-GR" sz="1800" dirty="0">
                <a:solidFill>
                  <a:schemeClr val="tx1"/>
                </a:solidFill>
              </a:rPr>
              <a:t>Ω </a:t>
            </a:r>
            <a:r>
              <a:rPr lang="en-US" sz="1800" dirty="0">
                <a:solidFill>
                  <a:schemeClr val="tx1"/>
                </a:solidFill>
              </a:rPr>
              <a:t>Resistor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Ultrasonic Distance Sensor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>
                <a:solidFill>
                  <a:schemeClr val="tx1"/>
                </a:solidFill>
              </a:rPr>
              <a:t>Сорс код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28" name="Google Shape;1528;p55"/>
          <p:cNvSpPr/>
          <p:nvPr/>
        </p:nvSpPr>
        <p:spPr>
          <a:xfrm flipH="1">
            <a:off x="8165342" y="2354700"/>
            <a:ext cx="40800" cy="4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55"/>
          <p:cNvSpPr/>
          <p:nvPr/>
        </p:nvSpPr>
        <p:spPr>
          <a:xfrm flipH="1">
            <a:off x="8113688" y="2098600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55"/>
          <p:cNvSpPr/>
          <p:nvPr/>
        </p:nvSpPr>
        <p:spPr>
          <a:xfrm>
            <a:off x="1217750" y="1071488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55"/>
          <p:cNvSpPr/>
          <p:nvPr/>
        </p:nvSpPr>
        <p:spPr>
          <a:xfrm>
            <a:off x="1158500" y="1260613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2" name="Google Shape;1532;p55"/>
          <p:cNvCxnSpPr/>
          <p:nvPr/>
        </p:nvCxnSpPr>
        <p:spPr>
          <a:xfrm rot="10800000">
            <a:off x="8185838" y="10715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33" name="Google Shape;1533;p55"/>
          <p:cNvSpPr/>
          <p:nvPr/>
        </p:nvSpPr>
        <p:spPr>
          <a:xfrm flipH="1">
            <a:off x="7700100" y="409642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4" name="Google Shape;1534;p55"/>
          <p:cNvCxnSpPr/>
          <p:nvPr/>
        </p:nvCxnSpPr>
        <p:spPr>
          <a:xfrm rot="10800000">
            <a:off x="7772100" y="309322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35" name="Google Shape;1535;p55"/>
          <p:cNvSpPr/>
          <p:nvPr/>
        </p:nvSpPr>
        <p:spPr>
          <a:xfrm flipH="1">
            <a:off x="1478792" y="3994200"/>
            <a:ext cx="40800" cy="4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55"/>
          <p:cNvSpPr/>
          <p:nvPr/>
        </p:nvSpPr>
        <p:spPr>
          <a:xfrm flipH="1">
            <a:off x="1427138" y="3738100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7" name="Google Shape;1537;p55"/>
          <p:cNvCxnSpPr/>
          <p:nvPr/>
        </p:nvCxnSpPr>
        <p:spPr>
          <a:xfrm rot="10800000">
            <a:off x="1499288" y="27110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38" name="Google Shape;1538;p55"/>
          <p:cNvSpPr/>
          <p:nvPr/>
        </p:nvSpPr>
        <p:spPr>
          <a:xfrm flipH="1">
            <a:off x="7737900" y="4352825"/>
            <a:ext cx="68400" cy="68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EA7EFC-9885-454C-B939-4F31A51FC2C2}"/>
              </a:ext>
            </a:extLst>
          </p:cNvPr>
          <p:cNvSpPr txBox="1"/>
          <p:nvPr/>
        </p:nvSpPr>
        <p:spPr>
          <a:xfrm flipH="1">
            <a:off x="1519592" y="1924528"/>
            <a:ext cx="195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>
                <a:solidFill>
                  <a:schemeClr val="tx1"/>
                </a:solidFill>
              </a:rPr>
              <a:t>Линк към кода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65DDB3E-AFA5-4378-9159-F2100DFD6870}"/>
              </a:ext>
            </a:extLst>
          </p:cNvPr>
          <p:cNvSpPr/>
          <p:nvPr/>
        </p:nvSpPr>
        <p:spPr>
          <a:xfrm>
            <a:off x="3629231" y="1956738"/>
            <a:ext cx="742742" cy="367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1F73BB6C-3B6A-45D1-A071-A6A399959A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128016"/>
              </p:ext>
            </p:extLst>
          </p:nvPr>
        </p:nvGraphicFramePr>
        <p:xfrm>
          <a:off x="4870450" y="1730375"/>
          <a:ext cx="9144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14400" imgH="792360" progId="Word.OpenDocumentText.12">
                  <p:embed/>
                </p:oleObj>
              </mc:Choice>
              <mc:Fallback>
                <p:oleObj name="Document" showAsIcon="1" r:id="rId3" imgW="914400" imgH="7923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0450" y="1730375"/>
                        <a:ext cx="914400" cy="7921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23A74B6F-7D59-42D2-8DA0-B4575548EA14}"/>
              </a:ext>
            </a:extLst>
          </p:cNvPr>
          <p:cNvSpPr txBox="1"/>
          <p:nvPr/>
        </p:nvSpPr>
        <p:spPr>
          <a:xfrm>
            <a:off x="1519592" y="2818863"/>
            <a:ext cx="6904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solidFill>
                  <a:schemeClr val="tx1"/>
                </a:solidFill>
              </a:rPr>
              <a:t>Линк </a:t>
            </a:r>
            <a:r>
              <a:rPr lang="bg-BG" sz="2000">
                <a:solidFill>
                  <a:schemeClr val="tx1"/>
                </a:solidFill>
              </a:rPr>
              <a:t>към гитхъб - </a:t>
            </a:r>
            <a:r>
              <a:rPr lang="en-US" sz="2000">
                <a:solidFill>
                  <a:schemeClr val="tx1"/>
                </a:solidFill>
                <a:hlinkClick r:id="rId5"/>
              </a:rPr>
              <a:t>https://github.com/TodorGeorgiev05/Parktronic-Tinkercad</a:t>
            </a:r>
            <a:endParaRPr lang="bg-BG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Снимка на проекта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C4937F-44DC-45DC-88A7-049D6944365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0" y="1397857"/>
            <a:ext cx="5760720" cy="2900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/>
              <a:t>Заключение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3" name="Google Shape;1373;p48"/>
          <p:cNvSpPr txBox="1">
            <a:spLocks noGrp="1"/>
          </p:cNvSpPr>
          <p:nvPr>
            <p:ph type="subTitle" idx="2"/>
          </p:nvPr>
        </p:nvSpPr>
        <p:spPr>
          <a:xfrm>
            <a:off x="1400314" y="1696375"/>
            <a:ext cx="6551361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bg-BG" sz="1800" dirty="0"/>
              <a:t>Проектът има много възможности за употреба, както и за парктроник, така и за доста други неща. Ако потребителят реши може да премахне екрана и да има „пазител за шкаф“ или да премахне светлодиодите</a:t>
            </a:r>
            <a:r>
              <a:rPr lang="en-US" sz="1800" dirty="0"/>
              <a:t> </a:t>
            </a:r>
            <a:r>
              <a:rPr lang="bg-BG" sz="1800" dirty="0"/>
              <a:t>и говорителя</a:t>
            </a:r>
            <a:r>
              <a:rPr lang="en-US" sz="1800" dirty="0"/>
              <a:t> </a:t>
            </a:r>
            <a:r>
              <a:rPr lang="bg-BG" sz="1800" dirty="0"/>
              <a:t>и ще получи уред за измерване на дистанция.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374" name="Google Shape;1374;p48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48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48"/>
          <p:cNvSpPr/>
          <p:nvPr/>
        </p:nvSpPr>
        <p:spPr>
          <a:xfrm flipH="1">
            <a:off x="793573" y="4400275"/>
            <a:ext cx="203100" cy="2031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77"/>
          <p:cNvSpPr txBox="1">
            <a:spLocks noGrp="1"/>
          </p:cNvSpPr>
          <p:nvPr>
            <p:ph type="ctrTitle"/>
          </p:nvPr>
        </p:nvSpPr>
        <p:spPr>
          <a:xfrm flipH="1">
            <a:off x="3821999" y="751555"/>
            <a:ext cx="4822181" cy="27127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400" dirty="0">
                <a:solidFill>
                  <a:schemeClr val="tx1"/>
                </a:solidFill>
              </a:rPr>
              <a:t>Благодаря за вниманието!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2029" name="Google Shape;2029;p77"/>
          <p:cNvSpPr txBox="1"/>
          <p:nvPr/>
        </p:nvSpPr>
        <p:spPr>
          <a:xfrm>
            <a:off x="4572000" y="4249079"/>
            <a:ext cx="38520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Please keep this slide for attribution</a:t>
            </a:r>
            <a:endParaRPr sz="1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0" name="Google Shape;2030;p77"/>
          <p:cNvSpPr/>
          <p:nvPr/>
        </p:nvSpPr>
        <p:spPr>
          <a:xfrm flipH="1">
            <a:off x="1260550" y="1444450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Google Shape;2031;p77"/>
          <p:cNvSpPr/>
          <p:nvPr/>
        </p:nvSpPr>
        <p:spPr>
          <a:xfrm flipH="1">
            <a:off x="1248000" y="1172850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77"/>
          <p:cNvSpPr/>
          <p:nvPr/>
        </p:nvSpPr>
        <p:spPr>
          <a:xfrm>
            <a:off x="1478950" y="4316738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33" name="Google Shape;2033;p77"/>
          <p:cNvCxnSpPr/>
          <p:nvPr/>
        </p:nvCxnSpPr>
        <p:spPr>
          <a:xfrm rot="10800000">
            <a:off x="1098850" y="3728450"/>
            <a:ext cx="0" cy="438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34" name="Google Shape;2034;p77"/>
          <p:cNvCxnSpPr/>
          <p:nvPr/>
        </p:nvCxnSpPr>
        <p:spPr>
          <a:xfrm rot="10800000">
            <a:off x="2477450" y="34642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35" name="Google Shape;2035;p77"/>
          <p:cNvSpPr/>
          <p:nvPr/>
        </p:nvSpPr>
        <p:spPr>
          <a:xfrm flipH="1">
            <a:off x="2001600" y="196292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" name="Google Shape;2036;p77"/>
          <p:cNvSpPr/>
          <p:nvPr/>
        </p:nvSpPr>
        <p:spPr>
          <a:xfrm flipH="1">
            <a:off x="2032050" y="2148175"/>
            <a:ext cx="83100" cy="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37" name="Google Shape;2037;p77"/>
          <p:cNvCxnSpPr/>
          <p:nvPr/>
        </p:nvCxnSpPr>
        <p:spPr>
          <a:xfrm rot="10800000">
            <a:off x="2073600" y="9504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38" name="Google Shape;2038;p77"/>
          <p:cNvSpPr/>
          <p:nvPr/>
        </p:nvSpPr>
        <p:spPr>
          <a:xfrm>
            <a:off x="2827049" y="2470950"/>
            <a:ext cx="201600" cy="2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" name="Google Shape;2039;p77"/>
          <p:cNvSpPr/>
          <p:nvPr/>
        </p:nvSpPr>
        <p:spPr>
          <a:xfrm>
            <a:off x="2887950" y="2792675"/>
            <a:ext cx="79800" cy="7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77"/>
          <p:cNvSpPr/>
          <p:nvPr/>
        </p:nvSpPr>
        <p:spPr>
          <a:xfrm>
            <a:off x="2032075" y="2976800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" name="Google Shape;2041;p77"/>
          <p:cNvSpPr/>
          <p:nvPr/>
        </p:nvSpPr>
        <p:spPr>
          <a:xfrm>
            <a:off x="1950150" y="3165925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2" name="Google Shape;2042;p77"/>
          <p:cNvCxnSpPr/>
          <p:nvPr/>
        </p:nvCxnSpPr>
        <p:spPr>
          <a:xfrm rot="10800000">
            <a:off x="2927850" y="658525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43" name="Google Shape;2043;p77"/>
          <p:cNvSpPr/>
          <p:nvPr/>
        </p:nvSpPr>
        <p:spPr>
          <a:xfrm flipH="1">
            <a:off x="4058871" y="782250"/>
            <a:ext cx="102600" cy="102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77"/>
          <p:cNvSpPr/>
          <p:nvPr/>
        </p:nvSpPr>
        <p:spPr>
          <a:xfrm>
            <a:off x="2519000" y="533763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5" name="Google Shape;2045;p77"/>
          <p:cNvSpPr/>
          <p:nvPr/>
        </p:nvSpPr>
        <p:spPr>
          <a:xfrm flipH="1">
            <a:off x="3583875" y="3826613"/>
            <a:ext cx="144000" cy="14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77"/>
          <p:cNvSpPr/>
          <p:nvPr/>
        </p:nvSpPr>
        <p:spPr>
          <a:xfrm flipH="1">
            <a:off x="3614325" y="4011863"/>
            <a:ext cx="83100" cy="8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7" name="Google Shape;2047;p77"/>
          <p:cNvCxnSpPr/>
          <p:nvPr/>
        </p:nvCxnSpPr>
        <p:spPr>
          <a:xfrm rot="10800000">
            <a:off x="3655875" y="2814088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804865A-B68E-49BB-9479-E2920CB41729}"/>
              </a:ext>
            </a:extLst>
          </p:cNvPr>
          <p:cNvSpPr/>
          <p:nvPr/>
        </p:nvSpPr>
        <p:spPr>
          <a:xfrm>
            <a:off x="4621250" y="3306137"/>
            <a:ext cx="3668155" cy="12826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rgbClr val="110A52"/>
                </a:solidFill>
              </a:ln>
              <a:solidFill>
                <a:srgbClr val="110A5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 &amp; Futuristic Style Computer Theme for College by Slidesgo">
  <a:themeElements>
    <a:clrScheme name="Simple Light">
      <a:dk1>
        <a:srgbClr val="FFFFFF"/>
      </a:dk1>
      <a:lt1>
        <a:srgbClr val="CBE125"/>
      </a:lt1>
      <a:dk2>
        <a:srgbClr val="110A52"/>
      </a:dk2>
      <a:lt2>
        <a:srgbClr val="6FF0EB"/>
      </a:lt2>
      <a:accent1>
        <a:srgbClr val="DB25E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233</Words>
  <Application>Microsoft Office PowerPoint</Application>
  <PresentationFormat>On-screen Show (16:9)</PresentationFormat>
  <Paragraphs>32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Roboto</vt:lpstr>
      <vt:lpstr>Arial</vt:lpstr>
      <vt:lpstr>Lato</vt:lpstr>
      <vt:lpstr>Calibri</vt:lpstr>
      <vt:lpstr>Roboto Mono Medium</vt:lpstr>
      <vt:lpstr>Roboto Mono</vt:lpstr>
      <vt:lpstr>Anton</vt:lpstr>
      <vt:lpstr>Geometric &amp; Futuristic Style Computer Theme for College by Slidesgo</vt:lpstr>
      <vt:lpstr>OpenDocument Text</vt:lpstr>
      <vt:lpstr>Курсов проект  Тема: Parktronic </vt:lpstr>
      <vt:lpstr>Съдържание</vt:lpstr>
      <vt:lpstr>Описание на проекта</vt:lpstr>
      <vt:lpstr>Електрическа схема</vt:lpstr>
      <vt:lpstr>Списък със съставни части</vt:lpstr>
      <vt:lpstr>Сорс код</vt:lpstr>
      <vt:lpstr>Снимка на проекта</vt:lpstr>
      <vt:lpstr>Заключение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&amp; Futuristic Style Computer Theme for College</dc:title>
  <cp:lastModifiedBy>Тодор Т. Георгиев</cp:lastModifiedBy>
  <cp:revision>8</cp:revision>
  <dcterms:modified xsi:type="dcterms:W3CDTF">2023-05-13T06:54:29Z</dcterms:modified>
</cp:coreProperties>
</file>