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8" r:id="rId7"/>
    <p:sldId id="266" r:id="rId8"/>
    <p:sldId id="261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pitchFamily="34" charset="0"/>
      <p:regular r:id="rId16"/>
      <p:bold r:id="rId17"/>
      <p:italic r:id="rId18"/>
      <p:boldItalic r:id="rId19"/>
    </p:embeddedFont>
    <p:embeddedFont>
      <p:font typeface="Roboto" panose="020B0604020202020204" pitchFamily="2" charset="0"/>
      <p:regular r:id="rId20"/>
      <p:bold r:id="rId21"/>
      <p:italic r:id="rId22"/>
      <p:boldItalic r:id="rId23"/>
    </p:embeddedFont>
    <p:embeddedFont>
      <p:font typeface="Roboto Mono" panose="020B0604020202020204" pitchFamily="49" charset="0"/>
      <p:regular r:id="rId24"/>
      <p:bold r:id="rId25"/>
      <p:italic r:id="rId26"/>
      <p:boldItalic r:id="rId27"/>
    </p:embeddedFont>
    <p:embeddedFont>
      <p:font typeface="Roboto Mono Medium" panose="020B0604020202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D7B46-9285-4B0F-8DCB-ADA5A4E14D57}">
  <a:tblStyle styleId="{6EFD7B46-9285-4B0F-8DCB-ADA5A4E14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>
            <a:spLocks noGrp="1"/>
          </p:cNvSpPr>
          <p:nvPr>
            <p:ph type="subTitle" idx="1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_1_2_1_1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subTitle" idx="1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2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3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ubTitle" idx="5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3"/>
          <p:cNvSpPr txBox="1">
            <a:spLocks noGrp="1"/>
          </p:cNvSpPr>
          <p:nvPr>
            <p:ph type="subTitle" idx="6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3"/>
          <p:cNvSpPr txBox="1">
            <a:spLocks noGrp="1"/>
          </p:cNvSpPr>
          <p:nvPr>
            <p:ph type="subTitle" idx="7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8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7" r:id="rId5"/>
    <p:sldLayoutId id="2147483670" r:id="rId6"/>
    <p:sldLayoutId id="2147483676" r:id="rId7"/>
    <p:sldLayoutId id="2147483677" r:id="rId8"/>
    <p:sldLayoutId id="2147483679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TodorGeorgiev05/Parktronic-Tinkercad" TargetMode="Externa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0" y="1538177"/>
            <a:ext cx="9144000" cy="230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Курсов проект</a:t>
            </a:r>
            <a:br>
              <a:rPr lang="bg-BG">
                <a:solidFill>
                  <a:schemeClr val="tx1"/>
                </a:solidFill>
              </a:rPr>
            </a:br>
            <a:br>
              <a:rPr lang="bg-BG">
                <a:solidFill>
                  <a:schemeClr val="tx1"/>
                </a:solidFill>
              </a:rPr>
            </a:br>
            <a:r>
              <a:rPr lang="bg-BG" sz="2400">
                <a:solidFill>
                  <a:schemeClr val="tx1"/>
                </a:solidFill>
              </a:rPr>
              <a:t>Тема: </a:t>
            </a:r>
            <a:r>
              <a:rPr lang="en-US" sz="2400">
                <a:solidFill>
                  <a:schemeClr val="tx1"/>
                </a:solidFill>
              </a:rPr>
              <a:t>Parktronic</a:t>
            </a:r>
            <a:br>
              <a:rPr lang="bg-BG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627056" y="3965579"/>
            <a:ext cx="2895765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Ръководител: Петър</a:t>
            </a:r>
            <a:r>
              <a:rPr lang="en-US"/>
              <a:t> 	</a:t>
            </a:r>
            <a:r>
              <a:rPr lang="bg-BG"/>
              <a:t>Чуклев</a:t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258;p43">
            <a:extLst>
              <a:ext uri="{FF2B5EF4-FFF2-40B4-BE49-F238E27FC236}">
                <a16:creationId xmlns:a16="http://schemas.microsoft.com/office/drawing/2014/main" id="{9F79046D-D5E5-4FD0-9563-FC01A4A26831}"/>
              </a:ext>
            </a:extLst>
          </p:cNvPr>
          <p:cNvSpPr txBox="1">
            <a:spLocks/>
          </p:cNvSpPr>
          <p:nvPr/>
        </p:nvSpPr>
        <p:spPr>
          <a:xfrm>
            <a:off x="5681165" y="3965579"/>
            <a:ext cx="2895765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bg-BG"/>
              <a:t>Изготвил: Тодор Георгиев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</a:rPr>
              <a:t>Съдържание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3" name="Google Shape;1273;p44"/>
          <p:cNvSpPr txBox="1"/>
          <p:nvPr/>
        </p:nvSpPr>
        <p:spPr>
          <a:xfrm>
            <a:off x="701749" y="1227609"/>
            <a:ext cx="77222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Описание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Електрическа схема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Списък със съставните части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Сорс код – описание на функционалността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Снимка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Заключение</a:t>
            </a: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1949100" y="4447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Описание на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1273;p44">
            <a:extLst>
              <a:ext uri="{FF2B5EF4-FFF2-40B4-BE49-F238E27FC236}">
                <a16:creationId xmlns:a16="http://schemas.microsoft.com/office/drawing/2014/main" id="{0ABCFF1F-7B51-4D2A-A17E-94055FA593EF}"/>
              </a:ext>
            </a:extLst>
          </p:cNvPr>
          <p:cNvSpPr txBox="1"/>
          <p:nvPr/>
        </p:nvSpPr>
        <p:spPr>
          <a:xfrm>
            <a:off x="1193474" y="1574352"/>
            <a:ext cx="67570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1600">
                <a:solidFill>
                  <a:schemeClr val="tx1"/>
                </a:solidFill>
              </a:rPr>
              <a:t>В началото на кода се заделя памет за променливите и масивите. След това в setup функцията се инизиализират определените пинове като вход и изход. В loop метода конвертира дистанцията в сантиметри. След това започват проверките за дистанцията на обекта от сензора. При различни дистанции се включват различни светлини и има различен звук от buzzer-а. През цялото време на LCD екрана се показва дистанцията в сантиметри.</a:t>
            </a:r>
          </a:p>
          <a:p>
            <a:pPr lvl="0">
              <a:buClr>
                <a:schemeClr val="tx1"/>
              </a:buClr>
            </a:pPr>
            <a:endParaRPr lang="ru-RU" sz="1600" b="1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>
            <a:spLocks noGrp="1"/>
          </p:cNvSpPr>
          <p:nvPr>
            <p:ph type="title"/>
          </p:nvPr>
        </p:nvSpPr>
        <p:spPr>
          <a:xfrm>
            <a:off x="720000" y="37155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Електрическа схема</a:t>
            </a: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7DA3C4-8E70-4FCA-85B9-2D3303CE5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5389" y="1145191"/>
            <a:ext cx="5133222" cy="3711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Списък със съставни части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44484-BB4F-4B51-820E-E972170FBBBC}"/>
              </a:ext>
            </a:extLst>
          </p:cNvPr>
          <p:cNvSpPr/>
          <p:nvPr/>
        </p:nvSpPr>
        <p:spPr>
          <a:xfrm>
            <a:off x="0" y="137608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Arduino Uno R3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Green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Yellow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Red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3 x 330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Piezo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100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LCD 16 x 2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220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Ultrasonic Distance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Сорс код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5" name="Google Shape;1535;p55"/>
          <p:cNvSpPr/>
          <p:nvPr/>
        </p:nvSpPr>
        <p:spPr>
          <a:xfrm flipH="1">
            <a:off x="1478792" y="3994200"/>
            <a:ext cx="40800" cy="4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5"/>
          <p:cNvSpPr/>
          <p:nvPr/>
        </p:nvSpPr>
        <p:spPr>
          <a:xfrm flipH="1">
            <a:off x="1427138" y="37381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55"/>
          <p:cNvCxnSpPr/>
          <p:nvPr/>
        </p:nvCxnSpPr>
        <p:spPr>
          <a:xfrm rot="10800000">
            <a:off x="1499288" y="27110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A7EFC-9885-454C-B939-4F31A51FC2C2}"/>
              </a:ext>
            </a:extLst>
          </p:cNvPr>
          <p:cNvSpPr txBox="1"/>
          <p:nvPr/>
        </p:nvSpPr>
        <p:spPr>
          <a:xfrm flipH="1">
            <a:off x="1519592" y="1924528"/>
            <a:ext cx="195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>
                <a:solidFill>
                  <a:schemeClr val="tx1"/>
                </a:solidFill>
              </a:rPr>
              <a:t>Линк към кода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DDB3E-AFA5-4378-9159-F2100DFD6870}"/>
              </a:ext>
            </a:extLst>
          </p:cNvPr>
          <p:cNvSpPr/>
          <p:nvPr/>
        </p:nvSpPr>
        <p:spPr>
          <a:xfrm>
            <a:off x="3629231" y="1956738"/>
            <a:ext cx="742742" cy="367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F73BB6C-3B6A-45D1-A071-A6A399959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20101"/>
              </p:ext>
            </p:extLst>
          </p:nvPr>
        </p:nvGraphicFramePr>
        <p:xfrm>
          <a:off x="4871230" y="174460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92360" progId="Word.OpenDocumentText.12">
                  <p:embed/>
                </p:oleObj>
              </mc:Choice>
              <mc:Fallback>
                <p:oleObj name="Document" showAsIcon="1" r:id="rId3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1230" y="1744606"/>
                        <a:ext cx="914400" cy="792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74B6F-7D59-42D2-8DA0-B4575548EA14}"/>
              </a:ext>
            </a:extLst>
          </p:cNvPr>
          <p:cNvSpPr txBox="1"/>
          <p:nvPr/>
        </p:nvSpPr>
        <p:spPr>
          <a:xfrm>
            <a:off x="1519592" y="2818863"/>
            <a:ext cx="690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Линк </a:t>
            </a:r>
            <a:r>
              <a:rPr lang="bg-BG" sz="2000">
                <a:solidFill>
                  <a:schemeClr val="tx1"/>
                </a:solidFill>
              </a:rPr>
              <a:t>към гитхъб - </a:t>
            </a:r>
            <a:r>
              <a:rPr lang="en-US" sz="2000">
                <a:solidFill>
                  <a:schemeClr val="tx1"/>
                </a:solidFill>
                <a:hlinkClick r:id="rId5"/>
              </a:rPr>
              <a:t>https://github.com/TodorGeorgiev05/Parktronic-Tinkercad</a:t>
            </a:r>
            <a:endParaRPr lang="bg-BG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Снимка на проекта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C4937F-44DC-45DC-88A7-049D694436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397857"/>
            <a:ext cx="57607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3" name="Google Shape;1373;p48"/>
          <p:cNvSpPr txBox="1">
            <a:spLocks noGrp="1"/>
          </p:cNvSpPr>
          <p:nvPr>
            <p:ph type="subTitle" idx="2"/>
          </p:nvPr>
        </p:nvSpPr>
        <p:spPr>
          <a:xfrm>
            <a:off x="1400314" y="1696375"/>
            <a:ext cx="6551361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bg-BG" sz="1800"/>
              <a:t>Проектът има много възможности за употреба, както и за парктроник, така и за доста други неща. Ако потребителят реши може да махне екрана и да има „пазител за шкаф“ или да премахне </a:t>
            </a:r>
            <a:r>
              <a:rPr lang="en-US" sz="1800"/>
              <a:t>LED </a:t>
            </a:r>
            <a:r>
              <a:rPr lang="bg-BG" sz="1800"/>
              <a:t>и </a:t>
            </a:r>
            <a:r>
              <a:rPr lang="en-US" sz="1800"/>
              <a:t>buzzer-a </a:t>
            </a:r>
            <a:r>
              <a:rPr lang="bg-BG" sz="1800"/>
              <a:t>и ще получи уред за измерване на дистанция.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7"/>
          <p:cNvSpPr txBox="1">
            <a:spLocks noGrp="1"/>
          </p:cNvSpPr>
          <p:nvPr>
            <p:ph type="ctrTitle"/>
          </p:nvPr>
        </p:nvSpPr>
        <p:spPr>
          <a:xfrm flipH="1">
            <a:off x="3821999" y="751555"/>
            <a:ext cx="4822181" cy="2712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>
                <a:solidFill>
                  <a:schemeClr val="tx1"/>
                </a:solidFill>
              </a:rPr>
              <a:t>Благодаря за вниманието!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2029" name="Google Shape;2029;p77"/>
          <p:cNvSpPr txBox="1"/>
          <p:nvPr/>
        </p:nvSpPr>
        <p:spPr>
          <a:xfrm>
            <a:off x="4572000" y="424907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0" name="Google Shape;2030;p77"/>
          <p:cNvSpPr/>
          <p:nvPr/>
        </p:nvSpPr>
        <p:spPr>
          <a:xfrm flipH="1">
            <a:off x="1260550" y="14444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77"/>
          <p:cNvSpPr/>
          <p:nvPr/>
        </p:nvSpPr>
        <p:spPr>
          <a:xfrm flipH="1">
            <a:off x="1248000" y="11728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77"/>
          <p:cNvSpPr/>
          <p:nvPr/>
        </p:nvSpPr>
        <p:spPr>
          <a:xfrm>
            <a:off x="1478950" y="43167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3" name="Google Shape;2033;p77"/>
          <p:cNvCxnSpPr/>
          <p:nvPr/>
        </p:nvCxnSpPr>
        <p:spPr>
          <a:xfrm rot="10800000">
            <a:off x="1098850" y="3728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77"/>
          <p:cNvCxnSpPr/>
          <p:nvPr/>
        </p:nvCxnSpPr>
        <p:spPr>
          <a:xfrm rot="10800000">
            <a:off x="2477450" y="34642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5" name="Google Shape;2035;p77"/>
          <p:cNvSpPr/>
          <p:nvPr/>
        </p:nvSpPr>
        <p:spPr>
          <a:xfrm flipH="1">
            <a:off x="2001600" y="19629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77"/>
          <p:cNvSpPr/>
          <p:nvPr/>
        </p:nvSpPr>
        <p:spPr>
          <a:xfrm flipH="1">
            <a:off x="2032050" y="21481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7" name="Google Shape;2037;p77"/>
          <p:cNvCxnSpPr/>
          <p:nvPr/>
        </p:nvCxnSpPr>
        <p:spPr>
          <a:xfrm rot="10800000">
            <a:off x="2073600" y="950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8" name="Google Shape;2038;p77"/>
          <p:cNvSpPr/>
          <p:nvPr/>
        </p:nvSpPr>
        <p:spPr>
          <a:xfrm>
            <a:off x="2827050" y="2493900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77"/>
          <p:cNvSpPr/>
          <p:nvPr/>
        </p:nvSpPr>
        <p:spPr>
          <a:xfrm>
            <a:off x="2887950" y="2792675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77"/>
          <p:cNvSpPr/>
          <p:nvPr/>
        </p:nvSpPr>
        <p:spPr>
          <a:xfrm>
            <a:off x="2032075" y="29768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77"/>
          <p:cNvSpPr/>
          <p:nvPr/>
        </p:nvSpPr>
        <p:spPr>
          <a:xfrm>
            <a:off x="1950150" y="31659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2" name="Google Shape;2042;p77"/>
          <p:cNvCxnSpPr/>
          <p:nvPr/>
        </p:nvCxnSpPr>
        <p:spPr>
          <a:xfrm rot="10800000">
            <a:off x="2927850" y="658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3" name="Google Shape;2043;p77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2519000" y="533763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77"/>
          <p:cNvSpPr/>
          <p:nvPr/>
        </p:nvSpPr>
        <p:spPr>
          <a:xfrm flipH="1">
            <a:off x="3583875" y="38266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77"/>
          <p:cNvSpPr/>
          <p:nvPr/>
        </p:nvSpPr>
        <p:spPr>
          <a:xfrm flipH="1">
            <a:off x="3614325" y="40118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77"/>
          <p:cNvCxnSpPr/>
          <p:nvPr/>
        </p:nvCxnSpPr>
        <p:spPr>
          <a:xfrm rot="10800000">
            <a:off x="3655875" y="28140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04865A-B68E-49BB-9479-E2920CB41729}"/>
              </a:ext>
            </a:extLst>
          </p:cNvPr>
          <p:cNvSpPr/>
          <p:nvPr/>
        </p:nvSpPr>
        <p:spPr>
          <a:xfrm>
            <a:off x="4621250" y="3306137"/>
            <a:ext cx="3668155" cy="12826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110A52"/>
                </a:solidFill>
              </a:ln>
              <a:solidFill>
                <a:srgbClr val="110A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Anton</vt:lpstr>
      <vt:lpstr>Roboto</vt:lpstr>
      <vt:lpstr>Lato</vt:lpstr>
      <vt:lpstr>Roboto Mono Medium</vt:lpstr>
      <vt:lpstr>Roboto Mono</vt:lpstr>
      <vt:lpstr>Arial</vt:lpstr>
      <vt:lpstr>Geometric &amp; Futuristic Style Computer Theme for College by Slidesgo</vt:lpstr>
      <vt:lpstr>OpenDocument Text</vt:lpstr>
      <vt:lpstr>Курсов проект  Тема: Parktronic </vt:lpstr>
      <vt:lpstr>Съдържание</vt:lpstr>
      <vt:lpstr>Описание на проекта</vt:lpstr>
      <vt:lpstr>Електрическа схема</vt:lpstr>
      <vt:lpstr>Списък със съставни части</vt:lpstr>
      <vt:lpstr>Сорс код</vt:lpstr>
      <vt:lpstr>Снимка на проекта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&amp; Futuristic Style Computer Theme for College</dc:title>
  <cp:lastModifiedBy>Тодор Т. Георгиев</cp:lastModifiedBy>
  <cp:revision>6</cp:revision>
  <dcterms:modified xsi:type="dcterms:W3CDTF">2023-05-11T15:37:07Z</dcterms:modified>
</cp:coreProperties>
</file>