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4" r:id="rId6"/>
    <p:sldId id="268" r:id="rId7"/>
    <p:sldId id="266" r:id="rId8"/>
    <p:sldId id="261" r:id="rId9"/>
    <p:sldId id="29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boto Mono" panose="020B0604020202020204" charset="0"/>
      <p:regular r:id="rId24"/>
      <p:bold r:id="rId25"/>
      <p:italic r:id="rId26"/>
      <p:boldItalic r:id="rId27"/>
    </p:embeddedFont>
    <p:embeddedFont>
      <p:font typeface="Roboto Mono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FD7B46-9285-4B0F-8DCB-ADA5A4E14D57}">
  <a:tblStyle styleId="{6EFD7B46-9285-4B0F-8DCB-ADA5A4E14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a1242414e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a1242414e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a1242414e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a1242414e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37900" y="1733375"/>
            <a:ext cx="144300" cy="144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195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500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055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2360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9425" y="2081250"/>
            <a:ext cx="221100" cy="221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8995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5695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68325" y="2792500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160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19715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13790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54800" y="4414525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5550" y="4603650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40330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38395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 rot="10800000">
            <a:off x="659535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 rot="10800000">
            <a:off x="87099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 rot="10800000">
            <a:off x="62668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" name="Google Shape;29;p2"/>
          <p:cNvCxnSpPr/>
          <p:nvPr/>
        </p:nvCxnSpPr>
        <p:spPr>
          <a:xfrm rot="10800000">
            <a:off x="40423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2168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" name="Google Shape;33;p2"/>
          <p:cNvCxnSpPr/>
          <p:nvPr/>
        </p:nvCxnSpPr>
        <p:spPr>
          <a:xfrm rot="10800000">
            <a:off x="582970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" name="Google Shape;34;p2"/>
          <p:cNvCxnSpPr/>
          <p:nvPr/>
        </p:nvCxnSpPr>
        <p:spPr>
          <a:xfrm rot="10800000">
            <a:off x="77397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7"/>
          <p:cNvSpPr txBox="1">
            <a:spLocks noGrp="1"/>
          </p:cNvSpPr>
          <p:nvPr>
            <p:ph type="subTitle" idx="1"/>
          </p:nvPr>
        </p:nvSpPr>
        <p:spPr>
          <a:xfrm>
            <a:off x="4568825" y="1527900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9" name="Google Shape;1159;p37"/>
          <p:cNvSpPr txBox="1">
            <a:spLocks noGrp="1"/>
          </p:cNvSpPr>
          <p:nvPr>
            <p:ph type="ctrTitle"/>
          </p:nvPr>
        </p:nvSpPr>
        <p:spPr>
          <a:xfrm flipH="1">
            <a:off x="4575175" y="711688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0" name="Google Shape;1160;p37"/>
          <p:cNvSpPr txBox="1"/>
          <p:nvPr/>
        </p:nvSpPr>
        <p:spPr>
          <a:xfrm>
            <a:off x="4572003" y="3385525"/>
            <a:ext cx="38520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1" name="Google Shape;1161;p37"/>
          <p:cNvSpPr/>
          <p:nvPr/>
        </p:nvSpPr>
        <p:spPr>
          <a:xfrm flipH="1">
            <a:off x="446000" y="21448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7"/>
          <p:cNvSpPr/>
          <p:nvPr/>
        </p:nvSpPr>
        <p:spPr>
          <a:xfrm flipH="1">
            <a:off x="2405450" y="45346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7"/>
          <p:cNvSpPr/>
          <p:nvPr/>
        </p:nvSpPr>
        <p:spPr>
          <a:xfrm flipH="1">
            <a:off x="407675" y="4086950"/>
            <a:ext cx="90900" cy="909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7"/>
          <p:cNvSpPr/>
          <p:nvPr/>
        </p:nvSpPr>
        <p:spPr>
          <a:xfrm flipH="1">
            <a:off x="407675" y="24311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7"/>
          <p:cNvSpPr/>
          <p:nvPr/>
        </p:nvSpPr>
        <p:spPr>
          <a:xfrm flipH="1">
            <a:off x="476450" y="27945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7"/>
          <p:cNvSpPr/>
          <p:nvPr/>
        </p:nvSpPr>
        <p:spPr>
          <a:xfrm flipH="1">
            <a:off x="2435900" y="4806500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7"/>
          <p:cNvSpPr/>
          <p:nvPr/>
        </p:nvSpPr>
        <p:spPr>
          <a:xfrm>
            <a:off x="1419700" y="45058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8" name="Google Shape;1168;p37"/>
          <p:cNvCxnSpPr/>
          <p:nvPr/>
        </p:nvCxnSpPr>
        <p:spPr>
          <a:xfrm rot="10800000">
            <a:off x="518225" y="40297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37"/>
          <p:cNvCxnSpPr/>
          <p:nvPr/>
        </p:nvCxnSpPr>
        <p:spPr>
          <a:xfrm rot="10800000">
            <a:off x="1320150" y="145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70" name="Google Shape;1170;p37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7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7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3" name="Google Shape;1173;p37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37"/>
          <p:cNvCxnSpPr/>
          <p:nvPr/>
        </p:nvCxnSpPr>
        <p:spPr>
          <a:xfrm rot="10800000">
            <a:off x="3727875" y="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37"/>
          <p:cNvCxnSpPr/>
          <p:nvPr/>
        </p:nvCxnSpPr>
        <p:spPr>
          <a:xfrm rot="10800000">
            <a:off x="8498450" y="-180025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76" name="Google Shape;1176;p37"/>
          <p:cNvSpPr/>
          <p:nvPr/>
        </p:nvSpPr>
        <p:spPr>
          <a:xfrm>
            <a:off x="8456925" y="46033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7"/>
          <p:cNvSpPr/>
          <p:nvPr/>
        </p:nvSpPr>
        <p:spPr>
          <a:xfrm>
            <a:off x="8375000" y="47924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578250" y="3446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9" name="Google Shape;1179;p37"/>
          <p:cNvCxnSpPr/>
          <p:nvPr/>
        </p:nvCxnSpPr>
        <p:spPr>
          <a:xfrm rot="10800000">
            <a:off x="372787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37"/>
          <p:cNvCxnSpPr/>
          <p:nvPr/>
        </p:nvCxnSpPr>
        <p:spPr>
          <a:xfrm rot="10800000">
            <a:off x="700042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37"/>
          <p:cNvCxnSpPr/>
          <p:nvPr/>
        </p:nvCxnSpPr>
        <p:spPr>
          <a:xfrm rot="10800000">
            <a:off x="5328775" y="-32145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2" name="Google Shape;1182;p37"/>
          <p:cNvCxnSpPr/>
          <p:nvPr/>
        </p:nvCxnSpPr>
        <p:spPr>
          <a:xfrm rot="10800000">
            <a:off x="5328775" y="458110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37"/>
          <p:cNvCxnSpPr/>
          <p:nvPr/>
        </p:nvCxnSpPr>
        <p:spPr>
          <a:xfrm rot="10800000">
            <a:off x="7026125" y="-61080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37"/>
          <p:cNvCxnSpPr/>
          <p:nvPr/>
        </p:nvCxnSpPr>
        <p:spPr>
          <a:xfrm rot="10800000">
            <a:off x="30102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8"/>
          <p:cNvSpPr/>
          <p:nvPr/>
        </p:nvSpPr>
        <p:spPr>
          <a:xfrm flipH="1">
            <a:off x="274898" y="1727425"/>
            <a:ext cx="104700" cy="1047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/>
          <p:nvPr/>
        </p:nvSpPr>
        <p:spPr>
          <a:xfrm flipH="1">
            <a:off x="858140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8"/>
          <p:cNvSpPr/>
          <p:nvPr/>
        </p:nvSpPr>
        <p:spPr>
          <a:xfrm flipH="1">
            <a:off x="161835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8"/>
          <p:cNvSpPr/>
          <p:nvPr/>
        </p:nvSpPr>
        <p:spPr>
          <a:xfrm flipH="1">
            <a:off x="16487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156685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47275" y="1934841"/>
            <a:ext cx="160200" cy="1605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89340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862640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97253" y="2229999"/>
            <a:ext cx="60300" cy="60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859235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317765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 flipH="1">
            <a:off x="575710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flipH="1">
            <a:off x="569785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927200" y="34776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 flipH="1">
            <a:off x="867950" y="3666725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1" name="Google Shape;1201;p38"/>
          <p:cNvCxnSpPr/>
          <p:nvPr/>
        </p:nvCxnSpPr>
        <p:spPr>
          <a:xfrm rot="10800000">
            <a:off x="863405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38"/>
          <p:cNvCxnSpPr/>
          <p:nvPr/>
        </p:nvCxnSpPr>
        <p:spPr>
          <a:xfrm rot="10800000">
            <a:off x="865340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38"/>
          <p:cNvCxnSpPr/>
          <p:nvPr/>
        </p:nvCxnSpPr>
        <p:spPr>
          <a:xfrm rot="10800000">
            <a:off x="244200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4" name="Google Shape;1204;p38"/>
          <p:cNvCxnSpPr/>
          <p:nvPr/>
        </p:nvCxnSpPr>
        <p:spPr>
          <a:xfrm rot="10800000">
            <a:off x="3273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5" name="Google Shape;1205;p38"/>
          <p:cNvCxnSpPr/>
          <p:nvPr/>
        </p:nvCxnSpPr>
        <p:spPr>
          <a:xfrm rot="10800000">
            <a:off x="27704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38"/>
          <p:cNvCxnSpPr/>
          <p:nvPr/>
        </p:nvCxnSpPr>
        <p:spPr>
          <a:xfrm rot="10800000">
            <a:off x="49950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38"/>
          <p:cNvCxnSpPr/>
          <p:nvPr/>
        </p:nvCxnSpPr>
        <p:spPr>
          <a:xfrm rot="10800000">
            <a:off x="88205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38"/>
          <p:cNvCxnSpPr/>
          <p:nvPr/>
        </p:nvCxnSpPr>
        <p:spPr>
          <a:xfrm rot="10800000">
            <a:off x="3273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38"/>
          <p:cNvCxnSpPr/>
          <p:nvPr/>
        </p:nvCxnSpPr>
        <p:spPr>
          <a:xfrm rot="10800000">
            <a:off x="7517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320765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12975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2" name="Google Shape;1212;p38"/>
          <p:cNvSpPr/>
          <p:nvPr/>
        </p:nvSpPr>
        <p:spPr>
          <a:xfrm rot="10800000" flipH="1">
            <a:off x="1245352" y="25535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8"/>
          <p:cNvSpPr/>
          <p:nvPr/>
        </p:nvSpPr>
        <p:spPr>
          <a:xfrm rot="10800000" flipH="1">
            <a:off x="1217475" y="22903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1678075" y="477287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5" name="Google Shape;1215;p38"/>
          <p:cNvSpPr/>
          <p:nvPr/>
        </p:nvSpPr>
        <p:spPr>
          <a:xfrm flipH="1">
            <a:off x="1659650" y="4385425"/>
            <a:ext cx="61500" cy="615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 flipH="1">
            <a:off x="8188818" y="12165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9"/>
          <p:cNvSpPr/>
          <p:nvPr/>
        </p:nvSpPr>
        <p:spPr>
          <a:xfrm flipH="1">
            <a:off x="8180288" y="10346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9" name="Google Shape;1219;p39"/>
          <p:cNvCxnSpPr/>
          <p:nvPr/>
        </p:nvCxnSpPr>
        <p:spPr>
          <a:xfrm rot="10800000">
            <a:off x="8229213" y="351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0" name="Google Shape;1220;p39"/>
          <p:cNvSpPr/>
          <p:nvPr/>
        </p:nvSpPr>
        <p:spPr>
          <a:xfrm flipH="1">
            <a:off x="8721073" y="3770651"/>
            <a:ext cx="933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flipH="1">
            <a:off x="8677350" y="3479102"/>
            <a:ext cx="180900" cy="18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2" name="Google Shape;1222;p39"/>
          <p:cNvCxnSpPr/>
          <p:nvPr/>
        </p:nvCxnSpPr>
        <p:spPr>
          <a:xfrm rot="10800000">
            <a:off x="8767738" y="23947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3" name="Google Shape;1223;p39"/>
          <p:cNvSpPr/>
          <p:nvPr/>
        </p:nvSpPr>
        <p:spPr>
          <a:xfrm>
            <a:off x="8826477" y="63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8756763" y="79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9"/>
          <p:cNvSpPr/>
          <p:nvPr/>
        </p:nvSpPr>
        <p:spPr>
          <a:xfrm flipH="1">
            <a:off x="8248343" y="49059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 flipH="1">
            <a:off x="8229213" y="47147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7" name="Google Shape;1227;p39"/>
          <p:cNvCxnSpPr/>
          <p:nvPr/>
        </p:nvCxnSpPr>
        <p:spPr>
          <a:xfrm rot="10800000">
            <a:off x="8298288" y="370331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8" name="Google Shape;1228;p39"/>
          <p:cNvSpPr/>
          <p:nvPr/>
        </p:nvSpPr>
        <p:spPr>
          <a:xfrm flipH="1">
            <a:off x="731650" y="1629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9"/>
          <p:cNvSpPr/>
          <p:nvPr/>
        </p:nvSpPr>
        <p:spPr>
          <a:xfrm flipH="1">
            <a:off x="649775" y="3521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9"/>
          <p:cNvSpPr/>
          <p:nvPr/>
        </p:nvSpPr>
        <p:spPr>
          <a:xfrm flipH="1">
            <a:off x="339075" y="44877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9"/>
          <p:cNvSpPr/>
          <p:nvPr/>
        </p:nvSpPr>
        <p:spPr>
          <a:xfrm flipH="1">
            <a:off x="279825" y="467682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2" name="Google Shape;1232;p39"/>
          <p:cNvCxnSpPr/>
          <p:nvPr/>
        </p:nvCxnSpPr>
        <p:spPr>
          <a:xfrm rot="10800000">
            <a:off x="380500" y="1629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3" name="Google Shape;1233;p39"/>
          <p:cNvSpPr/>
          <p:nvPr/>
        </p:nvSpPr>
        <p:spPr>
          <a:xfrm rot="10800000" flipH="1">
            <a:off x="328277" y="22900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9"/>
          <p:cNvSpPr/>
          <p:nvPr/>
        </p:nvSpPr>
        <p:spPr>
          <a:xfrm rot="10800000" flipH="1">
            <a:off x="300400" y="20268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2841175" y="10346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2781925" y="12237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9"/>
          <p:cNvSpPr/>
          <p:nvPr/>
        </p:nvSpPr>
        <p:spPr>
          <a:xfrm flipH="1">
            <a:off x="1133338" y="3496650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8" name="Google Shape;1238;p39"/>
          <p:cNvCxnSpPr/>
          <p:nvPr/>
        </p:nvCxnSpPr>
        <p:spPr>
          <a:xfrm rot="10800000">
            <a:off x="1191963" y="2217250"/>
            <a:ext cx="0" cy="1181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9" name="Google Shape;1239;p39"/>
          <p:cNvSpPr/>
          <p:nvPr/>
        </p:nvSpPr>
        <p:spPr>
          <a:xfrm flipH="1">
            <a:off x="1154088" y="368170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9"/>
          <p:cNvSpPr/>
          <p:nvPr/>
        </p:nvSpPr>
        <p:spPr>
          <a:xfrm flipH="1">
            <a:off x="1674675" y="17350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1733300" y="11177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2" name="Google Shape;1242;p39"/>
          <p:cNvSpPr/>
          <p:nvPr/>
        </p:nvSpPr>
        <p:spPr>
          <a:xfrm flipH="1">
            <a:off x="1695425" y="19201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2068275" y="30960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9"/>
          <p:cNvSpPr/>
          <p:nvPr/>
        </p:nvSpPr>
        <p:spPr>
          <a:xfrm flipH="1">
            <a:off x="3417050" y="373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3475675" y="2136825"/>
            <a:ext cx="0" cy="1499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6" name="Google Shape;1246;p39"/>
          <p:cNvSpPr/>
          <p:nvPr/>
        </p:nvSpPr>
        <p:spPr>
          <a:xfrm flipH="1">
            <a:off x="3437800" y="391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8637900" y="11344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599425" y="1342525"/>
            <a:ext cx="221100" cy="22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316575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 rot="10800000">
            <a:off x="356175" y="3579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6"/>
          <p:cNvCxnSpPr/>
          <p:nvPr/>
        </p:nvCxnSpPr>
        <p:spPr>
          <a:xfrm rot="10800000">
            <a:off x="171825" y="20938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6"/>
          <p:cNvCxnSpPr/>
          <p:nvPr/>
        </p:nvCxnSpPr>
        <p:spPr>
          <a:xfrm rot="10800000">
            <a:off x="8710075" y="-3474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6"/>
          <p:cNvCxnSpPr/>
          <p:nvPr/>
        </p:nvCxnSpPr>
        <p:spPr>
          <a:xfrm rot="10800000">
            <a:off x="7867825" y="-95175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6"/>
          <p:cNvCxnSpPr/>
          <p:nvPr/>
        </p:nvCxnSpPr>
        <p:spPr>
          <a:xfrm rot="10800000">
            <a:off x="1084850" y="-563125"/>
            <a:ext cx="0" cy="12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" name="Google Shape;135;p6"/>
          <p:cNvSpPr/>
          <p:nvPr/>
        </p:nvSpPr>
        <p:spPr>
          <a:xfrm>
            <a:off x="8668550" y="44646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586625" y="46538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640600" y="66340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415425" y="45477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356175" y="47368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328425" y="18680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668275" y="1975975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6"/>
          <p:cNvCxnSpPr/>
          <p:nvPr/>
        </p:nvCxnSpPr>
        <p:spPr>
          <a:xfrm rot="10800000">
            <a:off x="7925700" y="48475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6"/>
          <p:cNvCxnSpPr/>
          <p:nvPr/>
        </p:nvCxnSpPr>
        <p:spPr>
          <a:xfrm rot="10800000">
            <a:off x="4421700" y="48475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6"/>
          <p:cNvCxnSpPr/>
          <p:nvPr/>
        </p:nvCxnSpPr>
        <p:spPr>
          <a:xfrm rot="10800000">
            <a:off x="2627875" y="-252850"/>
            <a:ext cx="0" cy="511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6"/>
          <p:cNvCxnSpPr/>
          <p:nvPr/>
        </p:nvCxnSpPr>
        <p:spPr>
          <a:xfrm rot="10800000">
            <a:off x="5688275" y="-252850"/>
            <a:ext cx="0" cy="511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119416" y="3578625"/>
            <a:ext cx="105000" cy="10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91425" y="3730012"/>
            <a:ext cx="160800" cy="16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331275" y="453790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50325" y="321988"/>
            <a:ext cx="83100" cy="83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7368400" y="511113"/>
            <a:ext cx="246900" cy="246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8168675" y="4663550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310300" y="1434288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261597" y="1656625"/>
            <a:ext cx="180600" cy="18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8248475" y="1104225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13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13"/>
          <p:cNvCxnSpPr/>
          <p:nvPr/>
        </p:nvCxnSpPr>
        <p:spPr>
          <a:xfrm rot="10800000">
            <a:off x="409663" y="279467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13"/>
          <p:cNvCxnSpPr/>
          <p:nvPr/>
        </p:nvCxnSpPr>
        <p:spPr>
          <a:xfrm rot="10800000">
            <a:off x="353325" y="-30482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3"/>
          <p:cNvCxnSpPr/>
          <p:nvPr/>
        </p:nvCxnSpPr>
        <p:spPr>
          <a:xfrm rot="10800000">
            <a:off x="7924800" y="-107105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3"/>
          <p:cNvCxnSpPr/>
          <p:nvPr/>
        </p:nvCxnSpPr>
        <p:spPr>
          <a:xfrm rot="10800000">
            <a:off x="1257550" y="-14258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3"/>
          <p:cNvCxnSpPr/>
          <p:nvPr/>
        </p:nvCxnSpPr>
        <p:spPr>
          <a:xfrm rot="10800000">
            <a:off x="1521150" y="4484450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3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3"/>
          <p:cNvCxnSpPr/>
          <p:nvPr/>
        </p:nvCxnSpPr>
        <p:spPr>
          <a:xfrm rot="10800000">
            <a:off x="8993525" y="444575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2" name="Google Shape;312;p13"/>
          <p:cNvSpPr/>
          <p:nvPr/>
        </p:nvSpPr>
        <p:spPr>
          <a:xfrm>
            <a:off x="7332850" y="4857350"/>
            <a:ext cx="79800" cy="79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subTitle" idx="1"/>
          </p:nvPr>
        </p:nvSpPr>
        <p:spPr>
          <a:xfrm>
            <a:off x="1775426" y="2278465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2" hasCustomPrompt="1"/>
          </p:nvPr>
        </p:nvSpPr>
        <p:spPr>
          <a:xfrm>
            <a:off x="2534750" y="138018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3"/>
          </p:nvPr>
        </p:nvSpPr>
        <p:spPr>
          <a:xfrm>
            <a:off x="4812466" y="2278474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4" hasCustomPrompt="1"/>
          </p:nvPr>
        </p:nvSpPr>
        <p:spPr>
          <a:xfrm>
            <a:off x="5571926" y="138013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5"/>
          </p:nvPr>
        </p:nvSpPr>
        <p:spPr>
          <a:xfrm>
            <a:off x="1775426" y="4098950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6" hasCustomPrompt="1"/>
          </p:nvPr>
        </p:nvSpPr>
        <p:spPr>
          <a:xfrm>
            <a:off x="2534739" y="3207068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7"/>
          </p:nvPr>
        </p:nvSpPr>
        <p:spPr>
          <a:xfrm>
            <a:off x="4812439" y="4098950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8" hasCustomPrompt="1"/>
          </p:nvPr>
        </p:nvSpPr>
        <p:spPr>
          <a:xfrm>
            <a:off x="5571926" y="3207089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9"/>
          </p:nvPr>
        </p:nvSpPr>
        <p:spPr>
          <a:xfrm>
            <a:off x="1775441" y="1991375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13"/>
          </p:nvPr>
        </p:nvSpPr>
        <p:spPr>
          <a:xfrm>
            <a:off x="4812412" y="1991375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14"/>
          </p:nvPr>
        </p:nvSpPr>
        <p:spPr>
          <a:xfrm>
            <a:off x="1775590" y="3811851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15"/>
          </p:nvPr>
        </p:nvSpPr>
        <p:spPr>
          <a:xfrm>
            <a:off x="4812561" y="3811850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2_1_2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1"/>
          <p:cNvSpPr/>
          <p:nvPr/>
        </p:nvSpPr>
        <p:spPr>
          <a:xfrm>
            <a:off x="8825949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88036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>
            <a:off x="8843577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4282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2094250" y="28961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5" name="Google Shape;565;p21"/>
          <p:cNvCxnSpPr/>
          <p:nvPr/>
        </p:nvCxnSpPr>
        <p:spPr>
          <a:xfrm rot="10800000">
            <a:off x="8867675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1"/>
          <p:cNvCxnSpPr/>
          <p:nvPr/>
        </p:nvCxnSpPr>
        <p:spPr>
          <a:xfrm rot="10800000">
            <a:off x="806280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21"/>
          <p:cNvCxnSpPr/>
          <p:nvPr/>
        </p:nvCxnSpPr>
        <p:spPr>
          <a:xfrm rot="10800000">
            <a:off x="2168675" y="-7021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21"/>
          <p:cNvCxnSpPr/>
          <p:nvPr/>
        </p:nvCxnSpPr>
        <p:spPr>
          <a:xfrm rot="10800000">
            <a:off x="500425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69" name="Google Shape;569;p21"/>
          <p:cNvSpPr/>
          <p:nvPr/>
        </p:nvSpPr>
        <p:spPr>
          <a:xfrm>
            <a:off x="4475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45606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44750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21"/>
          <p:cNvCxnSpPr/>
          <p:nvPr/>
        </p:nvCxnSpPr>
        <p:spPr>
          <a:xfrm rot="10800000">
            <a:off x="4963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3" name="Google Shape;573;p21"/>
          <p:cNvSpPr/>
          <p:nvPr/>
        </p:nvSpPr>
        <p:spPr>
          <a:xfrm flipH="1">
            <a:off x="7663450" y="1759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4" name="Google Shape;574;p21"/>
          <p:cNvCxnSpPr/>
          <p:nvPr/>
        </p:nvCxnSpPr>
        <p:spPr>
          <a:xfrm rot="10800000">
            <a:off x="4696000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5" name="Google Shape;575;p21"/>
          <p:cNvSpPr/>
          <p:nvPr/>
        </p:nvSpPr>
        <p:spPr>
          <a:xfrm>
            <a:off x="174670" y="37744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155700" y="35831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7" name="Google Shape;577;p21"/>
          <p:cNvCxnSpPr/>
          <p:nvPr/>
        </p:nvCxnSpPr>
        <p:spPr>
          <a:xfrm rot="10800000">
            <a:off x="21442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21"/>
          <p:cNvCxnSpPr/>
          <p:nvPr/>
        </p:nvCxnSpPr>
        <p:spPr>
          <a:xfrm rot="10800000">
            <a:off x="2274675" y="469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9" name="Google Shape;579;p21"/>
          <p:cNvSpPr/>
          <p:nvPr/>
        </p:nvSpPr>
        <p:spPr>
          <a:xfrm flipH="1">
            <a:off x="2625825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21"/>
          <p:cNvCxnSpPr/>
          <p:nvPr/>
        </p:nvCxnSpPr>
        <p:spPr>
          <a:xfrm rot="10800000">
            <a:off x="5663800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1"/>
          <p:cNvCxnSpPr/>
          <p:nvPr/>
        </p:nvCxnSpPr>
        <p:spPr>
          <a:xfrm rot="10800000">
            <a:off x="6223075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82" name="Google Shape;582;p21"/>
          <p:cNvSpPr/>
          <p:nvPr/>
        </p:nvSpPr>
        <p:spPr>
          <a:xfrm flipH="1">
            <a:off x="3223536" y="4687816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1"/>
          <p:cNvSpPr/>
          <p:nvPr/>
        </p:nvSpPr>
        <p:spPr>
          <a:xfrm flipH="1">
            <a:off x="3154050" y="4835467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1"/>
          <p:cNvSpPr/>
          <p:nvPr/>
        </p:nvSpPr>
        <p:spPr>
          <a:xfrm flipH="1">
            <a:off x="315561" y="15578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1"/>
          <p:cNvSpPr/>
          <p:nvPr/>
        </p:nvSpPr>
        <p:spPr>
          <a:xfrm flipH="1">
            <a:off x="246075" y="17187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1"/>
          <p:cNvSpPr/>
          <p:nvPr/>
        </p:nvSpPr>
        <p:spPr>
          <a:xfrm flipH="1">
            <a:off x="8744842" y="27796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1"/>
          <p:cNvSpPr/>
          <p:nvPr/>
        </p:nvSpPr>
        <p:spPr>
          <a:xfrm flipH="1">
            <a:off x="8696275" y="28926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1"/>
          <p:cNvSpPr/>
          <p:nvPr/>
        </p:nvSpPr>
        <p:spPr>
          <a:xfrm flipH="1">
            <a:off x="5470513" y="2623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1"/>
          <p:cNvSpPr/>
          <p:nvPr/>
        </p:nvSpPr>
        <p:spPr>
          <a:xfrm flipH="1">
            <a:off x="6124342" y="1389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1"/>
          <p:cNvSpPr/>
          <p:nvPr/>
        </p:nvSpPr>
        <p:spPr>
          <a:xfrm flipH="1">
            <a:off x="6075775" y="2519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5_2_1_2_1_1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/>
          <p:nvPr/>
        </p:nvSpPr>
        <p:spPr>
          <a:xfrm>
            <a:off x="87569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15175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"/>
          <p:cNvSpPr/>
          <p:nvPr/>
        </p:nvSpPr>
        <p:spPr>
          <a:xfrm>
            <a:off x="871842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4"/>
          <p:cNvSpPr/>
          <p:nvPr/>
        </p:nvSpPr>
        <p:spPr>
          <a:xfrm>
            <a:off x="87873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4"/>
          <p:cNvSpPr/>
          <p:nvPr/>
        </p:nvSpPr>
        <p:spPr>
          <a:xfrm>
            <a:off x="875682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4"/>
          <p:cNvSpPr/>
          <p:nvPr/>
        </p:nvSpPr>
        <p:spPr>
          <a:xfrm>
            <a:off x="19067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4"/>
          <p:cNvSpPr/>
          <p:nvPr/>
        </p:nvSpPr>
        <p:spPr>
          <a:xfrm flipH="1">
            <a:off x="6970875" y="4533463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24"/>
          <p:cNvCxnSpPr/>
          <p:nvPr/>
        </p:nvCxnSpPr>
        <p:spPr>
          <a:xfrm rot="10800000">
            <a:off x="8828975" y="-720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24"/>
          <p:cNvCxnSpPr/>
          <p:nvPr/>
        </p:nvCxnSpPr>
        <p:spPr>
          <a:xfrm rot="10800000">
            <a:off x="8829025" y="323820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77" name="Google Shape;677;p24"/>
          <p:cNvSpPr/>
          <p:nvPr/>
        </p:nvSpPr>
        <p:spPr>
          <a:xfrm>
            <a:off x="879532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8" name="Google Shape;678;p24"/>
          <p:cNvCxnSpPr/>
          <p:nvPr/>
        </p:nvCxnSpPr>
        <p:spPr>
          <a:xfrm rot="10800000">
            <a:off x="1589550" y="37001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24"/>
          <p:cNvCxnSpPr/>
          <p:nvPr/>
        </p:nvCxnSpPr>
        <p:spPr>
          <a:xfrm rot="10800000">
            <a:off x="7465950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24"/>
          <p:cNvCxnSpPr/>
          <p:nvPr/>
        </p:nvCxnSpPr>
        <p:spPr>
          <a:xfrm rot="10800000">
            <a:off x="340675" y="-1222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24"/>
          <p:cNvCxnSpPr/>
          <p:nvPr/>
        </p:nvCxnSpPr>
        <p:spPr>
          <a:xfrm rot="10800000">
            <a:off x="3131025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24"/>
          <p:cNvCxnSpPr/>
          <p:nvPr/>
        </p:nvCxnSpPr>
        <p:spPr>
          <a:xfrm rot="10800000">
            <a:off x="3831825" y="455527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24"/>
          <p:cNvCxnSpPr/>
          <p:nvPr/>
        </p:nvCxnSpPr>
        <p:spPr>
          <a:xfrm rot="10800000">
            <a:off x="6281400" y="48751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4" name="Google Shape;684;p24"/>
          <p:cNvSpPr/>
          <p:nvPr/>
        </p:nvSpPr>
        <p:spPr>
          <a:xfrm flipH="1">
            <a:off x="8120463" y="3093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4"/>
          <p:cNvSpPr/>
          <p:nvPr/>
        </p:nvSpPr>
        <p:spPr>
          <a:xfrm flipH="1">
            <a:off x="32705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4"/>
          <p:cNvSpPr/>
          <p:nvPr/>
        </p:nvSpPr>
        <p:spPr>
          <a:xfrm flipH="1">
            <a:off x="686675" y="152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4"/>
          <p:cNvSpPr/>
          <p:nvPr/>
        </p:nvSpPr>
        <p:spPr>
          <a:xfrm flipH="1">
            <a:off x="735200" y="4694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4"/>
          <p:cNvSpPr/>
          <p:nvPr/>
        </p:nvSpPr>
        <p:spPr>
          <a:xfrm flipH="1">
            <a:off x="7037793" y="4875125"/>
            <a:ext cx="113100" cy="11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4"/>
          <p:cNvSpPr/>
          <p:nvPr/>
        </p:nvSpPr>
        <p:spPr>
          <a:xfrm flipH="1">
            <a:off x="262225" y="2325475"/>
            <a:ext cx="156900" cy="1569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4"/>
          <p:cNvSpPr/>
          <p:nvPr/>
        </p:nvSpPr>
        <p:spPr>
          <a:xfrm flipH="1">
            <a:off x="310750" y="2642500"/>
            <a:ext cx="60000" cy="6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290425" y="829875"/>
            <a:ext cx="95700" cy="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245350" y="1040525"/>
            <a:ext cx="190800" cy="191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113225" y="467850"/>
            <a:ext cx="144300" cy="144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2" name="Google Shape;872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3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30"/>
          <p:cNvCxnSpPr/>
          <p:nvPr/>
        </p:nvCxnSpPr>
        <p:spPr>
          <a:xfrm rot="10800000">
            <a:off x="3279150" y="4706300"/>
            <a:ext cx="0" cy="185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30"/>
          <p:cNvCxnSpPr/>
          <p:nvPr/>
        </p:nvCxnSpPr>
        <p:spPr>
          <a:xfrm rot="10800000">
            <a:off x="6712975" y="4691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6" name="Google Shape;876;p30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0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8" name="Google Shape;878;p30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9" name="Google Shape;879;p30"/>
          <p:cNvSpPr/>
          <p:nvPr/>
        </p:nvSpPr>
        <p:spPr>
          <a:xfrm flipH="1">
            <a:off x="8483250" y="43633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0"/>
          <p:cNvSpPr/>
          <p:nvPr/>
        </p:nvSpPr>
        <p:spPr>
          <a:xfrm flipH="1">
            <a:off x="8424000" y="455247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1" name="Google Shape;881;p30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30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3" name="Google Shape;883;p30"/>
          <p:cNvSpPr/>
          <p:nvPr/>
        </p:nvSpPr>
        <p:spPr>
          <a:xfrm>
            <a:off x="8823700" y="13218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785225" y="16081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8854150" y="19715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0"/>
          <p:cNvSpPr/>
          <p:nvPr/>
        </p:nvSpPr>
        <p:spPr>
          <a:xfrm flipH="1">
            <a:off x="1483575" y="46343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0"/>
          <p:cNvSpPr/>
          <p:nvPr/>
        </p:nvSpPr>
        <p:spPr>
          <a:xfrm flipH="1">
            <a:off x="1401700" y="48235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0"/>
          <p:cNvSpPr/>
          <p:nvPr/>
        </p:nvSpPr>
        <p:spPr>
          <a:xfrm flipH="1">
            <a:off x="3725200" y="45624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0"/>
          <p:cNvSpPr/>
          <p:nvPr/>
        </p:nvSpPr>
        <p:spPr>
          <a:xfrm flipH="1">
            <a:off x="3665950" y="47515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1" name="Google Shape;891;p30"/>
          <p:cNvSpPr/>
          <p:nvPr/>
        </p:nvSpPr>
        <p:spPr>
          <a:xfrm flipH="1">
            <a:off x="340975" y="45624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0"/>
          <p:cNvSpPr/>
          <p:nvPr/>
        </p:nvSpPr>
        <p:spPr>
          <a:xfrm flipH="1">
            <a:off x="281725" y="47516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3" name="Google Shape;893;p30"/>
          <p:cNvCxnSpPr/>
          <p:nvPr/>
        </p:nvCxnSpPr>
        <p:spPr>
          <a:xfrm rot="10800000">
            <a:off x="7421875" y="-47250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30"/>
          <p:cNvCxnSpPr/>
          <p:nvPr/>
        </p:nvCxnSpPr>
        <p:spPr>
          <a:xfrm rot="10800000">
            <a:off x="6335325" y="4918775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895;p30"/>
          <p:cNvSpPr/>
          <p:nvPr/>
        </p:nvSpPr>
        <p:spPr>
          <a:xfrm>
            <a:off x="2175413" y="2420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30"/>
          <p:cNvSpPr txBox="1">
            <a:spLocks noGrp="1"/>
          </p:cNvSpPr>
          <p:nvPr>
            <p:ph type="subTitle" idx="1"/>
          </p:nvPr>
        </p:nvSpPr>
        <p:spPr>
          <a:xfrm>
            <a:off x="720000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8" name="Google Shape;898;p30"/>
          <p:cNvSpPr txBox="1">
            <a:spLocks noGrp="1"/>
          </p:cNvSpPr>
          <p:nvPr>
            <p:ph type="subTitle" idx="2"/>
          </p:nvPr>
        </p:nvSpPr>
        <p:spPr>
          <a:xfrm>
            <a:off x="4825525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31"/>
          <p:cNvSpPr txBox="1">
            <a:spLocks noGrp="1"/>
          </p:cNvSpPr>
          <p:nvPr>
            <p:ph type="subTitle" idx="1"/>
          </p:nvPr>
        </p:nvSpPr>
        <p:spPr>
          <a:xfrm>
            <a:off x="1367201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2" name="Google Shape;902;p31"/>
          <p:cNvSpPr txBox="1">
            <a:spLocks noGrp="1"/>
          </p:cNvSpPr>
          <p:nvPr>
            <p:ph type="subTitle" idx="2"/>
          </p:nvPr>
        </p:nvSpPr>
        <p:spPr>
          <a:xfrm>
            <a:off x="5917106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3" name="Google Shape;903;p31"/>
          <p:cNvSpPr txBox="1">
            <a:spLocks noGrp="1"/>
          </p:cNvSpPr>
          <p:nvPr>
            <p:ph type="subTitle" idx="3"/>
          </p:nvPr>
        </p:nvSpPr>
        <p:spPr>
          <a:xfrm>
            <a:off x="3642149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4" name="Google Shape;904;p31"/>
          <p:cNvSpPr txBox="1">
            <a:spLocks noGrp="1"/>
          </p:cNvSpPr>
          <p:nvPr>
            <p:ph type="subTitle" idx="4"/>
          </p:nvPr>
        </p:nvSpPr>
        <p:spPr>
          <a:xfrm>
            <a:off x="136720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31"/>
          <p:cNvSpPr txBox="1">
            <a:spLocks noGrp="1"/>
          </p:cNvSpPr>
          <p:nvPr>
            <p:ph type="subTitle" idx="5"/>
          </p:nvPr>
        </p:nvSpPr>
        <p:spPr>
          <a:xfrm>
            <a:off x="364215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31"/>
          <p:cNvSpPr txBox="1">
            <a:spLocks noGrp="1"/>
          </p:cNvSpPr>
          <p:nvPr>
            <p:ph type="subTitle" idx="6"/>
          </p:nvPr>
        </p:nvSpPr>
        <p:spPr>
          <a:xfrm>
            <a:off x="5917112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9" name="Google Shape;909;p31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0" name="Google Shape;910;p31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1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2" name="Google Shape;912;p31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3" name="Google Shape;913;p31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1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1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1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1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8" name="Google Shape;918;p31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9" name="Google Shape;919;p31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1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1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1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1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5" name="Google Shape;925;p31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1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31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31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9" name="Google Shape;929;p31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31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1" name="Google Shape;931;p31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1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5" name="Google Shape;935;p31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6" name="Google Shape;936;p31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0" name="Google Shape;980;p33"/>
          <p:cNvSpPr txBox="1">
            <a:spLocks noGrp="1"/>
          </p:cNvSpPr>
          <p:nvPr>
            <p:ph type="subTitle" idx="1"/>
          </p:nvPr>
        </p:nvSpPr>
        <p:spPr>
          <a:xfrm>
            <a:off x="2232792" y="2116671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1" name="Google Shape;981;p33"/>
          <p:cNvSpPr txBox="1">
            <a:spLocks noGrp="1"/>
          </p:cNvSpPr>
          <p:nvPr>
            <p:ph type="subTitle" idx="2"/>
          </p:nvPr>
        </p:nvSpPr>
        <p:spPr>
          <a:xfrm>
            <a:off x="4790653" y="2116671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2" name="Google Shape;982;p33"/>
          <p:cNvSpPr txBox="1">
            <a:spLocks noGrp="1"/>
          </p:cNvSpPr>
          <p:nvPr>
            <p:ph type="subTitle" idx="3"/>
          </p:nvPr>
        </p:nvSpPr>
        <p:spPr>
          <a:xfrm>
            <a:off x="2232700" y="3678097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3" name="Google Shape;983;p33"/>
          <p:cNvSpPr txBox="1">
            <a:spLocks noGrp="1"/>
          </p:cNvSpPr>
          <p:nvPr>
            <p:ph type="subTitle" idx="4"/>
          </p:nvPr>
        </p:nvSpPr>
        <p:spPr>
          <a:xfrm>
            <a:off x="4790525" y="3678097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4" name="Google Shape;984;p33"/>
          <p:cNvSpPr txBox="1">
            <a:spLocks noGrp="1"/>
          </p:cNvSpPr>
          <p:nvPr>
            <p:ph type="subTitle" idx="5"/>
          </p:nvPr>
        </p:nvSpPr>
        <p:spPr>
          <a:xfrm>
            <a:off x="2232650" y="1791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33"/>
          <p:cNvSpPr txBox="1">
            <a:spLocks noGrp="1"/>
          </p:cNvSpPr>
          <p:nvPr>
            <p:ph type="subTitle" idx="6"/>
          </p:nvPr>
        </p:nvSpPr>
        <p:spPr>
          <a:xfrm>
            <a:off x="4790446" y="1791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33"/>
          <p:cNvSpPr txBox="1">
            <a:spLocks noGrp="1"/>
          </p:cNvSpPr>
          <p:nvPr>
            <p:ph type="subTitle" idx="7"/>
          </p:nvPr>
        </p:nvSpPr>
        <p:spPr>
          <a:xfrm>
            <a:off x="2232650" y="3339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33"/>
          <p:cNvSpPr txBox="1">
            <a:spLocks noGrp="1"/>
          </p:cNvSpPr>
          <p:nvPr>
            <p:ph type="subTitle" idx="8"/>
          </p:nvPr>
        </p:nvSpPr>
        <p:spPr>
          <a:xfrm>
            <a:off x="4790446" y="3339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33"/>
          <p:cNvSpPr/>
          <p:nvPr/>
        </p:nvSpPr>
        <p:spPr>
          <a:xfrm flipH="1">
            <a:off x="8581731" y="109034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3"/>
          <p:cNvSpPr/>
          <p:nvPr/>
        </p:nvSpPr>
        <p:spPr>
          <a:xfrm flipH="1">
            <a:off x="8573200" y="90838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0" name="Google Shape;990;p33"/>
          <p:cNvCxnSpPr/>
          <p:nvPr/>
        </p:nvCxnSpPr>
        <p:spPr>
          <a:xfrm rot="10800000">
            <a:off x="8622125" y="-910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1" name="Google Shape;991;p33"/>
          <p:cNvSpPr/>
          <p:nvPr/>
        </p:nvSpPr>
        <p:spPr>
          <a:xfrm flipH="1">
            <a:off x="8903330" y="3706931"/>
            <a:ext cx="89700" cy="9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3"/>
          <p:cNvSpPr/>
          <p:nvPr/>
        </p:nvSpPr>
        <p:spPr>
          <a:xfrm flipH="1">
            <a:off x="8884200" y="3513261"/>
            <a:ext cx="127800" cy="12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3" name="Google Shape;993;p33"/>
          <p:cNvCxnSpPr/>
          <p:nvPr/>
        </p:nvCxnSpPr>
        <p:spPr>
          <a:xfrm rot="10800000">
            <a:off x="8953275" y="24892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4" name="Google Shape;994;p33"/>
          <p:cNvSpPr/>
          <p:nvPr/>
        </p:nvSpPr>
        <p:spPr>
          <a:xfrm>
            <a:off x="8920339" y="168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8850625" y="184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3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3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3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9" name="Google Shape;999;p33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00" name="Google Shape;1000;p33"/>
          <p:cNvSpPr/>
          <p:nvPr/>
        </p:nvSpPr>
        <p:spPr>
          <a:xfrm>
            <a:off x="553958" y="28224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3"/>
          <p:cNvSpPr/>
          <p:nvPr/>
        </p:nvSpPr>
        <p:spPr>
          <a:xfrm>
            <a:off x="505025" y="29354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3"/>
          <p:cNvSpPr/>
          <p:nvPr/>
        </p:nvSpPr>
        <p:spPr>
          <a:xfrm>
            <a:off x="5724783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3"/>
          <p:cNvSpPr/>
          <p:nvPr/>
        </p:nvSpPr>
        <p:spPr>
          <a:xfrm>
            <a:off x="56758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3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3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6" name="Google Shape;1006;p33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33"/>
          <p:cNvCxnSpPr/>
          <p:nvPr/>
        </p:nvCxnSpPr>
        <p:spPr>
          <a:xfrm rot="10800000">
            <a:off x="6153675" y="-20215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33"/>
          <p:cNvCxnSpPr/>
          <p:nvPr/>
        </p:nvCxnSpPr>
        <p:spPr>
          <a:xfrm rot="10800000">
            <a:off x="798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33"/>
          <p:cNvCxnSpPr/>
          <p:nvPr/>
        </p:nvCxnSpPr>
        <p:spPr>
          <a:xfrm rot="10800000">
            <a:off x="765552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33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1" name="Google Shape;1011;p33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2" name="Google Shape;1012;p33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3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3"/>
          <p:cNvSpPr/>
          <p:nvPr/>
        </p:nvSpPr>
        <p:spPr>
          <a:xfrm flipH="1">
            <a:off x="8641255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3"/>
          <p:cNvSpPr/>
          <p:nvPr/>
        </p:nvSpPr>
        <p:spPr>
          <a:xfrm flipH="1">
            <a:off x="8622125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6" name="Google Shape;1016;p33"/>
          <p:cNvCxnSpPr/>
          <p:nvPr/>
        </p:nvCxnSpPr>
        <p:spPr>
          <a:xfrm rot="10800000">
            <a:off x="8691200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7" name="Google Shape;1017;p33"/>
          <p:cNvSpPr/>
          <p:nvPr/>
        </p:nvSpPr>
        <p:spPr>
          <a:xfrm>
            <a:off x="451013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8" name="Google Shape;1018;p33"/>
          <p:cNvCxnSpPr/>
          <p:nvPr/>
        </p:nvCxnSpPr>
        <p:spPr>
          <a:xfrm rot="10800000">
            <a:off x="213987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9" name="Google Shape;1019;p33"/>
          <p:cNvSpPr/>
          <p:nvPr/>
        </p:nvSpPr>
        <p:spPr>
          <a:xfrm>
            <a:off x="1051808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1002875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1" name="Google Shape;1021;p33"/>
          <p:cNvCxnSpPr/>
          <p:nvPr/>
        </p:nvCxnSpPr>
        <p:spPr>
          <a:xfrm rot="10800000">
            <a:off x="1256050" y="-42945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33"/>
          <p:cNvCxnSpPr/>
          <p:nvPr/>
        </p:nvCxnSpPr>
        <p:spPr>
          <a:xfrm rot="10800000">
            <a:off x="1597088" y="-15220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23" name="Google Shape;1023;p33"/>
          <p:cNvSpPr/>
          <p:nvPr/>
        </p:nvSpPr>
        <p:spPr>
          <a:xfrm flipH="1">
            <a:off x="1207150" y="3276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7" r:id="rId5"/>
    <p:sldLayoutId id="2147483670" r:id="rId6"/>
    <p:sldLayoutId id="2147483676" r:id="rId7"/>
    <p:sldLayoutId id="2147483677" r:id="rId8"/>
    <p:sldLayoutId id="2147483679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ithub.com/TodorGeorgiev05/Parktronic-Tinkercad" TargetMode="Externa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3"/>
          <p:cNvSpPr txBox="1">
            <a:spLocks noGrp="1"/>
          </p:cNvSpPr>
          <p:nvPr>
            <p:ph type="ctrTitle"/>
          </p:nvPr>
        </p:nvSpPr>
        <p:spPr>
          <a:xfrm>
            <a:off x="0" y="1538177"/>
            <a:ext cx="9144000" cy="2302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tx1"/>
                </a:solidFill>
              </a:rPr>
              <a:t>Курсов проект</a:t>
            </a:r>
            <a:br>
              <a:rPr lang="bg-BG">
                <a:solidFill>
                  <a:schemeClr val="tx1"/>
                </a:solidFill>
              </a:rPr>
            </a:br>
            <a:br>
              <a:rPr lang="bg-BG">
                <a:solidFill>
                  <a:schemeClr val="tx1"/>
                </a:solidFill>
              </a:rPr>
            </a:br>
            <a:r>
              <a:rPr lang="bg-BG" sz="2400">
                <a:solidFill>
                  <a:schemeClr val="tx1"/>
                </a:solidFill>
              </a:rPr>
              <a:t>Тема: </a:t>
            </a:r>
            <a:r>
              <a:rPr lang="en-US" sz="2400">
                <a:solidFill>
                  <a:schemeClr val="tx1"/>
                </a:solidFill>
              </a:rPr>
              <a:t>Parktronic</a:t>
            </a:r>
            <a:br>
              <a:rPr lang="bg-BG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258" name="Google Shape;1258;p43"/>
          <p:cNvSpPr txBox="1">
            <a:spLocks noGrp="1"/>
          </p:cNvSpPr>
          <p:nvPr>
            <p:ph type="subTitle" idx="1"/>
          </p:nvPr>
        </p:nvSpPr>
        <p:spPr>
          <a:xfrm>
            <a:off x="627056" y="3965579"/>
            <a:ext cx="2895765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Ръководител: Петър</a:t>
            </a:r>
            <a:r>
              <a:rPr lang="en-US"/>
              <a:t> 	</a:t>
            </a:r>
            <a:r>
              <a:rPr lang="bg-BG"/>
              <a:t>Чуклев</a:t>
            </a:r>
            <a:endParaRPr/>
          </a:p>
        </p:txBody>
      </p:sp>
      <p:sp>
        <p:nvSpPr>
          <p:cNvPr id="1259" name="Google Shape;1259;p43"/>
          <p:cNvSpPr/>
          <p:nvPr/>
        </p:nvSpPr>
        <p:spPr>
          <a:xfrm>
            <a:off x="6520350" y="86250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7664775" y="230265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8004900" y="4001200"/>
            <a:ext cx="201600" cy="2016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8065800" y="4299975"/>
            <a:ext cx="79800" cy="798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5751325" y="4261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4" name="Google Shape;1264;p43"/>
          <p:cNvCxnSpPr/>
          <p:nvPr/>
        </p:nvCxnSpPr>
        <p:spPr>
          <a:xfrm rot="10800000">
            <a:off x="8105700" y="210625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43"/>
          <p:cNvCxnSpPr/>
          <p:nvPr/>
        </p:nvCxnSpPr>
        <p:spPr>
          <a:xfrm rot="10800000">
            <a:off x="6961250" y="2161375"/>
            <a:ext cx="0" cy="60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43"/>
          <p:cNvCxnSpPr/>
          <p:nvPr/>
        </p:nvCxnSpPr>
        <p:spPr>
          <a:xfrm rot="10800000">
            <a:off x="7352775" y="3067450"/>
            <a:ext cx="0" cy="1350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" name="Google Shape;1258;p43">
            <a:extLst>
              <a:ext uri="{FF2B5EF4-FFF2-40B4-BE49-F238E27FC236}">
                <a16:creationId xmlns:a16="http://schemas.microsoft.com/office/drawing/2014/main" id="{9F79046D-D5E5-4FD0-9563-FC01A4A26831}"/>
              </a:ext>
            </a:extLst>
          </p:cNvPr>
          <p:cNvSpPr txBox="1">
            <a:spLocks/>
          </p:cNvSpPr>
          <p:nvPr/>
        </p:nvSpPr>
        <p:spPr>
          <a:xfrm>
            <a:off x="5681165" y="3965579"/>
            <a:ext cx="2895765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bg-BG"/>
              <a:t>Изготвил: Тодор Георгиев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lt1"/>
                </a:solidFill>
              </a:rPr>
              <a:t>Съдържание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3" name="Google Shape;1273;p44"/>
          <p:cNvSpPr txBox="1"/>
          <p:nvPr/>
        </p:nvSpPr>
        <p:spPr>
          <a:xfrm>
            <a:off x="701749" y="1227609"/>
            <a:ext cx="7722251" cy="17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Описание на проекта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Електрическа схема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Списък със съставните части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Сорс код – описание на функционалността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Снимка на проекта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Заключение</a:t>
            </a:r>
          </a:p>
        </p:txBody>
      </p:sp>
      <p:sp>
        <p:nvSpPr>
          <p:cNvPr id="1276" name="Google Shape;1276;p44"/>
          <p:cNvSpPr/>
          <p:nvPr/>
        </p:nvSpPr>
        <p:spPr>
          <a:xfrm>
            <a:off x="1376800" y="58235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45"/>
          <p:cNvSpPr txBox="1">
            <a:spLocks noGrp="1"/>
          </p:cNvSpPr>
          <p:nvPr>
            <p:ph type="title"/>
          </p:nvPr>
        </p:nvSpPr>
        <p:spPr>
          <a:xfrm>
            <a:off x="1949100" y="4447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Описание на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9" name="Google Shape;1299;p45"/>
          <p:cNvSpPr/>
          <p:nvPr/>
        </p:nvSpPr>
        <p:spPr>
          <a:xfrm>
            <a:off x="8107775" y="4364775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5"/>
          <p:cNvSpPr/>
          <p:nvPr/>
        </p:nvSpPr>
        <p:spPr>
          <a:xfrm>
            <a:off x="772500" y="2302650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5"/>
          <p:cNvSpPr/>
          <p:nvPr/>
        </p:nvSpPr>
        <p:spPr>
          <a:xfrm>
            <a:off x="8330400" y="9151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5"/>
          <p:cNvSpPr/>
          <p:nvPr/>
        </p:nvSpPr>
        <p:spPr>
          <a:xfrm>
            <a:off x="1187175" y="551025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5"/>
          <p:cNvSpPr/>
          <p:nvPr/>
        </p:nvSpPr>
        <p:spPr>
          <a:xfrm>
            <a:off x="1235550" y="9465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6" name="Google Shape;1306;p45"/>
          <p:cNvCxnSpPr/>
          <p:nvPr/>
        </p:nvCxnSpPr>
        <p:spPr>
          <a:xfrm rot="10800000">
            <a:off x="8208575" y="252940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" name="Google Shape;1273;p44">
            <a:extLst>
              <a:ext uri="{FF2B5EF4-FFF2-40B4-BE49-F238E27FC236}">
                <a16:creationId xmlns:a16="http://schemas.microsoft.com/office/drawing/2014/main" id="{0ABCFF1F-7B51-4D2A-A17E-94055FA593EF}"/>
              </a:ext>
            </a:extLst>
          </p:cNvPr>
          <p:cNvSpPr txBox="1"/>
          <p:nvPr/>
        </p:nvSpPr>
        <p:spPr>
          <a:xfrm>
            <a:off x="1193474" y="1574352"/>
            <a:ext cx="6757051" cy="17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just">
              <a:buClr>
                <a:schemeClr val="tx1"/>
              </a:buClr>
            </a:pPr>
            <a:r>
              <a:rPr lang="bg-BG" sz="1600">
                <a:solidFill>
                  <a:schemeClr val="tx1"/>
                </a:solidFill>
              </a:rPr>
              <a:t>В началото на кода се заделя памет за променливите и масивите. След това в setup функцията се инизиализират определените пинове като вход и изход. В loop метода конвертира дистанцията в сантиметри. След това започват проверките за дистанцията на обекта от сензора. При различни дистанции се включват различни светлини и има различен звук от buzzer-а. През цялото време на LCD екрана се показва дистанцията в сантиметри.</a:t>
            </a:r>
          </a:p>
          <a:p>
            <a:pPr lvl="0">
              <a:buClr>
                <a:schemeClr val="tx1"/>
              </a:buClr>
            </a:pPr>
            <a:endParaRPr lang="ru-RU" sz="1600" b="1">
              <a:solidFill>
                <a:schemeClr val="tx1"/>
              </a:solidFill>
              <a:latin typeface="Calibri" panose="020F0502020204030204" pitchFamily="34" charset="0"/>
              <a:ea typeface="Lato"/>
              <a:cs typeface="Calibri" panose="020F0502020204030204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9"/>
          <p:cNvSpPr txBox="1">
            <a:spLocks noGrp="1"/>
          </p:cNvSpPr>
          <p:nvPr>
            <p:ph type="title"/>
          </p:nvPr>
        </p:nvSpPr>
        <p:spPr>
          <a:xfrm>
            <a:off x="720000" y="37155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Електрическа схема</a:t>
            </a: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7DA3C4-8E70-4FCA-85B9-2D3303CE58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05389" y="1145191"/>
            <a:ext cx="5133222" cy="37118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/>
              <a:t>Списък със съставни части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44484-BB4F-4B51-820E-E972170FBBBC}"/>
              </a:ext>
            </a:extLst>
          </p:cNvPr>
          <p:cNvSpPr/>
          <p:nvPr/>
        </p:nvSpPr>
        <p:spPr>
          <a:xfrm>
            <a:off x="0" y="137608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Arduino Uno R3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Green LED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Yellow LED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Red LED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3 x 330 </a:t>
            </a:r>
            <a:r>
              <a:rPr lang="el-GR" sz="1800">
                <a:solidFill>
                  <a:schemeClr val="tx1"/>
                </a:solidFill>
              </a:rPr>
              <a:t>Ω </a:t>
            </a:r>
            <a:r>
              <a:rPr lang="en-US" sz="1800">
                <a:solidFill>
                  <a:schemeClr val="tx1"/>
                </a:solidFill>
              </a:rPr>
              <a:t>Resistor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Piezo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100 </a:t>
            </a:r>
            <a:r>
              <a:rPr lang="el-GR" sz="1800">
                <a:solidFill>
                  <a:schemeClr val="tx1"/>
                </a:solidFill>
              </a:rPr>
              <a:t>Ω </a:t>
            </a:r>
            <a:r>
              <a:rPr lang="en-US" sz="1800">
                <a:solidFill>
                  <a:schemeClr val="tx1"/>
                </a:solidFill>
              </a:rPr>
              <a:t>Resistor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LCD 16 x 2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220 </a:t>
            </a:r>
            <a:r>
              <a:rPr lang="el-GR" sz="1800">
                <a:solidFill>
                  <a:schemeClr val="tx1"/>
                </a:solidFill>
              </a:rPr>
              <a:t>Ω </a:t>
            </a:r>
            <a:r>
              <a:rPr lang="en-US" sz="1800">
                <a:solidFill>
                  <a:schemeClr val="tx1"/>
                </a:solidFill>
              </a:rPr>
              <a:t>Resistor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Ultrasonic Distance Sensor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tx1"/>
                </a:solidFill>
              </a:rPr>
              <a:t>Сорс код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28" name="Google Shape;1528;p55"/>
          <p:cNvSpPr/>
          <p:nvPr/>
        </p:nvSpPr>
        <p:spPr>
          <a:xfrm flipH="1">
            <a:off x="8165342" y="2354700"/>
            <a:ext cx="40800" cy="4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5"/>
          <p:cNvSpPr/>
          <p:nvPr/>
        </p:nvSpPr>
        <p:spPr>
          <a:xfrm flipH="1">
            <a:off x="8113688" y="20986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5"/>
          <p:cNvSpPr/>
          <p:nvPr/>
        </p:nvSpPr>
        <p:spPr>
          <a:xfrm>
            <a:off x="1217750" y="107148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5"/>
          <p:cNvSpPr/>
          <p:nvPr/>
        </p:nvSpPr>
        <p:spPr>
          <a:xfrm>
            <a:off x="1158500" y="126061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2" name="Google Shape;1532;p55"/>
          <p:cNvCxnSpPr/>
          <p:nvPr/>
        </p:nvCxnSpPr>
        <p:spPr>
          <a:xfrm rot="10800000">
            <a:off x="8185838" y="10715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3" name="Google Shape;1533;p55"/>
          <p:cNvSpPr/>
          <p:nvPr/>
        </p:nvSpPr>
        <p:spPr>
          <a:xfrm flipH="1">
            <a:off x="7700100" y="40964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4" name="Google Shape;1534;p55"/>
          <p:cNvCxnSpPr/>
          <p:nvPr/>
        </p:nvCxnSpPr>
        <p:spPr>
          <a:xfrm rot="10800000">
            <a:off x="7772100" y="30932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5" name="Google Shape;1535;p55"/>
          <p:cNvSpPr/>
          <p:nvPr/>
        </p:nvSpPr>
        <p:spPr>
          <a:xfrm flipH="1">
            <a:off x="1478792" y="3994200"/>
            <a:ext cx="40800" cy="4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55"/>
          <p:cNvSpPr/>
          <p:nvPr/>
        </p:nvSpPr>
        <p:spPr>
          <a:xfrm flipH="1">
            <a:off x="1427138" y="373810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7" name="Google Shape;1537;p55"/>
          <p:cNvCxnSpPr/>
          <p:nvPr/>
        </p:nvCxnSpPr>
        <p:spPr>
          <a:xfrm rot="10800000">
            <a:off x="1499288" y="27110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8" name="Google Shape;1538;p55"/>
          <p:cNvSpPr/>
          <p:nvPr/>
        </p:nvSpPr>
        <p:spPr>
          <a:xfrm flipH="1">
            <a:off x="7737900" y="4352825"/>
            <a:ext cx="68400" cy="6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A7EFC-9885-454C-B939-4F31A51FC2C2}"/>
              </a:ext>
            </a:extLst>
          </p:cNvPr>
          <p:cNvSpPr txBox="1"/>
          <p:nvPr/>
        </p:nvSpPr>
        <p:spPr>
          <a:xfrm flipH="1">
            <a:off x="1519592" y="1924528"/>
            <a:ext cx="195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>
                <a:solidFill>
                  <a:schemeClr val="tx1"/>
                </a:solidFill>
              </a:rPr>
              <a:t>Линк към кода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5DDB3E-AFA5-4378-9159-F2100DFD6870}"/>
              </a:ext>
            </a:extLst>
          </p:cNvPr>
          <p:cNvSpPr/>
          <p:nvPr/>
        </p:nvSpPr>
        <p:spPr>
          <a:xfrm>
            <a:off x="3629231" y="1956738"/>
            <a:ext cx="742742" cy="367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F73BB6C-3B6A-45D1-A071-A6A399959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75014"/>
              </p:ext>
            </p:extLst>
          </p:nvPr>
        </p:nvGraphicFramePr>
        <p:xfrm>
          <a:off x="4871230" y="174460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showAsIcon="1" r:id="rId4" imgW="914400" imgH="792360" progId="Word.OpenDocumentText.12">
                  <p:embed/>
                </p:oleObj>
              </mc:Choice>
              <mc:Fallback>
                <p:oleObj name="Document" showAsIcon="1" r:id="rId4" imgW="914400" imgH="792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1230" y="1744606"/>
                        <a:ext cx="914400" cy="7921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3A74B6F-7D59-42D2-8DA0-B4575548EA14}"/>
              </a:ext>
            </a:extLst>
          </p:cNvPr>
          <p:cNvSpPr txBox="1"/>
          <p:nvPr/>
        </p:nvSpPr>
        <p:spPr>
          <a:xfrm>
            <a:off x="1519592" y="2818863"/>
            <a:ext cx="690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tx1"/>
                </a:solidFill>
              </a:rPr>
              <a:t>Линк </a:t>
            </a:r>
            <a:r>
              <a:rPr lang="bg-BG" sz="2000">
                <a:solidFill>
                  <a:schemeClr val="tx1"/>
                </a:solidFill>
              </a:rPr>
              <a:t>към гитхъб - </a:t>
            </a:r>
            <a:r>
              <a:rPr lang="en-US" sz="2000">
                <a:solidFill>
                  <a:schemeClr val="tx1"/>
                </a:solidFill>
                <a:hlinkClick r:id="rId6"/>
              </a:rPr>
              <a:t>https://github.com/TodorGeorgiev05/Parktronic-Tinkercad</a:t>
            </a:r>
            <a:endParaRPr lang="bg-BG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Снимка на проекта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C4937F-44DC-45DC-88A7-049D694436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1397857"/>
            <a:ext cx="5760720" cy="2900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/>
              <a:t>Заключение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3" name="Google Shape;1373;p48"/>
          <p:cNvSpPr txBox="1">
            <a:spLocks noGrp="1"/>
          </p:cNvSpPr>
          <p:nvPr>
            <p:ph type="subTitle" idx="2"/>
          </p:nvPr>
        </p:nvSpPr>
        <p:spPr>
          <a:xfrm>
            <a:off x="1400314" y="1696375"/>
            <a:ext cx="6551361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bg-BG" sz="1800"/>
              <a:t>Проектът има много възможности за употреба, както и за парктроник, така и за доста други неща. Ако потребителят реши може да махне екрана и да има „пазител за шкаф“ или да премахне </a:t>
            </a:r>
            <a:r>
              <a:rPr lang="en-US" sz="1800"/>
              <a:t>LED </a:t>
            </a:r>
            <a:r>
              <a:rPr lang="bg-BG" sz="1800"/>
              <a:t>и </a:t>
            </a:r>
            <a:r>
              <a:rPr lang="en-US" sz="1800"/>
              <a:t>buzzer-a </a:t>
            </a:r>
            <a:r>
              <a:rPr lang="bg-BG" sz="1800"/>
              <a:t>и ще получи уред за измерване на дистанция.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77"/>
          <p:cNvSpPr txBox="1">
            <a:spLocks noGrp="1"/>
          </p:cNvSpPr>
          <p:nvPr>
            <p:ph type="ctrTitle"/>
          </p:nvPr>
        </p:nvSpPr>
        <p:spPr>
          <a:xfrm flipH="1">
            <a:off x="3821999" y="751555"/>
            <a:ext cx="4822181" cy="2712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>
                <a:solidFill>
                  <a:schemeClr val="tx1"/>
                </a:solidFill>
              </a:rPr>
              <a:t>Благодаря за вниманието!</a:t>
            </a:r>
            <a:endParaRPr sz="5400">
              <a:solidFill>
                <a:schemeClr val="tx1"/>
              </a:solidFill>
            </a:endParaRPr>
          </a:p>
        </p:txBody>
      </p:sp>
      <p:sp>
        <p:nvSpPr>
          <p:cNvPr id="2029" name="Google Shape;2029;p77"/>
          <p:cNvSpPr txBox="1"/>
          <p:nvPr/>
        </p:nvSpPr>
        <p:spPr>
          <a:xfrm>
            <a:off x="4572000" y="4249079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0" name="Google Shape;2030;p77"/>
          <p:cNvSpPr/>
          <p:nvPr/>
        </p:nvSpPr>
        <p:spPr>
          <a:xfrm flipH="1">
            <a:off x="1260550" y="1444450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77"/>
          <p:cNvSpPr/>
          <p:nvPr/>
        </p:nvSpPr>
        <p:spPr>
          <a:xfrm flipH="1">
            <a:off x="1248000" y="117285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77"/>
          <p:cNvSpPr/>
          <p:nvPr/>
        </p:nvSpPr>
        <p:spPr>
          <a:xfrm>
            <a:off x="1478950" y="43167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3" name="Google Shape;2033;p77"/>
          <p:cNvCxnSpPr/>
          <p:nvPr/>
        </p:nvCxnSpPr>
        <p:spPr>
          <a:xfrm rot="10800000">
            <a:off x="1098850" y="3728450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34" name="Google Shape;2034;p77"/>
          <p:cNvCxnSpPr/>
          <p:nvPr/>
        </p:nvCxnSpPr>
        <p:spPr>
          <a:xfrm rot="10800000">
            <a:off x="2477450" y="34642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35" name="Google Shape;2035;p77"/>
          <p:cNvSpPr/>
          <p:nvPr/>
        </p:nvSpPr>
        <p:spPr>
          <a:xfrm flipH="1">
            <a:off x="2001600" y="19629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77"/>
          <p:cNvSpPr/>
          <p:nvPr/>
        </p:nvSpPr>
        <p:spPr>
          <a:xfrm flipH="1">
            <a:off x="2032050" y="2148175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7" name="Google Shape;2037;p77"/>
          <p:cNvCxnSpPr/>
          <p:nvPr/>
        </p:nvCxnSpPr>
        <p:spPr>
          <a:xfrm rot="10800000">
            <a:off x="2073600" y="9504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38" name="Google Shape;2038;p77"/>
          <p:cNvSpPr/>
          <p:nvPr/>
        </p:nvSpPr>
        <p:spPr>
          <a:xfrm>
            <a:off x="2827050" y="2493900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77"/>
          <p:cNvSpPr/>
          <p:nvPr/>
        </p:nvSpPr>
        <p:spPr>
          <a:xfrm>
            <a:off x="2887950" y="2792675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77"/>
          <p:cNvSpPr/>
          <p:nvPr/>
        </p:nvSpPr>
        <p:spPr>
          <a:xfrm>
            <a:off x="2032075" y="29768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77"/>
          <p:cNvSpPr/>
          <p:nvPr/>
        </p:nvSpPr>
        <p:spPr>
          <a:xfrm>
            <a:off x="1950150" y="3165925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2" name="Google Shape;2042;p77"/>
          <p:cNvCxnSpPr/>
          <p:nvPr/>
        </p:nvCxnSpPr>
        <p:spPr>
          <a:xfrm rot="10800000">
            <a:off x="2927850" y="658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43" name="Google Shape;2043;p77"/>
          <p:cNvSpPr/>
          <p:nvPr/>
        </p:nvSpPr>
        <p:spPr>
          <a:xfrm flipH="1">
            <a:off x="4058871" y="7822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77"/>
          <p:cNvSpPr/>
          <p:nvPr/>
        </p:nvSpPr>
        <p:spPr>
          <a:xfrm>
            <a:off x="2519000" y="533763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77"/>
          <p:cNvSpPr/>
          <p:nvPr/>
        </p:nvSpPr>
        <p:spPr>
          <a:xfrm flipH="1">
            <a:off x="3583875" y="3826613"/>
            <a:ext cx="144000" cy="1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77"/>
          <p:cNvSpPr/>
          <p:nvPr/>
        </p:nvSpPr>
        <p:spPr>
          <a:xfrm flipH="1">
            <a:off x="3614325" y="4011863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7" name="Google Shape;2047;p77"/>
          <p:cNvCxnSpPr/>
          <p:nvPr/>
        </p:nvCxnSpPr>
        <p:spPr>
          <a:xfrm rot="10800000">
            <a:off x="3655875" y="28140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804865A-B68E-49BB-9479-E2920CB41729}"/>
              </a:ext>
            </a:extLst>
          </p:cNvPr>
          <p:cNvSpPr/>
          <p:nvPr/>
        </p:nvSpPr>
        <p:spPr>
          <a:xfrm>
            <a:off x="4621250" y="3306137"/>
            <a:ext cx="3668155" cy="12826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rgbClr val="110A52"/>
                </a:solidFill>
              </a:ln>
              <a:solidFill>
                <a:srgbClr val="110A5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 &amp; Futuristic Style Computer Theme for College by Slidesgo">
  <a:themeElements>
    <a:clrScheme name="Simple Light">
      <a:dk1>
        <a:srgbClr val="FFFFFF"/>
      </a:dk1>
      <a:lt1>
        <a:srgbClr val="CBE125"/>
      </a:lt1>
      <a:dk2>
        <a:srgbClr val="110A52"/>
      </a:dk2>
      <a:lt2>
        <a:srgbClr val="6FF0EB"/>
      </a:lt2>
      <a:accent1>
        <a:srgbClr val="DB25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226</Words>
  <Application>Microsoft Office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Roboto Mono</vt:lpstr>
      <vt:lpstr>Calibri</vt:lpstr>
      <vt:lpstr>Roboto</vt:lpstr>
      <vt:lpstr>Lato</vt:lpstr>
      <vt:lpstr>Anton</vt:lpstr>
      <vt:lpstr>Roboto Mono Medium</vt:lpstr>
      <vt:lpstr>Geometric &amp; Futuristic Style Computer Theme for College by Slidesgo</vt:lpstr>
      <vt:lpstr>Document</vt:lpstr>
      <vt:lpstr>Курсов проект  Тема: Parktronic </vt:lpstr>
      <vt:lpstr>Съдържание</vt:lpstr>
      <vt:lpstr>Описание на проекта</vt:lpstr>
      <vt:lpstr>Електрическа схема</vt:lpstr>
      <vt:lpstr>Списък със съставни части</vt:lpstr>
      <vt:lpstr>Сорс код</vt:lpstr>
      <vt:lpstr>Снимка на проекта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&amp; Futuristic Style Computer Theme for College</dc:title>
  <cp:lastModifiedBy>Тодор Георгиев</cp:lastModifiedBy>
  <cp:revision>5</cp:revision>
  <dcterms:modified xsi:type="dcterms:W3CDTF">2023-04-26T09:52:05Z</dcterms:modified>
</cp:coreProperties>
</file>