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61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Разходи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Момчил</c:v>
                </c:pt>
                <c:pt idx="1">
                  <c:v>Тодор</c:v>
                </c:pt>
                <c:pt idx="2">
                  <c:v>Ток</c:v>
                </c:pt>
                <c:pt idx="3">
                  <c:v>Интернет</c:v>
                </c:pt>
              </c:strCache>
            </c:strRef>
          </c:cat>
          <c:val>
            <c:numRef>
              <c:f>Sheet1!$B$2:$B$5</c:f>
              <c:numCache>
                <c:formatCode>[$$-409]#\ ##0</c:formatCode>
                <c:ptCount val="4"/>
                <c:pt idx="0">
                  <c:v>2240</c:v>
                </c:pt>
                <c:pt idx="1">
                  <c:v>2080</c:v>
                </c:pt>
                <c:pt idx="2">
                  <c:v>20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18-4E42-BA86-7BC3FEA881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5941376"/>
        <c:axId val="395941856"/>
      </c:barChart>
      <c:catAx>
        <c:axId val="39594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941856"/>
        <c:crosses val="autoZero"/>
        <c:auto val="1"/>
        <c:lblAlgn val="ctr"/>
        <c:lblOffset val="100"/>
        <c:noMultiLvlLbl val="0"/>
      </c:catAx>
      <c:valAx>
        <c:axId val="39594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\ 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94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3BEF823-48A5-43FC-BE03-E79964288B41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9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9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8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5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6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8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2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5/12/2023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23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9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412E-768A-CD2C-F921-7B5F30ECF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4707999"/>
            <a:ext cx="10923638" cy="1317643"/>
          </a:xfrm>
        </p:spPr>
        <p:txBody>
          <a:bodyPr>
            <a:normAutofit fontScale="90000"/>
          </a:bodyPr>
          <a:lstStyle/>
          <a:p>
            <a:r>
              <a:rPr lang="bg-BG" sz="7200" dirty="0"/>
              <a:t>Складова система за следене на наличности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DC000-0D9F-A366-54FF-0B1B4C85B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1" y="5969716"/>
            <a:ext cx="10923638" cy="521109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FFFFFF"/>
                </a:solidFill>
              </a:rPr>
              <a:t>Изготвили: Тодор Пенчев и Момчил Милков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2D8C1-9855-AC5C-8B0C-FB6517389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79" b="12567"/>
          <a:stretch/>
        </p:blipFill>
        <p:spPr>
          <a:xfrm>
            <a:off x="1" y="10"/>
            <a:ext cx="12192000" cy="424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11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D1BF-43AE-2724-31B0-9B36E7D0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График на изпълнение на задачата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141A9A9-DF9C-8757-02CA-0E288FECF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92" y="2289147"/>
            <a:ext cx="10769362" cy="321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7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538E-0459-C847-52AC-FCED093A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Критичен път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8C9E-FB17-4C23-953A-3C2E18C2F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864426"/>
            <a:ext cx="4892871" cy="4744409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/>
              <a:t>Обсъждане на проект с клиент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Изготвяне на изисквания и обхват на проекта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Анализ на изискванията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Проектиране на база данни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Проектиране на бизнес логиката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Проектиране на потребителски интерфейс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Създаване на базата данни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Реализиране на </a:t>
            </a:r>
            <a:r>
              <a:rPr lang="en-US" dirty="0"/>
              <a:t>ORM </a:t>
            </a:r>
            <a:r>
              <a:rPr lang="bg-BG" dirty="0"/>
              <a:t>слой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Реализиране на бизнес логика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Реализиране на потребителски интерфейс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Разработване на модул за логване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Тестване на проекта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Документиране на софтуера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Инструкции за потребителя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Представяне на завършения проект пред възложителя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04A91-8E6A-56DD-241B-DBCEB69E3C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830" y="1761312"/>
            <a:ext cx="7020170" cy="4597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112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8CD5-5F27-138D-0DEA-F8BCAC1C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Профил на риска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311DCA-1196-82E9-0900-4DD9AAE23C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30195"/>
              </p:ext>
            </p:extLst>
          </p:nvPr>
        </p:nvGraphicFramePr>
        <p:xfrm>
          <a:off x="1026227" y="2001981"/>
          <a:ext cx="10139545" cy="40544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7909">
                  <a:extLst>
                    <a:ext uri="{9D8B030D-6E8A-4147-A177-3AD203B41FA5}">
                      <a16:colId xmlns:a16="http://schemas.microsoft.com/office/drawing/2014/main" val="2315755443"/>
                    </a:ext>
                  </a:extLst>
                </a:gridCol>
                <a:gridCol w="2027909">
                  <a:extLst>
                    <a:ext uri="{9D8B030D-6E8A-4147-A177-3AD203B41FA5}">
                      <a16:colId xmlns:a16="http://schemas.microsoft.com/office/drawing/2014/main" val="4175131671"/>
                    </a:ext>
                  </a:extLst>
                </a:gridCol>
                <a:gridCol w="2027909">
                  <a:extLst>
                    <a:ext uri="{9D8B030D-6E8A-4147-A177-3AD203B41FA5}">
                      <a16:colId xmlns:a16="http://schemas.microsoft.com/office/drawing/2014/main" val="2121099657"/>
                    </a:ext>
                  </a:extLst>
                </a:gridCol>
                <a:gridCol w="2027909">
                  <a:extLst>
                    <a:ext uri="{9D8B030D-6E8A-4147-A177-3AD203B41FA5}">
                      <a16:colId xmlns:a16="http://schemas.microsoft.com/office/drawing/2014/main" val="2203371668"/>
                    </a:ext>
                  </a:extLst>
                </a:gridCol>
                <a:gridCol w="2027909">
                  <a:extLst>
                    <a:ext uri="{9D8B030D-6E8A-4147-A177-3AD203B41FA5}">
                      <a16:colId xmlns:a16="http://schemas.microsoft.com/office/drawing/2014/main" val="2767102451"/>
                    </a:ext>
                  </a:extLst>
                </a:gridCol>
              </a:tblGrid>
              <a:tr h="283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PND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721661"/>
                  </a:ext>
                </a:extLst>
              </a:tr>
              <a:tr h="5792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kern="100">
                          <a:effectLst/>
                        </a:rPr>
                        <a:t>Недостиг на време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128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621555"/>
                  </a:ext>
                </a:extLst>
              </a:tr>
              <a:tr h="8753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kern="100">
                          <a:effectLst/>
                        </a:rPr>
                        <a:t>Склада фалира и софтуерът е неизползваем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2132339"/>
                  </a:ext>
                </a:extLst>
              </a:tr>
              <a:tr h="5792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kern="100">
                          <a:effectLst/>
                        </a:rPr>
                        <a:t>Програмист в болнични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54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6396748"/>
                  </a:ext>
                </a:extLst>
              </a:tr>
              <a:tr h="5792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kern="100">
                          <a:effectLst/>
                        </a:rPr>
                        <a:t>Объркване в заданието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42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5622740"/>
                  </a:ext>
                </a:extLst>
              </a:tr>
              <a:tr h="5792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kern="100">
                          <a:effectLst/>
                        </a:rPr>
                        <a:t>Спиране на интернет в офиса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40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6627535"/>
                  </a:ext>
                </a:extLst>
              </a:tr>
              <a:tr h="5792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kern="100">
                          <a:effectLst/>
                        </a:rPr>
                        <a:t>Спиране на тока в офиса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2934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93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8FDA-BDF8-CEF2-E713-1CFB5D82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бюджета</a:t>
            </a:r>
            <a:endParaRPr lang="en-US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6C407A5-CDA8-4606-C5DD-58CE0CE58B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5769838"/>
              </p:ext>
            </p:extLst>
          </p:nvPr>
        </p:nvGraphicFramePr>
        <p:xfrm>
          <a:off x="2032000" y="2157731"/>
          <a:ext cx="8128000" cy="3846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651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2943-3186-4B22-3EB2-65BD41B8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Екип с роли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F7E2-B075-D351-462D-AEBC565C3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Момчил </a:t>
            </a:r>
            <a:r>
              <a:rPr lang="bg-BG" dirty="0" err="1"/>
              <a:t>Мичков</a:t>
            </a:r>
            <a:r>
              <a:rPr lang="bg-BG" dirty="0"/>
              <a:t> – Ръководител на проекта</a:t>
            </a:r>
            <a:r>
              <a:rPr lang="en-US" dirty="0"/>
              <a:t>, </a:t>
            </a:r>
            <a:r>
              <a:rPr lang="bg-BG" dirty="0"/>
              <a:t>Разработчик</a:t>
            </a:r>
          </a:p>
          <a:p>
            <a:r>
              <a:rPr lang="bg-BG" dirty="0"/>
              <a:t>Тодор Пенчев – </a:t>
            </a:r>
            <a:r>
              <a:rPr lang="en-US" dirty="0"/>
              <a:t>Full-Stack </a:t>
            </a:r>
            <a:r>
              <a:rPr lang="bg-BG" dirty="0"/>
              <a:t>Разработчик, </a:t>
            </a:r>
            <a:r>
              <a:rPr lang="en-US" dirty="0"/>
              <a:t>UI </a:t>
            </a:r>
            <a:r>
              <a:rPr lang="bg-BG" dirty="0"/>
              <a:t>дизайнер </a:t>
            </a:r>
          </a:p>
        </p:txBody>
      </p:sp>
    </p:spTree>
    <p:extLst>
      <p:ext uri="{BB962C8B-B14F-4D97-AF65-F5344CB8AC3E}">
        <p14:creationId xmlns:p14="http://schemas.microsoft.com/office/powerpoint/2010/main" val="33984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CCCD-59C9-B547-9183-5104A681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на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9B1CB-3512-D80A-19A7-35FF7A06D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Складова система за следене на наличности. Складът може да бъде за стоки по избор. Системата трябва да предоставя следните възможности: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Въвеждане на количество стоки – информацията, която се въвежда, зависи от избраната стока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Изписване на количество стоки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Справка за наличности – информацията, която се извежда се извежда от справката, зависи от избраната стока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2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E205-BF4F-1A14-61A7-2B36D485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Изисквания на клиента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5F62-65B8-CA7E-3553-44995BE33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79"/>
            <a:ext cx="10753725" cy="4175365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Операции за работа с потребители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включва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създаване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складови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оператори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от администратор,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създаване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доставчици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създаване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клиенти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създаване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каса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парична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наличност</a:t>
            </a:r>
            <a:r>
              <a:rPr lang="ru-R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Системата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поддържа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операции за работа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със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следните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събития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създаване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номенклатури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работа с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фактури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приемане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стока от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доставчик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доставна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цена,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изписване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стока на продажна цена, наблюдение за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наличност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стоки в склада, наблюдение за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наличност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пари в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касата</a:t>
            </a:r>
            <a:endParaRPr lang="en-US" sz="26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Системата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поддържа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справки по произволен период за: доставки и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доставчици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изписване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и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клиенти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дейност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складовите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оператори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за наличности в склада,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разходи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приходи,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печалба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движение на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наличността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в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касата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sz="26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Системата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поддържа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известия за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следните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събития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критичен минимум и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липса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стока, критичен минимум и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липса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парична</a:t>
            </a:r>
            <a:r>
              <a:rPr lang="ru-RU" sz="26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6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наличност</a:t>
            </a:r>
            <a:endParaRPr lang="en-US" sz="26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7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4E28-BA90-E0FD-FE03-C1970379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4F622-112A-167C-7BF1-F41B06CF0E8F}"/>
              </a:ext>
            </a:extLst>
          </p:cNvPr>
          <p:cNvSpPr txBox="1"/>
          <p:nvPr/>
        </p:nvSpPr>
        <p:spPr>
          <a:xfrm>
            <a:off x="657224" y="2335157"/>
            <a:ext cx="11146849" cy="498598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sz="2200" dirty="0"/>
              <a:t>Обсъждане на проект с клиент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200" dirty="0"/>
              <a:t>Изготвяне на изисквания и обхват на проекта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200" dirty="0"/>
              <a:t>Анализ на изискванията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200" dirty="0"/>
              <a:t>Проектиране на база данни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200" dirty="0"/>
              <a:t>Проектиране на бизнес логиката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200" dirty="0"/>
              <a:t>Проектиране на потребителски интерфейс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200" dirty="0"/>
              <a:t>Създаване на базата данни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200" dirty="0"/>
              <a:t>Реализиране на </a:t>
            </a:r>
            <a:r>
              <a:rPr lang="en-US" sz="2200" dirty="0"/>
              <a:t>ORM </a:t>
            </a:r>
            <a:r>
              <a:rPr lang="bg-BG" sz="2200" dirty="0"/>
              <a:t>слой</a:t>
            </a:r>
          </a:p>
          <a:p>
            <a:pPr marL="457200" indent="-457200">
              <a:buFont typeface="+mj-lt"/>
              <a:buAutoNum type="arabicPeriod"/>
            </a:pPr>
            <a:endParaRPr lang="bg-BG" sz="2200" dirty="0"/>
          </a:p>
          <a:p>
            <a:pPr marL="457200" indent="-457200">
              <a:buFont typeface="+mj-lt"/>
              <a:buAutoNum type="arabicPeriod"/>
            </a:pPr>
            <a:endParaRPr lang="bg-BG" sz="2200" dirty="0"/>
          </a:p>
          <a:p>
            <a:pPr marL="457200" indent="-457200">
              <a:buFont typeface="+mj-lt"/>
              <a:buAutoNum type="arabicPeriod"/>
            </a:pPr>
            <a:endParaRPr lang="bg-BG" sz="2200" dirty="0"/>
          </a:p>
          <a:p>
            <a:pPr marL="457200" indent="-457200">
              <a:buFont typeface="+mj-lt"/>
              <a:buAutoNum type="arabicPeriod"/>
            </a:pPr>
            <a:endParaRPr lang="bg-BG" sz="2200" dirty="0"/>
          </a:p>
          <a:p>
            <a:pPr marL="457200" indent="-457200">
              <a:buFont typeface="+mj-lt"/>
              <a:buAutoNum type="arabicPeriod"/>
            </a:pPr>
            <a:r>
              <a:rPr lang="bg-BG" sz="2200" dirty="0"/>
              <a:t>Реализиране на бизнес логика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200" dirty="0"/>
              <a:t>Реализиране на потребителски интерфейс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200" dirty="0"/>
              <a:t>Разработване на модул за логване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200" dirty="0"/>
              <a:t>Тестване на проекта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200" dirty="0"/>
              <a:t>Документиране на софтуера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200" dirty="0"/>
              <a:t>Инструкции за потребителя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200" dirty="0"/>
              <a:t>Представяне на завършения проект пред възложителя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2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6F1B-C4A0-A93C-EA0A-CD8F6832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Система за управление на проекта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2F0AF48-64ED-1FC1-EA3A-72EBC9646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11" y="2014973"/>
            <a:ext cx="10020577" cy="447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6265-769D-769B-1CAB-161963B9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Избрана методология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B817-B4DA-6133-1D64-40FB20B6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D0A51C-465D-117F-7B33-50C396214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996" y="1768569"/>
            <a:ext cx="8010008" cy="458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37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4141-EDE2-5D7F-1FDE-4656072A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Избрана система за контрол на версиите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EA72C2-8758-7CAF-D559-3218F80CA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9235" y="2224007"/>
            <a:ext cx="6713530" cy="4200736"/>
          </a:xfrm>
        </p:spPr>
      </p:pic>
    </p:spTree>
    <p:extLst>
      <p:ext uri="{BB962C8B-B14F-4D97-AF65-F5344CB8AC3E}">
        <p14:creationId xmlns:p14="http://schemas.microsoft.com/office/powerpoint/2010/main" val="29031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D515-A90D-0CB6-DDA5-4D09E2A0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Избор на програмни средства за реализация</a:t>
            </a:r>
            <a:endParaRPr lang="en-US" dirty="0"/>
          </a:p>
        </p:txBody>
      </p:sp>
      <p:pic>
        <p:nvPicPr>
          <p:cNvPr id="4" name="Picture 10" descr="JavaFX Script - Wikipedia">
            <a:extLst>
              <a:ext uri="{FF2B5EF4-FFF2-40B4-BE49-F238E27FC236}">
                <a16:creationId xmlns:a16="http://schemas.microsoft.com/office/drawing/2014/main" id="{4E092312-DF11-038E-7004-20C5BB7E7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81" y="2167166"/>
            <a:ext cx="3883526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6" descr="Microsoft Project (MSP) Logo Vector (.AI) Free Download">
            <a:extLst>
              <a:ext uri="{FF2B5EF4-FFF2-40B4-BE49-F238E27FC236}">
                <a16:creationId xmlns:a16="http://schemas.microsoft.com/office/drawing/2014/main" id="{70EA2FFC-99E3-AD78-A856-942BE0CA0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497" y="2471536"/>
            <a:ext cx="1282849" cy="130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File:IntelliJ IDEA Logo.svg - Wikimedia Commons">
            <a:extLst>
              <a:ext uri="{FF2B5EF4-FFF2-40B4-BE49-F238E27FC236}">
                <a16:creationId xmlns:a16="http://schemas.microsoft.com/office/drawing/2014/main" id="{6A544332-77EC-03D7-5DCE-134400934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137" y="2157731"/>
            <a:ext cx="1754945" cy="175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0" descr="Trello Logo">
            <a:extLst>
              <a:ext uri="{FF2B5EF4-FFF2-40B4-BE49-F238E27FC236}">
                <a16:creationId xmlns:a16="http://schemas.microsoft.com/office/drawing/2014/main" id="{9552EFC6-22DF-6386-140D-0F8AB3727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00" y="4466083"/>
            <a:ext cx="3563929" cy="109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A87FE33-9F87-CFE0-6F4C-1B45EC6D1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707" y="4315258"/>
            <a:ext cx="3181874" cy="132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8DBE2AF-C528-66C6-AAA7-E2BE48157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424" y="2167166"/>
            <a:ext cx="1754945" cy="175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CDD9E7-1103-0002-7E45-B4EB91430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059" y="3848321"/>
            <a:ext cx="3760310" cy="21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45019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328</TotalTime>
  <Words>447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Metropolitan</vt:lpstr>
      <vt:lpstr>Складова система за следене на наличности</vt:lpstr>
      <vt:lpstr>Екип с роли</vt:lpstr>
      <vt:lpstr>Задача на проекта</vt:lpstr>
      <vt:lpstr>Изисквания на клиента</vt:lpstr>
      <vt:lpstr>Задачи</vt:lpstr>
      <vt:lpstr>Система за управление на проекта</vt:lpstr>
      <vt:lpstr>Избрана методология</vt:lpstr>
      <vt:lpstr>Избрана система за контрол на версиите</vt:lpstr>
      <vt:lpstr>Избор на програмни средства за реализация</vt:lpstr>
      <vt:lpstr>График на изпълнение на задачата</vt:lpstr>
      <vt:lpstr>Критичен път</vt:lpstr>
      <vt:lpstr>Профил на риска</vt:lpstr>
      <vt:lpstr>Изпълнение на бюджета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Todor Penchev</dc:creator>
  <cp:lastModifiedBy>Todor Penchev</cp:lastModifiedBy>
  <cp:revision>17</cp:revision>
  <dcterms:created xsi:type="dcterms:W3CDTF">2023-05-09T06:35:10Z</dcterms:created>
  <dcterms:modified xsi:type="dcterms:W3CDTF">2023-05-12T18:36:59Z</dcterms:modified>
</cp:coreProperties>
</file>