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BEF823-48A5-43FC-BE03-E79964288B41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2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9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412E-768A-CD2C-F921-7B5F30EC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07999"/>
            <a:ext cx="10923638" cy="1317643"/>
          </a:xfrm>
        </p:spPr>
        <p:txBody>
          <a:bodyPr>
            <a:normAutofit fontScale="90000"/>
          </a:bodyPr>
          <a:lstStyle/>
          <a:p>
            <a:r>
              <a:rPr lang="bg-BG" sz="7200" dirty="0"/>
              <a:t>Складова система за следене на наличности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C000-0D9F-A366-54FF-0B1B4C85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5969716"/>
            <a:ext cx="10923638" cy="52110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Изготвили: Тодор Пенчев и Момчил Милков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D8C1-9855-AC5C-8B0C-FB6517389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9" b="12567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401F-D95E-BFAE-93A5-5C2545DD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междинни фази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60B7-85C2-C18E-B470-F67E30D9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D1BF-43AE-2724-31B0-9B36E7D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 на изпълнение на задачата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115B-89A9-DE95-436C-E58C4192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538E-0459-C847-52AC-FCED093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Критичен път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8C9E-FB17-4C23-953A-3C2E18C2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64426"/>
            <a:ext cx="4892871" cy="474440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Обсъждане на проект с клиент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Изготвяне на изисквания и обхват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Анализ на изискванията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база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бизнес логиката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Създаване на базата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</a:t>
            </a:r>
            <a:r>
              <a:rPr lang="en-US" dirty="0"/>
              <a:t>ORM </a:t>
            </a:r>
            <a:r>
              <a:rPr lang="bg-BG" dirty="0"/>
              <a:t>слой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бизнес 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Разработване на модул за логване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Тестване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Документиране на софтуера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Инструкции за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Представяне на завършения проект пред възложителя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4A91-8E6A-56DD-241B-DBCEB69E3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30" y="1761312"/>
            <a:ext cx="7020170" cy="459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1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8CD5-5F27-138D-0DEA-F8BCAC1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Профил на риска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BC9D-8548-A1CB-8C9E-2DC96956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8FDA-BDF8-CEF2-E713-1CFB5D8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бюджета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924-742C-DF7B-3795-1274DD72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CCD-59C9-B547-9183-5104A681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B1CB-3512-D80A-19A7-35FF7A06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Складова система за следене на наличности. Складът може да бъде за стоки по избор. Системата трябва да предоставя следните възможности: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Въвеждане на количество стоки – информацията, която се въвежда, зависи от избраната стока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Изписване на количество стоки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Справка за наличности – информацията, която се извежда се извежда от справката, зависи от избраната стока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205-BF4F-1A14-61A7-2B36D485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на клиента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5F62-65B8-CA7E-3553-44995BE3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17536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Операции за работа с потребители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включва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складови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оператори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от администратор,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доставчици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клиенти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парична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операции за работа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със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следните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събития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номенклатури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работа с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фактури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приемане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 от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доставчик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доставна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цена,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 на продажна цена, наблюдение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стоки в склада, наблюдение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пари в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справки по произволен период за: доставки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доставчици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клиенти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дейност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складовите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оператори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за наличности в склада,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разходи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приходи,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печалба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движение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известия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следните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събития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критичен минимум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липса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стока, критичен минимум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липса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парична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E28-BA90-E0FD-FE03-C197037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4F622-112A-167C-7BF1-F41B06CF0E8F}"/>
              </a:ext>
            </a:extLst>
          </p:cNvPr>
          <p:cNvSpPr txBox="1"/>
          <p:nvPr/>
        </p:nvSpPr>
        <p:spPr>
          <a:xfrm>
            <a:off x="657224" y="2335157"/>
            <a:ext cx="11146849" cy="498598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2200" dirty="0"/>
              <a:t>Обсъждане на проект с клиент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Изготвяне на изисквания и обхват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Анализ на изискванията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база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бизнес логиката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Създаване на базата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</a:t>
            </a:r>
            <a:r>
              <a:rPr lang="en-US" sz="2200" dirty="0"/>
              <a:t>ORM </a:t>
            </a:r>
            <a:r>
              <a:rPr lang="bg-BG" sz="2200" dirty="0"/>
              <a:t>слой</a:t>
            </a:r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бизнес 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Разработване на модул за логване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Тестване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Документиране на софтуера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Инструкции за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Представяне на завършения проект пред възложителя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2943-3186-4B22-3EB2-65BD41B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с роли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F7E2-B075-D351-462D-AEBC565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Момчил </a:t>
            </a:r>
            <a:r>
              <a:rPr lang="bg-BG" dirty="0" err="1"/>
              <a:t>Мичков</a:t>
            </a:r>
            <a:r>
              <a:rPr lang="bg-BG" dirty="0"/>
              <a:t> – Ръководител на проекта</a:t>
            </a:r>
            <a:r>
              <a:rPr lang="en-US" dirty="0"/>
              <a:t>, </a:t>
            </a:r>
            <a:r>
              <a:rPr lang="bg-BG" dirty="0"/>
              <a:t>Разработчик</a:t>
            </a:r>
          </a:p>
          <a:p>
            <a:r>
              <a:rPr lang="bg-BG" dirty="0"/>
              <a:t>Тодор Пенчев – </a:t>
            </a:r>
            <a:r>
              <a:rPr lang="en-US" dirty="0"/>
              <a:t>Full-Stack </a:t>
            </a:r>
            <a:r>
              <a:rPr lang="bg-BG" dirty="0"/>
              <a:t>Разработчик, </a:t>
            </a:r>
            <a:r>
              <a:rPr lang="en-US" dirty="0"/>
              <a:t>UI </a:t>
            </a:r>
            <a:r>
              <a:rPr lang="bg-BG" dirty="0"/>
              <a:t>дизайнер </a:t>
            </a:r>
          </a:p>
        </p:txBody>
      </p:sp>
    </p:spTree>
    <p:extLst>
      <p:ext uri="{BB962C8B-B14F-4D97-AF65-F5344CB8AC3E}">
        <p14:creationId xmlns:p14="http://schemas.microsoft.com/office/powerpoint/2010/main" val="3398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6F1B-C4A0-A93C-EA0A-CD8F6832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F0AF48-64ED-1FC1-EA3A-72EBC964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11" y="2014973"/>
            <a:ext cx="10020577" cy="44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6265-769D-769B-1CAB-161963B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Избрана методология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B817-B4DA-6133-1D64-40FB20B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D0A51C-465D-117F-7B33-50C39621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96" y="1768569"/>
            <a:ext cx="8010008" cy="45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141-EDE2-5D7F-1FDE-4656072A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Избрана система за контрол на версиите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A72C2-8758-7CAF-D559-3218F80C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235" y="2224007"/>
            <a:ext cx="6713530" cy="4200736"/>
          </a:xfrm>
        </p:spPr>
      </p:pic>
    </p:spTree>
    <p:extLst>
      <p:ext uri="{BB962C8B-B14F-4D97-AF65-F5344CB8AC3E}">
        <p14:creationId xmlns:p14="http://schemas.microsoft.com/office/powerpoint/2010/main" val="2903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515-A90D-0CB6-DDA5-4D09E2A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програмни средства за реализация</a:t>
            </a:r>
            <a:endParaRPr lang="en-US" dirty="0"/>
          </a:p>
        </p:txBody>
      </p:sp>
      <p:pic>
        <p:nvPicPr>
          <p:cNvPr id="4" name="Picture 10" descr="JavaFX Script - Wikipedia">
            <a:extLst>
              <a:ext uri="{FF2B5EF4-FFF2-40B4-BE49-F238E27FC236}">
                <a16:creationId xmlns:a16="http://schemas.microsoft.com/office/drawing/2014/main" id="{4E092312-DF11-038E-7004-20C5BB7E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5" y="2041779"/>
            <a:ext cx="3883526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Microsoft Project (MSP) Logo Vector (.AI) Free Download">
            <a:extLst>
              <a:ext uri="{FF2B5EF4-FFF2-40B4-BE49-F238E27FC236}">
                <a16:creationId xmlns:a16="http://schemas.microsoft.com/office/drawing/2014/main" id="{70EA2FFC-99E3-AD78-A856-942BE0CA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21" y="2346149"/>
            <a:ext cx="1282849" cy="13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File:IntelliJ IDEA Logo.svg - Wikimedia Commons">
            <a:extLst>
              <a:ext uri="{FF2B5EF4-FFF2-40B4-BE49-F238E27FC236}">
                <a16:creationId xmlns:a16="http://schemas.microsoft.com/office/drawing/2014/main" id="{6A544332-77EC-03D7-5DCE-13440093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061" y="2032344"/>
            <a:ext cx="1754945" cy="17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Trello Logo">
            <a:extLst>
              <a:ext uri="{FF2B5EF4-FFF2-40B4-BE49-F238E27FC236}">
                <a16:creationId xmlns:a16="http://schemas.microsoft.com/office/drawing/2014/main" id="{9552EFC6-22DF-6386-140D-0F8AB372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4340696"/>
            <a:ext cx="3563929" cy="10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87FE33-9F87-CFE0-6F4C-1B45EC6D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31" y="4189871"/>
            <a:ext cx="3181874" cy="13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DBE2AF-C528-66C6-AAA7-E2BE4815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348" y="2041779"/>
            <a:ext cx="1754945" cy="17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CDD9E7-1103-0002-7E45-B4EB9143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3" y="3722934"/>
            <a:ext cx="3760310" cy="21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501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140</TotalTime>
  <Words>396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Складова система за следене на наличности</vt:lpstr>
      <vt:lpstr>Задача на проекта</vt:lpstr>
      <vt:lpstr>Изисквания на клиента</vt:lpstr>
      <vt:lpstr>Задачи</vt:lpstr>
      <vt:lpstr>Екип с роли</vt:lpstr>
      <vt:lpstr>Система за управление на проекта</vt:lpstr>
      <vt:lpstr>Избрана методология</vt:lpstr>
      <vt:lpstr>Избрана система за контрол на версиите</vt:lpstr>
      <vt:lpstr>Избор на програмни средства за реализация</vt:lpstr>
      <vt:lpstr>Представяне на междинни фази</vt:lpstr>
      <vt:lpstr>Графи на изпълнение на задачата</vt:lpstr>
      <vt:lpstr>Критичен път</vt:lpstr>
      <vt:lpstr>Профил на риска</vt:lpstr>
      <vt:lpstr>Изпълнение на бюджета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Penchev</dc:creator>
  <cp:lastModifiedBy>Todor Penchev</cp:lastModifiedBy>
  <cp:revision>12</cp:revision>
  <dcterms:created xsi:type="dcterms:W3CDTF">2023-05-09T06:35:10Z</dcterms:created>
  <dcterms:modified xsi:type="dcterms:W3CDTF">2023-05-09T08:55:13Z</dcterms:modified>
</cp:coreProperties>
</file>