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  <p:sldMasterId id="2147483703" r:id="rId3"/>
  </p:sldMasterIdLst>
  <p:notesMasterIdLst>
    <p:notesMasterId r:id="rId83"/>
  </p:notesMasterIdLst>
  <p:handoutMasterIdLst>
    <p:handoutMasterId r:id="rId84"/>
  </p:handoutMasterIdLst>
  <p:sldIdLst>
    <p:sldId id="708" r:id="rId4"/>
    <p:sldId id="714" r:id="rId5"/>
    <p:sldId id="964" r:id="rId6"/>
    <p:sldId id="791" r:id="rId7"/>
    <p:sldId id="532" r:id="rId8"/>
    <p:sldId id="781" r:id="rId9"/>
    <p:sldId id="276" r:id="rId10"/>
    <p:sldId id="960" r:id="rId11"/>
    <p:sldId id="493" r:id="rId12"/>
    <p:sldId id="794" r:id="rId13"/>
    <p:sldId id="522" r:id="rId14"/>
    <p:sldId id="961" r:id="rId15"/>
    <p:sldId id="810" r:id="rId16"/>
    <p:sldId id="571" r:id="rId17"/>
    <p:sldId id="568" r:id="rId18"/>
    <p:sldId id="795" r:id="rId19"/>
    <p:sldId id="566" r:id="rId20"/>
    <p:sldId id="965" r:id="rId21"/>
    <p:sldId id="569" r:id="rId22"/>
    <p:sldId id="970" r:id="rId23"/>
    <p:sldId id="962" r:id="rId24"/>
    <p:sldId id="570" r:id="rId25"/>
    <p:sldId id="576" r:id="rId26"/>
    <p:sldId id="523" r:id="rId27"/>
    <p:sldId id="575" r:id="rId28"/>
    <p:sldId id="577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87" r:id="rId38"/>
    <p:sldId id="588" r:id="rId39"/>
    <p:sldId id="589" r:id="rId40"/>
    <p:sldId id="590" r:id="rId41"/>
    <p:sldId id="591" r:id="rId42"/>
    <p:sldId id="592" r:id="rId43"/>
    <p:sldId id="593" r:id="rId44"/>
    <p:sldId id="594" r:id="rId45"/>
    <p:sldId id="595" r:id="rId46"/>
    <p:sldId id="596" r:id="rId47"/>
    <p:sldId id="597" r:id="rId48"/>
    <p:sldId id="598" r:id="rId49"/>
    <p:sldId id="599" r:id="rId50"/>
    <p:sldId id="600" r:id="rId51"/>
    <p:sldId id="601" r:id="rId52"/>
    <p:sldId id="552" r:id="rId53"/>
    <p:sldId id="553" r:id="rId54"/>
    <p:sldId id="554" r:id="rId55"/>
    <p:sldId id="602" r:id="rId56"/>
    <p:sldId id="603" r:id="rId57"/>
    <p:sldId id="555" r:id="rId58"/>
    <p:sldId id="604" r:id="rId59"/>
    <p:sldId id="605" r:id="rId60"/>
    <p:sldId id="619" r:id="rId61"/>
    <p:sldId id="606" r:id="rId62"/>
    <p:sldId id="607" r:id="rId63"/>
    <p:sldId id="618" r:id="rId64"/>
    <p:sldId id="608" r:id="rId65"/>
    <p:sldId id="609" r:id="rId66"/>
    <p:sldId id="610" r:id="rId67"/>
    <p:sldId id="611" r:id="rId68"/>
    <p:sldId id="612" r:id="rId69"/>
    <p:sldId id="613" r:id="rId70"/>
    <p:sldId id="614" r:id="rId71"/>
    <p:sldId id="615" r:id="rId72"/>
    <p:sldId id="616" r:id="rId73"/>
    <p:sldId id="617" r:id="rId74"/>
    <p:sldId id="559" r:id="rId75"/>
    <p:sldId id="349" r:id="rId76"/>
    <p:sldId id="560" r:id="rId77"/>
    <p:sldId id="709" r:id="rId78"/>
    <p:sldId id="971" r:id="rId79"/>
    <p:sldId id="972" r:id="rId80"/>
    <p:sldId id="706" r:id="rId81"/>
    <p:sldId id="70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08"/>
            <p14:sldId id="714"/>
            <p14:sldId id="964"/>
          </p14:sldIdLst>
        </p14:section>
        <p14:section name="Previous Module (M1)" id="{554914E9-2833-4576-AEDD-02B1BA172B12}">
          <p14:sldIdLst>
            <p14:sldId id="791"/>
            <p14:sldId id="532"/>
          </p14:sldIdLst>
        </p14:section>
        <p14:section name="This Module (M2)" id="{B3EABB9D-7A82-450C-9133-F63B5DEB22E2}">
          <p14:sldIdLst>
            <p14:sldId id="781"/>
            <p14:sldId id="276"/>
            <p14:sldId id="960"/>
          </p14:sldIdLst>
        </p14:section>
        <p14:section name="Part 1 - Containers and Docker" id="{89EC7569-02BA-4FD8-8BBC-C9FC4544C6BD}">
          <p14:sldIdLst>
            <p14:sldId id="493"/>
            <p14:sldId id="794"/>
            <p14:sldId id="522"/>
            <p14:sldId id="961"/>
            <p14:sldId id="810"/>
            <p14:sldId id="571"/>
          </p14:sldIdLst>
        </p14:section>
        <p14:section name="Docker" id="{7AE6D04D-48BF-4415-A855-25AA7E4BBE91}">
          <p14:sldIdLst>
            <p14:sldId id="568"/>
            <p14:sldId id="795"/>
            <p14:sldId id="566"/>
            <p14:sldId id="965"/>
            <p14:sldId id="569"/>
            <p14:sldId id="970"/>
            <p14:sldId id="962"/>
            <p14:sldId id="570"/>
            <p14:sldId id="576"/>
          </p14:sldIdLst>
        </p14:section>
        <p14:section name="Part 2 - Working with Docker" id="{5C3F0938-570A-4D1F-A9F5-9E5A781E52F6}">
          <p14:sldIdLst>
            <p14:sldId id="523"/>
            <p14:sldId id="575"/>
            <p14:sldId id="577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552"/>
          </p14:sldIdLst>
        </p14:section>
        <p14:section name="Part 3 - Create Docker Images" id="{32574E4C-162E-41BF-B7C0-3BD654BA9237}">
          <p14:sldIdLst>
            <p14:sldId id="553"/>
            <p14:sldId id="554"/>
            <p14:sldId id="602"/>
          </p14:sldIdLst>
        </p14:section>
        <p14:section name="Image from File" id="{D1F782AE-D640-4970-8984-A1A54A4E71C0}">
          <p14:sldIdLst>
            <p14:sldId id="603"/>
            <p14:sldId id="555"/>
            <p14:sldId id="604"/>
            <p14:sldId id="605"/>
            <p14:sldId id="619"/>
            <p14:sldId id="606"/>
            <p14:sldId id="607"/>
            <p14:sldId id="618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Recommendations" id="{A904A485-2905-4A1E-B64B-26CEB116DB7C}">
          <p14:sldIdLst>
            <p14:sldId id="614"/>
            <p14:sldId id="615"/>
          </p14:sldIdLst>
        </p14:section>
        <p14:section name="Heredoc Container" id="{C066D80B-967F-4CF1-A30A-6634BF7A4756}">
          <p14:sldIdLst>
            <p14:sldId id="616"/>
            <p14:sldId id="617"/>
            <p14:sldId id="559"/>
          </p14:sldIdLst>
        </p14:section>
        <p14:section name="Conclusion" id="{10E03AB1-9AA8-4E86-9A64-D741901E50A2}">
          <p14:sldIdLst>
            <p14:sldId id="349"/>
            <p14:sldId id="560"/>
            <p14:sldId id="709"/>
            <p14:sldId id="971"/>
            <p14:sldId id="972"/>
            <p14:sldId id="706"/>
            <p14:sldId id="7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00D5D-1BE6-4AF9-AA55-FEA45CDF2288}" v="22" dt="2023-02-06T09:40:07.4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6" d="100"/>
          <a:sy n="106" d="100"/>
        </p:scale>
        <p:origin x="72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handoutMaster" Target="handoutMasters/handout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microsoft.com/office/2015/10/relationships/revisionInfo" Target="revisionInfo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2EF2761C-D504-4696-BFAB-01E2D09A7A84}"/>
    <pc:docChg chg="custSel modSld">
      <pc:chgData name="Dimitar Zahariev" userId="b84e4ebc77879e88" providerId="LiveId" clId="{2EF2761C-D504-4696-BFAB-01E2D09A7A84}" dt="2021-07-14T08:41:33.057" v="2" actId="255"/>
      <pc:docMkLst>
        <pc:docMk/>
      </pc:docMkLst>
      <pc:sldChg chg="modSp mod modClrScheme chgLayout">
        <pc:chgData name="Dimitar Zahariev" userId="b84e4ebc77879e88" providerId="LiveId" clId="{2EF2761C-D504-4696-BFAB-01E2D09A7A84}" dt="2021-07-14T08:41:33.057" v="2" actId="255"/>
        <pc:sldMkLst>
          <pc:docMk/>
          <pc:sldMk cId="332586718" sldId="810"/>
        </pc:sldMkLst>
        <pc:spChg chg="mod ord">
          <ac:chgData name="Dimitar Zahariev" userId="b84e4ebc77879e88" providerId="LiveId" clId="{2EF2761C-D504-4696-BFAB-01E2D09A7A84}" dt="2021-07-14T08:41:33.057" v="2" actId="255"/>
          <ac:spMkLst>
            <pc:docMk/>
            <pc:sldMk cId="332586718" sldId="810"/>
            <ac:spMk id="2" creationId="{4EE17CF2-972B-4030-AD57-CC66416A13C3}"/>
          </ac:spMkLst>
        </pc:spChg>
        <pc:spChg chg="mod ord">
          <ac:chgData name="Dimitar Zahariev" userId="b84e4ebc77879e88" providerId="LiveId" clId="{2EF2761C-D504-4696-BFAB-01E2D09A7A84}" dt="2021-07-14T08:40:46.955" v="0" actId="700"/>
          <ac:spMkLst>
            <pc:docMk/>
            <pc:sldMk cId="332586718" sldId="810"/>
            <ac:spMk id="4" creationId="{D7702113-46B5-44FF-AE34-AED42A801FFF}"/>
          </ac:spMkLst>
        </pc:spChg>
        <pc:spChg chg="mod ord">
          <ac:chgData name="Dimitar Zahariev" userId="b84e4ebc77879e88" providerId="LiveId" clId="{2EF2761C-D504-4696-BFAB-01E2D09A7A84}" dt="2021-07-14T08:40:46.955" v="0" actId="700"/>
          <ac:spMkLst>
            <pc:docMk/>
            <pc:sldMk cId="332586718" sldId="810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EF5EEC7A-EB4F-4FE0-81B3-652562D296B2}"/>
    <pc:docChg chg="undo custSel addSld delSld modSld sldOrd modSection">
      <pc:chgData name="Dimitar Zahariev" userId="b84e4ebc77879e88" providerId="LiveId" clId="{EF5EEC7A-EB4F-4FE0-81B3-652562D296B2}" dt="2022-10-04T09:19:11.078" v="2010" actId="47"/>
      <pc:docMkLst>
        <pc:docMk/>
      </pc:docMkLst>
      <pc:sldChg chg="add">
        <pc:chgData name="Dimitar Zahariev" userId="b84e4ebc77879e88" providerId="LiveId" clId="{EF5EEC7A-EB4F-4FE0-81B3-652562D296B2}" dt="2022-10-04T09:19:09.194" v="2009"/>
        <pc:sldMkLst>
          <pc:docMk/>
          <pc:sldMk cId="1022073263" sldId="388"/>
        </pc:sldMkLst>
      </pc:sldChg>
      <pc:sldChg chg="modSp mod modAnim">
        <pc:chgData name="Dimitar Zahariev" userId="b84e4ebc77879e88" providerId="LiveId" clId="{EF5EEC7A-EB4F-4FE0-81B3-652562D296B2}" dt="2022-09-27T15:20:27.143" v="1984" actId="6549"/>
        <pc:sldMkLst>
          <pc:docMk/>
          <pc:sldMk cId="351170972" sldId="566"/>
        </pc:sldMkLst>
        <pc:spChg chg="mod">
          <ac:chgData name="Dimitar Zahariev" userId="b84e4ebc77879e88" providerId="LiveId" clId="{EF5EEC7A-EB4F-4FE0-81B3-652562D296B2}" dt="2022-09-27T15:20:27.143" v="1984" actId="6549"/>
          <ac:spMkLst>
            <pc:docMk/>
            <pc:sldMk cId="351170972" sldId="566"/>
            <ac:spMk id="3" creationId="{00000000-0000-0000-0000-000000000000}"/>
          </ac:spMkLst>
        </pc:spChg>
      </pc:sldChg>
      <pc:sldChg chg="modSp mod modAnim">
        <pc:chgData name="Dimitar Zahariev" userId="b84e4ebc77879e88" providerId="LiveId" clId="{EF5EEC7A-EB4F-4FE0-81B3-652562D296B2}" dt="2022-09-27T10:12:10.011" v="1755" actId="20577"/>
        <pc:sldMkLst>
          <pc:docMk/>
          <pc:sldMk cId="394948833" sldId="570"/>
        </pc:sldMkLst>
        <pc:spChg chg="mod">
          <ac:chgData name="Dimitar Zahariev" userId="b84e4ebc77879e88" providerId="LiveId" clId="{EF5EEC7A-EB4F-4FE0-81B3-652562D296B2}" dt="2022-09-27T10:12:10.011" v="1755" actId="20577"/>
          <ac:spMkLst>
            <pc:docMk/>
            <pc:sldMk cId="394948833" sldId="570"/>
            <ac:spMk id="3" creationId="{00000000-0000-0000-0000-000000000000}"/>
          </ac:spMkLst>
        </pc:spChg>
      </pc:sldChg>
      <pc:sldChg chg="del">
        <pc:chgData name="Dimitar Zahariev" userId="b84e4ebc77879e88" providerId="LiveId" clId="{EF5EEC7A-EB4F-4FE0-81B3-652562D296B2}" dt="2022-09-27T15:23:45.018" v="2006" actId="47"/>
        <pc:sldMkLst>
          <pc:docMk/>
          <pc:sldMk cId="4022271897" sldId="572"/>
        </pc:sldMkLst>
      </pc:sldChg>
      <pc:sldChg chg="modSp">
        <pc:chgData name="Dimitar Zahariev" userId="b84e4ebc77879e88" providerId="LiveId" clId="{EF5EEC7A-EB4F-4FE0-81B3-652562D296B2}" dt="2022-09-27T07:57:19.856" v="90" actId="20577"/>
        <pc:sldMkLst>
          <pc:docMk/>
          <pc:sldMk cId="609185622" sldId="575"/>
        </pc:sldMkLst>
        <pc:spChg chg="mod">
          <ac:chgData name="Dimitar Zahariev" userId="b84e4ebc77879e88" providerId="LiveId" clId="{EF5EEC7A-EB4F-4FE0-81B3-652562D296B2}" dt="2022-09-27T07:57:19.856" v="90" actId="20577"/>
          <ac:spMkLst>
            <pc:docMk/>
            <pc:sldMk cId="609185622" sldId="575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EF5EEC7A-EB4F-4FE0-81B3-652562D296B2}" dt="2022-09-27T08:40:37.814" v="264" actId="114"/>
        <pc:sldMkLst>
          <pc:docMk/>
          <pc:sldMk cId="623950410" sldId="577"/>
        </pc:sldMkLst>
        <pc:spChg chg="mod">
          <ac:chgData name="Dimitar Zahariev" userId="b84e4ebc77879e88" providerId="LiveId" clId="{EF5EEC7A-EB4F-4FE0-81B3-652562D296B2}" dt="2022-09-27T08:40:37.814" v="264" actId="114"/>
          <ac:spMkLst>
            <pc:docMk/>
            <pc:sldMk cId="623950410" sldId="577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37:38.225" v="122" actId="14100"/>
          <ac:spMkLst>
            <pc:docMk/>
            <pc:sldMk cId="623950410" sldId="577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37:44.422" v="123" actId="14100"/>
          <ac:spMkLst>
            <pc:docMk/>
            <pc:sldMk cId="623950410" sldId="577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37:47.249" v="124" actId="14100"/>
          <ac:spMkLst>
            <pc:docMk/>
            <pc:sldMk cId="623950410" sldId="577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40:59.588" v="320" actId="114"/>
        <pc:sldMkLst>
          <pc:docMk/>
          <pc:sldMk cId="777706903" sldId="579"/>
        </pc:sldMkLst>
        <pc:spChg chg="mod">
          <ac:chgData name="Dimitar Zahariev" userId="b84e4ebc77879e88" providerId="LiveId" clId="{EF5EEC7A-EB4F-4FE0-81B3-652562D296B2}" dt="2022-09-27T08:40:59.588" v="320" actId="114"/>
          <ac:spMkLst>
            <pc:docMk/>
            <pc:sldMk cId="777706903" sldId="579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37:58.322" v="125" actId="14100"/>
          <ac:spMkLst>
            <pc:docMk/>
            <pc:sldMk cId="777706903" sldId="579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38:09.494" v="127" actId="108"/>
          <ac:spMkLst>
            <pc:docMk/>
            <pc:sldMk cId="777706903" sldId="579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38:20.563" v="129" actId="14100"/>
          <ac:spMkLst>
            <pc:docMk/>
            <pc:sldMk cId="777706903" sldId="579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44:21.612" v="407" actId="114"/>
        <pc:sldMkLst>
          <pc:docMk/>
          <pc:sldMk cId="3906446301" sldId="580"/>
        </pc:sldMkLst>
        <pc:spChg chg="mod">
          <ac:chgData name="Dimitar Zahariev" userId="b84e4ebc77879e88" providerId="LiveId" clId="{EF5EEC7A-EB4F-4FE0-81B3-652562D296B2}" dt="2022-09-27T08:44:21.612" v="407" actId="114"/>
          <ac:spMkLst>
            <pc:docMk/>
            <pc:sldMk cId="3906446301" sldId="580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41:16.236" v="322" actId="14100"/>
          <ac:spMkLst>
            <pc:docMk/>
            <pc:sldMk cId="3906446301" sldId="580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41:19.834" v="323" actId="14100"/>
          <ac:spMkLst>
            <pc:docMk/>
            <pc:sldMk cId="3906446301" sldId="580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41:37.691" v="341" actId="20577"/>
          <ac:spMkLst>
            <pc:docMk/>
            <pc:sldMk cId="3906446301" sldId="580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51:28.477" v="467" actId="114"/>
        <pc:sldMkLst>
          <pc:docMk/>
          <pc:sldMk cId="2680590720" sldId="581"/>
        </pc:sldMkLst>
        <pc:spChg chg="mod">
          <ac:chgData name="Dimitar Zahariev" userId="b84e4ebc77879e88" providerId="LiveId" clId="{EF5EEC7A-EB4F-4FE0-81B3-652562D296B2}" dt="2022-09-27T08:51:28.477" v="467" actId="114"/>
          <ac:spMkLst>
            <pc:docMk/>
            <pc:sldMk cId="2680590720" sldId="581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50:49.051" v="408" actId="14100"/>
          <ac:spMkLst>
            <pc:docMk/>
            <pc:sldMk cId="2680590720" sldId="581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50:54.362" v="409" actId="14100"/>
          <ac:spMkLst>
            <pc:docMk/>
            <pc:sldMk cId="2680590720" sldId="581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51:00.407" v="410" actId="14100"/>
          <ac:spMkLst>
            <pc:docMk/>
            <pc:sldMk cId="2680590720" sldId="581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40:10.208" v="205" actId="14100"/>
        <pc:sldMkLst>
          <pc:docMk/>
          <pc:sldMk cId="2651314429" sldId="582"/>
        </pc:sldMkLst>
        <pc:spChg chg="mod">
          <ac:chgData name="Dimitar Zahariev" userId="b84e4ebc77879e88" providerId="LiveId" clId="{EF5EEC7A-EB4F-4FE0-81B3-652562D296B2}" dt="2022-09-27T08:40:01.287" v="204" actId="114"/>
          <ac:spMkLst>
            <pc:docMk/>
            <pc:sldMk cId="2651314429" sldId="582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39:20.980" v="139" actId="14100"/>
          <ac:spMkLst>
            <pc:docMk/>
            <pc:sldMk cId="2651314429" sldId="582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39:26.987" v="140" actId="14100"/>
          <ac:spMkLst>
            <pc:docMk/>
            <pc:sldMk cId="2651314429" sldId="582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40:10.208" v="205" actId="14100"/>
          <ac:spMkLst>
            <pc:docMk/>
            <pc:sldMk cId="2651314429" sldId="582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54:18.350" v="610" actId="20577"/>
        <pc:sldMkLst>
          <pc:docMk/>
          <pc:sldMk cId="1977890197" sldId="583"/>
        </pc:sldMkLst>
        <pc:spChg chg="mod">
          <ac:chgData name="Dimitar Zahariev" userId="b84e4ebc77879e88" providerId="LiveId" clId="{EF5EEC7A-EB4F-4FE0-81B3-652562D296B2}" dt="2022-09-27T08:54:18.350" v="610" actId="20577"/>
          <ac:spMkLst>
            <pc:docMk/>
            <pc:sldMk cId="1977890197" sldId="583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38:59.225" v="136" actId="14100"/>
          <ac:spMkLst>
            <pc:docMk/>
            <pc:sldMk cId="1977890197" sldId="583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39:03.458" v="137" actId="14100"/>
          <ac:spMkLst>
            <pc:docMk/>
            <pc:sldMk cId="1977890197" sldId="583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39:06.665" v="138" actId="14100"/>
          <ac:spMkLst>
            <pc:docMk/>
            <pc:sldMk cId="1977890197" sldId="583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53:03.885" v="558" actId="114"/>
        <pc:sldMkLst>
          <pc:docMk/>
          <pc:sldMk cId="1097301826" sldId="584"/>
        </pc:sldMkLst>
        <pc:spChg chg="mod">
          <ac:chgData name="Dimitar Zahariev" userId="b84e4ebc77879e88" providerId="LiveId" clId="{EF5EEC7A-EB4F-4FE0-81B3-652562D296B2}" dt="2022-09-27T08:53:03.885" v="558" actId="114"/>
          <ac:spMkLst>
            <pc:docMk/>
            <pc:sldMk cId="1097301826" sldId="584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38:45.721" v="133" actId="14100"/>
          <ac:spMkLst>
            <pc:docMk/>
            <pc:sldMk cId="1097301826" sldId="584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38:48.801" v="134" actId="14100"/>
          <ac:spMkLst>
            <pc:docMk/>
            <pc:sldMk cId="1097301826" sldId="584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38:52.073" v="135" actId="14100"/>
          <ac:spMkLst>
            <pc:docMk/>
            <pc:sldMk cId="1097301826" sldId="584"/>
            <ac:spMk id="7" creationId="{C246BB16-76F5-4C5F-A843-065034603838}"/>
          </ac:spMkLst>
        </pc:spChg>
      </pc:sldChg>
      <pc:sldChg chg="modSp mod modAnim">
        <pc:chgData name="Dimitar Zahariev" userId="b84e4ebc77879e88" providerId="LiveId" clId="{EF5EEC7A-EB4F-4FE0-81B3-652562D296B2}" dt="2022-09-27T08:54:10.150" v="602" actId="114"/>
        <pc:sldMkLst>
          <pc:docMk/>
          <pc:sldMk cId="2542900356" sldId="585"/>
        </pc:sldMkLst>
        <pc:spChg chg="mod">
          <ac:chgData name="Dimitar Zahariev" userId="b84e4ebc77879e88" providerId="LiveId" clId="{EF5EEC7A-EB4F-4FE0-81B3-652562D296B2}" dt="2022-09-27T08:54:10.150" v="602" actId="114"/>
          <ac:spMkLst>
            <pc:docMk/>
            <pc:sldMk cId="2542900356" sldId="585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38:34.408" v="131" actId="14100"/>
          <ac:spMkLst>
            <pc:docMk/>
            <pc:sldMk cId="2542900356" sldId="585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38:31.516" v="130" actId="14100"/>
          <ac:spMkLst>
            <pc:docMk/>
            <pc:sldMk cId="2542900356" sldId="585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38:37.624" v="132" actId="14100"/>
          <ac:spMkLst>
            <pc:docMk/>
            <pc:sldMk cId="2542900356" sldId="585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55:32.729" v="677" actId="114"/>
        <pc:sldMkLst>
          <pc:docMk/>
          <pc:sldMk cId="115882645" sldId="586"/>
        </pc:sldMkLst>
        <pc:spChg chg="mod">
          <ac:chgData name="Dimitar Zahariev" userId="b84e4ebc77879e88" providerId="LiveId" clId="{EF5EEC7A-EB4F-4FE0-81B3-652562D296B2}" dt="2022-09-27T08:55:32.729" v="677" actId="114"/>
          <ac:spMkLst>
            <pc:docMk/>
            <pc:sldMk cId="115882645" sldId="586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54:53.202" v="621" actId="14100"/>
          <ac:spMkLst>
            <pc:docMk/>
            <pc:sldMk cId="115882645" sldId="586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54:59.380" v="622" actId="14100"/>
          <ac:spMkLst>
            <pc:docMk/>
            <pc:sldMk cId="115882645" sldId="586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55:06.203" v="623" actId="14100"/>
          <ac:spMkLst>
            <pc:docMk/>
            <pc:sldMk cId="115882645" sldId="586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57:25.351" v="724" actId="114"/>
        <pc:sldMkLst>
          <pc:docMk/>
          <pc:sldMk cId="4202995281" sldId="587"/>
        </pc:sldMkLst>
        <pc:spChg chg="mod">
          <ac:chgData name="Dimitar Zahariev" userId="b84e4ebc77879e88" providerId="LiveId" clId="{EF5EEC7A-EB4F-4FE0-81B3-652562D296B2}" dt="2022-09-27T08:57:25.351" v="724" actId="114"/>
          <ac:spMkLst>
            <pc:docMk/>
            <pc:sldMk cId="4202995281" sldId="587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56:28.477" v="678" actId="14100"/>
          <ac:spMkLst>
            <pc:docMk/>
            <pc:sldMk cId="4202995281" sldId="587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56:32.578" v="679" actId="14100"/>
          <ac:spMkLst>
            <pc:docMk/>
            <pc:sldMk cId="4202995281" sldId="587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56:35.755" v="680" actId="14100"/>
          <ac:spMkLst>
            <pc:docMk/>
            <pc:sldMk cId="4202995281" sldId="587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58:24.922" v="799" actId="114"/>
        <pc:sldMkLst>
          <pc:docMk/>
          <pc:sldMk cId="3352491844" sldId="588"/>
        </pc:sldMkLst>
        <pc:spChg chg="mod">
          <ac:chgData name="Dimitar Zahariev" userId="b84e4ebc77879e88" providerId="LiveId" clId="{EF5EEC7A-EB4F-4FE0-81B3-652562D296B2}" dt="2022-09-27T08:58:24.922" v="799" actId="114"/>
          <ac:spMkLst>
            <pc:docMk/>
            <pc:sldMk cId="3352491844" sldId="588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57:40.829" v="725" actId="14100"/>
          <ac:spMkLst>
            <pc:docMk/>
            <pc:sldMk cId="3352491844" sldId="588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57:48.948" v="726" actId="14100"/>
          <ac:spMkLst>
            <pc:docMk/>
            <pc:sldMk cId="3352491844" sldId="588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57:52.500" v="727" actId="14100"/>
          <ac:spMkLst>
            <pc:docMk/>
            <pc:sldMk cId="3352491844" sldId="588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8:59:45.344" v="856" actId="114"/>
        <pc:sldMkLst>
          <pc:docMk/>
          <pc:sldMk cId="2168269450" sldId="589"/>
        </pc:sldMkLst>
        <pc:spChg chg="mod">
          <ac:chgData name="Dimitar Zahariev" userId="b84e4ebc77879e88" providerId="LiveId" clId="{EF5EEC7A-EB4F-4FE0-81B3-652562D296B2}" dt="2022-09-27T08:59:45.344" v="856" actId="114"/>
          <ac:spMkLst>
            <pc:docMk/>
            <pc:sldMk cId="2168269450" sldId="589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8:58:57.122" v="802" actId="14100"/>
          <ac:spMkLst>
            <pc:docMk/>
            <pc:sldMk cId="2168269450" sldId="589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8:59:06.684" v="806" actId="255"/>
          <ac:spMkLst>
            <pc:docMk/>
            <pc:sldMk cId="2168269450" sldId="589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8:59:12.606" v="809" actId="14100"/>
          <ac:spMkLst>
            <pc:docMk/>
            <pc:sldMk cId="2168269450" sldId="589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00:28.959" v="921" actId="114"/>
        <pc:sldMkLst>
          <pc:docMk/>
          <pc:sldMk cId="2817563110" sldId="590"/>
        </pc:sldMkLst>
        <pc:spChg chg="mod">
          <ac:chgData name="Dimitar Zahariev" userId="b84e4ebc77879e88" providerId="LiveId" clId="{EF5EEC7A-EB4F-4FE0-81B3-652562D296B2}" dt="2022-09-27T09:00:28.959" v="921" actId="114"/>
          <ac:spMkLst>
            <pc:docMk/>
            <pc:sldMk cId="2817563110" sldId="590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00:01.592" v="870" actId="14100"/>
          <ac:spMkLst>
            <pc:docMk/>
            <pc:sldMk cId="2817563110" sldId="590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00:07.389" v="871" actId="14100"/>
          <ac:spMkLst>
            <pc:docMk/>
            <pc:sldMk cId="2817563110" sldId="590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00:11.878" v="872" actId="14100"/>
          <ac:spMkLst>
            <pc:docMk/>
            <pc:sldMk cId="2817563110" sldId="590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01:38.399" v="964" actId="114"/>
        <pc:sldMkLst>
          <pc:docMk/>
          <pc:sldMk cId="2098040945" sldId="591"/>
        </pc:sldMkLst>
        <pc:spChg chg="mod">
          <ac:chgData name="Dimitar Zahariev" userId="b84e4ebc77879e88" providerId="LiveId" clId="{EF5EEC7A-EB4F-4FE0-81B3-652562D296B2}" dt="2022-09-27T09:01:38.399" v="964" actId="114"/>
          <ac:spMkLst>
            <pc:docMk/>
            <pc:sldMk cId="2098040945" sldId="591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01:08.631" v="922" actId="14100"/>
          <ac:spMkLst>
            <pc:docMk/>
            <pc:sldMk cId="2098040945" sldId="591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01:12.588" v="923" actId="14100"/>
          <ac:spMkLst>
            <pc:docMk/>
            <pc:sldMk cId="2098040945" sldId="591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01:16.860" v="924" actId="14100"/>
          <ac:spMkLst>
            <pc:docMk/>
            <pc:sldMk cId="2098040945" sldId="591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03:25.010" v="1013" actId="14100"/>
        <pc:sldMkLst>
          <pc:docMk/>
          <pc:sldMk cId="3623892189" sldId="592"/>
        </pc:sldMkLst>
        <pc:spChg chg="mod">
          <ac:chgData name="Dimitar Zahariev" userId="b84e4ebc77879e88" providerId="LiveId" clId="{EF5EEC7A-EB4F-4FE0-81B3-652562D296B2}" dt="2022-09-27T09:02:59.865" v="1010" actId="114"/>
          <ac:spMkLst>
            <pc:docMk/>
            <pc:sldMk cId="3623892189" sldId="592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03:19.543" v="1011" actId="14100"/>
          <ac:spMkLst>
            <pc:docMk/>
            <pc:sldMk cId="3623892189" sldId="592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03:22.377" v="1012" actId="14100"/>
          <ac:spMkLst>
            <pc:docMk/>
            <pc:sldMk cId="3623892189" sldId="592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03:25.010" v="1013" actId="14100"/>
          <ac:spMkLst>
            <pc:docMk/>
            <pc:sldMk cId="3623892189" sldId="592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04:32.352" v="1078" actId="114"/>
        <pc:sldMkLst>
          <pc:docMk/>
          <pc:sldMk cId="3698080146" sldId="593"/>
        </pc:sldMkLst>
        <pc:spChg chg="mod">
          <ac:chgData name="Dimitar Zahariev" userId="b84e4ebc77879e88" providerId="LiveId" clId="{EF5EEC7A-EB4F-4FE0-81B3-652562D296B2}" dt="2022-09-27T09:04:32.352" v="1078" actId="114"/>
          <ac:spMkLst>
            <pc:docMk/>
            <pc:sldMk cId="3698080146" sldId="593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03:37.431" v="1014" actId="14100"/>
          <ac:spMkLst>
            <pc:docMk/>
            <pc:sldMk cId="3698080146" sldId="593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03:40.433" v="1015" actId="14100"/>
          <ac:spMkLst>
            <pc:docMk/>
            <pc:sldMk cId="3698080146" sldId="593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03:44.182" v="1016" actId="14100"/>
          <ac:spMkLst>
            <pc:docMk/>
            <pc:sldMk cId="3698080146" sldId="593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09:09.561" v="1147" actId="6549"/>
        <pc:sldMkLst>
          <pc:docMk/>
          <pc:sldMk cId="3695020663" sldId="594"/>
        </pc:sldMkLst>
        <pc:spChg chg="mod">
          <ac:chgData name="Dimitar Zahariev" userId="b84e4ebc77879e88" providerId="LiveId" clId="{EF5EEC7A-EB4F-4FE0-81B3-652562D296B2}" dt="2022-09-27T09:09:09.561" v="1147" actId="6549"/>
          <ac:spMkLst>
            <pc:docMk/>
            <pc:sldMk cId="3695020663" sldId="594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04:43.486" v="1079" actId="14100"/>
          <ac:spMkLst>
            <pc:docMk/>
            <pc:sldMk cId="3695020663" sldId="594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04:46.532" v="1080" actId="14100"/>
          <ac:spMkLst>
            <pc:docMk/>
            <pc:sldMk cId="3695020663" sldId="594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04:49.983" v="1081" actId="14100"/>
          <ac:spMkLst>
            <pc:docMk/>
            <pc:sldMk cId="3695020663" sldId="594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10:04.275" v="1208" actId="114"/>
        <pc:sldMkLst>
          <pc:docMk/>
          <pc:sldMk cId="3093608076" sldId="595"/>
        </pc:sldMkLst>
        <pc:spChg chg="mod">
          <ac:chgData name="Dimitar Zahariev" userId="b84e4ebc77879e88" providerId="LiveId" clId="{EF5EEC7A-EB4F-4FE0-81B3-652562D296B2}" dt="2022-09-27T09:10:04.275" v="1208" actId="114"/>
          <ac:spMkLst>
            <pc:docMk/>
            <pc:sldMk cId="3093608076" sldId="595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09:30.257" v="1148" actId="14100"/>
          <ac:spMkLst>
            <pc:docMk/>
            <pc:sldMk cId="3093608076" sldId="595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09:34.697" v="1149" actId="14100"/>
          <ac:spMkLst>
            <pc:docMk/>
            <pc:sldMk cId="3093608076" sldId="595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09:40.071" v="1150" actId="14100"/>
          <ac:spMkLst>
            <pc:docMk/>
            <pc:sldMk cId="3093608076" sldId="595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15:15.241" v="1279" actId="114"/>
        <pc:sldMkLst>
          <pc:docMk/>
          <pc:sldMk cId="133132603" sldId="596"/>
        </pc:sldMkLst>
        <pc:spChg chg="mod">
          <ac:chgData name="Dimitar Zahariev" userId="b84e4ebc77879e88" providerId="LiveId" clId="{EF5EEC7A-EB4F-4FE0-81B3-652562D296B2}" dt="2022-09-27T09:15:15.241" v="1279" actId="114"/>
          <ac:spMkLst>
            <pc:docMk/>
            <pc:sldMk cId="133132603" sldId="596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14:03.130" v="1209" actId="14100"/>
          <ac:spMkLst>
            <pc:docMk/>
            <pc:sldMk cId="133132603" sldId="596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14:07.874" v="1210" actId="14100"/>
          <ac:spMkLst>
            <pc:docMk/>
            <pc:sldMk cId="133132603" sldId="596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15:07.711" v="1278" actId="20577"/>
          <ac:spMkLst>
            <pc:docMk/>
            <pc:sldMk cId="133132603" sldId="596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16:48.055" v="1372"/>
        <pc:sldMkLst>
          <pc:docMk/>
          <pc:sldMk cId="3536824926" sldId="597"/>
        </pc:sldMkLst>
        <pc:spChg chg="mod">
          <ac:chgData name="Dimitar Zahariev" userId="b84e4ebc77879e88" providerId="LiveId" clId="{EF5EEC7A-EB4F-4FE0-81B3-652562D296B2}" dt="2022-09-27T09:16:38.966" v="1370" actId="114"/>
          <ac:spMkLst>
            <pc:docMk/>
            <pc:sldMk cId="3536824926" sldId="597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16:25.690" v="1367" actId="20577"/>
          <ac:spMkLst>
            <pc:docMk/>
            <pc:sldMk cId="3536824926" sldId="597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16:32.865" v="1368" actId="14100"/>
          <ac:spMkLst>
            <pc:docMk/>
            <pc:sldMk cId="3536824926" sldId="597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16:48.055" v="1372"/>
          <ac:spMkLst>
            <pc:docMk/>
            <pc:sldMk cId="3536824926" sldId="597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21:34.737" v="1432" actId="114"/>
        <pc:sldMkLst>
          <pc:docMk/>
          <pc:sldMk cId="1848029447" sldId="598"/>
        </pc:sldMkLst>
        <pc:spChg chg="mod">
          <ac:chgData name="Dimitar Zahariev" userId="b84e4ebc77879e88" providerId="LiveId" clId="{EF5EEC7A-EB4F-4FE0-81B3-652562D296B2}" dt="2022-09-27T09:21:34.737" v="1432" actId="114"/>
          <ac:spMkLst>
            <pc:docMk/>
            <pc:sldMk cId="1848029447" sldId="598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20:28.837" v="1382" actId="14100"/>
          <ac:spMkLst>
            <pc:docMk/>
            <pc:sldMk cId="1848029447" sldId="598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20:35.886" v="1383" actId="14100"/>
          <ac:spMkLst>
            <pc:docMk/>
            <pc:sldMk cId="1848029447" sldId="598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20:39.034" v="1384" actId="14100"/>
          <ac:spMkLst>
            <pc:docMk/>
            <pc:sldMk cId="1848029447" sldId="598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23:48.218" v="1518" actId="114"/>
        <pc:sldMkLst>
          <pc:docMk/>
          <pc:sldMk cId="3112024320" sldId="599"/>
        </pc:sldMkLst>
        <pc:spChg chg="mod">
          <ac:chgData name="Dimitar Zahariev" userId="b84e4ebc77879e88" providerId="LiveId" clId="{EF5EEC7A-EB4F-4FE0-81B3-652562D296B2}" dt="2022-09-27T09:23:48.218" v="1518" actId="114"/>
          <ac:spMkLst>
            <pc:docMk/>
            <pc:sldMk cId="3112024320" sldId="599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21:47.551" v="1433" actId="14100"/>
          <ac:spMkLst>
            <pc:docMk/>
            <pc:sldMk cId="3112024320" sldId="599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21:52.550" v="1434" actId="14100"/>
          <ac:spMkLst>
            <pc:docMk/>
            <pc:sldMk cId="3112024320" sldId="599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21:58.207" v="1435" actId="14100"/>
          <ac:spMkLst>
            <pc:docMk/>
            <pc:sldMk cId="3112024320" sldId="599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24:51.795" v="1571" actId="114"/>
        <pc:sldMkLst>
          <pc:docMk/>
          <pc:sldMk cId="707091172" sldId="600"/>
        </pc:sldMkLst>
        <pc:spChg chg="mod">
          <ac:chgData name="Dimitar Zahariev" userId="b84e4ebc77879e88" providerId="LiveId" clId="{EF5EEC7A-EB4F-4FE0-81B3-652562D296B2}" dt="2022-09-27T09:24:51.795" v="1571" actId="114"/>
          <ac:spMkLst>
            <pc:docMk/>
            <pc:sldMk cId="707091172" sldId="600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24:14.328" v="1519" actId="14100"/>
          <ac:spMkLst>
            <pc:docMk/>
            <pc:sldMk cId="707091172" sldId="600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24:19.146" v="1520" actId="14100"/>
          <ac:spMkLst>
            <pc:docMk/>
            <pc:sldMk cId="707091172" sldId="600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24:25.483" v="1521" actId="14100"/>
          <ac:spMkLst>
            <pc:docMk/>
            <pc:sldMk cId="707091172" sldId="600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26:23.402" v="1638" actId="114"/>
        <pc:sldMkLst>
          <pc:docMk/>
          <pc:sldMk cId="2006750624" sldId="601"/>
        </pc:sldMkLst>
        <pc:spChg chg="mod">
          <ac:chgData name="Dimitar Zahariev" userId="b84e4ebc77879e88" providerId="LiveId" clId="{EF5EEC7A-EB4F-4FE0-81B3-652562D296B2}" dt="2022-09-27T09:26:23.402" v="1638" actId="114"/>
          <ac:spMkLst>
            <pc:docMk/>
            <pc:sldMk cId="2006750624" sldId="601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25:37.517" v="1572" actId="14100"/>
          <ac:spMkLst>
            <pc:docMk/>
            <pc:sldMk cId="2006750624" sldId="601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25:40.854" v="1573" actId="14100"/>
          <ac:spMkLst>
            <pc:docMk/>
            <pc:sldMk cId="2006750624" sldId="601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25:44.342" v="1574" actId="14100"/>
          <ac:spMkLst>
            <pc:docMk/>
            <pc:sldMk cId="2006750624" sldId="601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27:38.522" v="1703" actId="114"/>
        <pc:sldMkLst>
          <pc:docMk/>
          <pc:sldMk cId="37956446" sldId="602"/>
        </pc:sldMkLst>
        <pc:spChg chg="mod">
          <ac:chgData name="Dimitar Zahariev" userId="b84e4ebc77879e88" providerId="LiveId" clId="{EF5EEC7A-EB4F-4FE0-81B3-652562D296B2}" dt="2022-09-27T09:27:38.522" v="1703" actId="114"/>
          <ac:spMkLst>
            <pc:docMk/>
            <pc:sldMk cId="37956446" sldId="602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09:27:02.934" v="1639" actId="14100"/>
          <ac:spMkLst>
            <pc:docMk/>
            <pc:sldMk cId="37956446" sldId="602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27:06.464" v="1640" actId="14100"/>
          <ac:spMkLst>
            <pc:docMk/>
            <pc:sldMk cId="37956446" sldId="602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27:11.040" v="1641" actId="14100"/>
          <ac:spMkLst>
            <pc:docMk/>
            <pc:sldMk cId="37956446" sldId="602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28:27.800" v="1705" actId="14100"/>
        <pc:sldMkLst>
          <pc:docMk/>
          <pc:sldMk cId="2464703239" sldId="604"/>
        </pc:sldMkLst>
        <pc:spChg chg="mod">
          <ac:chgData name="Dimitar Zahariev" userId="b84e4ebc77879e88" providerId="LiveId" clId="{EF5EEC7A-EB4F-4FE0-81B3-652562D296B2}" dt="2022-09-27T09:28:23.889" v="1704" actId="14100"/>
          <ac:spMkLst>
            <pc:docMk/>
            <pc:sldMk cId="2464703239" sldId="604"/>
            <ac:spMk id="5" creationId="{0404F98D-9A70-4D5B-AF59-7E93EEB64B9A}"/>
          </ac:spMkLst>
        </pc:spChg>
        <pc:spChg chg="mod">
          <ac:chgData name="Dimitar Zahariev" userId="b84e4ebc77879e88" providerId="LiveId" clId="{EF5EEC7A-EB4F-4FE0-81B3-652562D296B2}" dt="2022-09-27T09:28:27.800" v="1705" actId="14100"/>
          <ac:spMkLst>
            <pc:docMk/>
            <pc:sldMk cId="2464703239" sldId="604"/>
            <ac:spMk id="6" creationId="{655531D3-1E66-4ADA-A35E-56F46200C1BF}"/>
          </ac:spMkLst>
        </pc:spChg>
      </pc:sldChg>
      <pc:sldChg chg="modSp mod">
        <pc:chgData name="Dimitar Zahariev" userId="b84e4ebc77879e88" providerId="LiveId" clId="{EF5EEC7A-EB4F-4FE0-81B3-652562D296B2}" dt="2022-09-27T09:28:45.428" v="1707" actId="14100"/>
        <pc:sldMkLst>
          <pc:docMk/>
          <pc:sldMk cId="2430686644" sldId="605"/>
        </pc:sldMkLst>
        <pc:spChg chg="mod">
          <ac:chgData name="Dimitar Zahariev" userId="b84e4ebc77879e88" providerId="LiveId" clId="{EF5EEC7A-EB4F-4FE0-81B3-652562D296B2}" dt="2022-09-27T09:28:42.538" v="1706" actId="14100"/>
          <ac:spMkLst>
            <pc:docMk/>
            <pc:sldMk cId="2430686644" sldId="605"/>
            <ac:spMk id="5" creationId="{0404F98D-9A70-4D5B-AF59-7E93EEB64B9A}"/>
          </ac:spMkLst>
        </pc:spChg>
        <pc:spChg chg="mod">
          <ac:chgData name="Dimitar Zahariev" userId="b84e4ebc77879e88" providerId="LiveId" clId="{EF5EEC7A-EB4F-4FE0-81B3-652562D296B2}" dt="2022-09-27T09:28:45.428" v="1707" actId="14100"/>
          <ac:spMkLst>
            <pc:docMk/>
            <pc:sldMk cId="2430686644" sldId="605"/>
            <ac:spMk id="6" creationId="{655531D3-1E66-4ADA-A35E-56F46200C1BF}"/>
          </ac:spMkLst>
        </pc:spChg>
      </pc:sldChg>
      <pc:sldChg chg="modSp mod">
        <pc:chgData name="Dimitar Zahariev" userId="b84e4ebc77879e88" providerId="LiveId" clId="{EF5EEC7A-EB4F-4FE0-81B3-652562D296B2}" dt="2022-09-27T09:29:09.770" v="1711" actId="14100"/>
        <pc:sldMkLst>
          <pc:docMk/>
          <pc:sldMk cId="439144929" sldId="606"/>
        </pc:sldMkLst>
        <pc:spChg chg="mod">
          <ac:chgData name="Dimitar Zahariev" userId="b84e4ebc77879e88" providerId="LiveId" clId="{EF5EEC7A-EB4F-4FE0-81B3-652562D296B2}" dt="2022-09-27T09:29:06.575" v="1710" actId="14100"/>
          <ac:spMkLst>
            <pc:docMk/>
            <pc:sldMk cId="439144929" sldId="606"/>
            <ac:spMk id="5" creationId="{0404F98D-9A70-4D5B-AF59-7E93EEB64B9A}"/>
          </ac:spMkLst>
        </pc:spChg>
        <pc:spChg chg="mod">
          <ac:chgData name="Dimitar Zahariev" userId="b84e4ebc77879e88" providerId="LiveId" clId="{EF5EEC7A-EB4F-4FE0-81B3-652562D296B2}" dt="2022-09-27T09:29:09.770" v="1711" actId="14100"/>
          <ac:spMkLst>
            <pc:docMk/>
            <pc:sldMk cId="439144929" sldId="606"/>
            <ac:spMk id="6" creationId="{655531D3-1E66-4ADA-A35E-56F46200C1BF}"/>
          </ac:spMkLst>
        </pc:spChg>
      </pc:sldChg>
      <pc:sldChg chg="modSp mod">
        <pc:chgData name="Dimitar Zahariev" userId="b84e4ebc77879e88" providerId="LiveId" clId="{EF5EEC7A-EB4F-4FE0-81B3-652562D296B2}" dt="2022-09-27T09:29:31.460" v="1713" actId="14100"/>
        <pc:sldMkLst>
          <pc:docMk/>
          <pc:sldMk cId="2446366626" sldId="607"/>
        </pc:sldMkLst>
        <pc:spChg chg="mod">
          <ac:chgData name="Dimitar Zahariev" userId="b84e4ebc77879e88" providerId="LiveId" clId="{EF5EEC7A-EB4F-4FE0-81B3-652562D296B2}" dt="2022-09-27T09:29:28.554" v="1712" actId="14100"/>
          <ac:spMkLst>
            <pc:docMk/>
            <pc:sldMk cId="2446366626" sldId="607"/>
            <ac:spMk id="5" creationId="{0404F98D-9A70-4D5B-AF59-7E93EEB64B9A}"/>
          </ac:spMkLst>
        </pc:spChg>
        <pc:spChg chg="mod">
          <ac:chgData name="Dimitar Zahariev" userId="b84e4ebc77879e88" providerId="LiveId" clId="{EF5EEC7A-EB4F-4FE0-81B3-652562D296B2}" dt="2022-09-27T09:29:31.460" v="1713" actId="14100"/>
          <ac:spMkLst>
            <pc:docMk/>
            <pc:sldMk cId="2446366626" sldId="607"/>
            <ac:spMk id="6" creationId="{655531D3-1E66-4ADA-A35E-56F46200C1BF}"/>
          </ac:spMkLst>
        </pc:spChg>
      </pc:sldChg>
      <pc:sldChg chg="modSp mod">
        <pc:chgData name="Dimitar Zahariev" userId="b84e4ebc77879e88" providerId="LiveId" clId="{EF5EEC7A-EB4F-4FE0-81B3-652562D296B2}" dt="2022-09-27T09:30:02.753" v="1718" actId="14100"/>
        <pc:sldMkLst>
          <pc:docMk/>
          <pc:sldMk cId="3276406927" sldId="608"/>
        </pc:sldMkLst>
        <pc:spChg chg="mod">
          <ac:chgData name="Dimitar Zahariev" userId="b84e4ebc77879e88" providerId="LiveId" clId="{EF5EEC7A-EB4F-4FE0-81B3-652562D296B2}" dt="2022-09-27T09:30:00.035" v="1717" actId="14100"/>
          <ac:spMkLst>
            <pc:docMk/>
            <pc:sldMk cId="3276406927" sldId="608"/>
            <ac:spMk id="5" creationId="{0404F98D-9A70-4D5B-AF59-7E93EEB64B9A}"/>
          </ac:spMkLst>
        </pc:spChg>
        <pc:spChg chg="mod">
          <ac:chgData name="Dimitar Zahariev" userId="b84e4ebc77879e88" providerId="LiveId" clId="{EF5EEC7A-EB4F-4FE0-81B3-652562D296B2}" dt="2022-09-27T09:30:02.753" v="1718" actId="14100"/>
          <ac:spMkLst>
            <pc:docMk/>
            <pc:sldMk cId="3276406927" sldId="608"/>
            <ac:spMk id="6" creationId="{655531D3-1E66-4ADA-A35E-56F46200C1BF}"/>
          </ac:spMkLst>
        </pc:spChg>
      </pc:sldChg>
      <pc:sldChg chg="modSp mod">
        <pc:chgData name="Dimitar Zahariev" userId="b84e4ebc77879e88" providerId="LiveId" clId="{EF5EEC7A-EB4F-4FE0-81B3-652562D296B2}" dt="2022-09-27T09:30:27.532" v="1719" actId="14100"/>
        <pc:sldMkLst>
          <pc:docMk/>
          <pc:sldMk cId="2195006664" sldId="609"/>
        </pc:sldMkLst>
        <pc:spChg chg="mod">
          <ac:chgData name="Dimitar Zahariev" userId="b84e4ebc77879e88" providerId="LiveId" clId="{EF5EEC7A-EB4F-4FE0-81B3-652562D296B2}" dt="2022-09-27T09:30:27.532" v="1719" actId="14100"/>
          <ac:spMkLst>
            <pc:docMk/>
            <pc:sldMk cId="2195006664" sldId="609"/>
            <ac:spMk id="5" creationId="{0404F98D-9A70-4D5B-AF59-7E93EEB64B9A}"/>
          </ac:spMkLst>
        </pc:spChg>
      </pc:sldChg>
      <pc:sldChg chg="modSp mod">
        <pc:chgData name="Dimitar Zahariev" userId="b84e4ebc77879e88" providerId="LiveId" clId="{EF5EEC7A-EB4F-4FE0-81B3-652562D296B2}" dt="2022-09-27T09:30:43.530" v="1720" actId="14100"/>
        <pc:sldMkLst>
          <pc:docMk/>
          <pc:sldMk cId="1644464232" sldId="610"/>
        </pc:sldMkLst>
        <pc:spChg chg="mod">
          <ac:chgData name="Dimitar Zahariev" userId="b84e4ebc77879e88" providerId="LiveId" clId="{EF5EEC7A-EB4F-4FE0-81B3-652562D296B2}" dt="2022-09-27T09:30:43.530" v="1720" actId="14100"/>
          <ac:spMkLst>
            <pc:docMk/>
            <pc:sldMk cId="1644464232" sldId="610"/>
            <ac:spMk id="5" creationId="{0404F98D-9A70-4D5B-AF59-7E93EEB64B9A}"/>
          </ac:spMkLst>
        </pc:spChg>
      </pc:sldChg>
      <pc:sldChg chg="modSp modAnim">
        <pc:chgData name="Dimitar Zahariev" userId="b84e4ebc77879e88" providerId="LiveId" clId="{EF5EEC7A-EB4F-4FE0-81B3-652562D296B2}" dt="2022-09-27T09:31:26.272" v="1722" actId="20577"/>
        <pc:sldMkLst>
          <pc:docMk/>
          <pc:sldMk cId="1019501439" sldId="611"/>
        </pc:sldMkLst>
        <pc:spChg chg="mod">
          <ac:chgData name="Dimitar Zahariev" userId="b84e4ebc77879e88" providerId="LiveId" clId="{EF5EEC7A-EB4F-4FE0-81B3-652562D296B2}" dt="2022-09-27T09:30:58.306" v="1721" actId="20577"/>
          <ac:spMkLst>
            <pc:docMk/>
            <pc:sldMk cId="1019501439" sldId="611"/>
            <ac:spMk id="3" creationId="{00000000-0000-0000-0000-000000000000}"/>
          </ac:spMkLst>
        </pc:spChg>
      </pc:sldChg>
      <pc:sldChg chg="modSp">
        <pc:chgData name="Dimitar Zahariev" userId="b84e4ebc77879e88" providerId="LiveId" clId="{EF5EEC7A-EB4F-4FE0-81B3-652562D296B2}" dt="2022-09-27T09:31:56.865" v="1724" actId="113"/>
        <pc:sldMkLst>
          <pc:docMk/>
          <pc:sldMk cId="597536171" sldId="612"/>
        </pc:sldMkLst>
        <pc:spChg chg="mod">
          <ac:chgData name="Dimitar Zahariev" userId="b84e4ebc77879e88" providerId="LiveId" clId="{EF5EEC7A-EB4F-4FE0-81B3-652562D296B2}" dt="2022-09-27T09:31:56.865" v="1724" actId="113"/>
          <ac:spMkLst>
            <pc:docMk/>
            <pc:sldMk cId="597536171" sldId="612"/>
            <ac:spMk id="8" creationId="{189D6BFD-3A5B-45C2-AB40-BEEAFF0972A8}"/>
          </ac:spMkLst>
        </pc:spChg>
      </pc:sldChg>
      <pc:sldChg chg="modSp mod">
        <pc:chgData name="Dimitar Zahariev" userId="b84e4ebc77879e88" providerId="LiveId" clId="{EF5EEC7A-EB4F-4FE0-81B3-652562D296B2}" dt="2022-09-27T09:32:45.687" v="1727" actId="14100"/>
        <pc:sldMkLst>
          <pc:docMk/>
          <pc:sldMk cId="3938868254" sldId="613"/>
        </pc:sldMkLst>
        <pc:spChg chg="mod">
          <ac:chgData name="Dimitar Zahariev" userId="b84e4ebc77879e88" providerId="LiveId" clId="{EF5EEC7A-EB4F-4FE0-81B3-652562D296B2}" dt="2022-09-27T09:32:39.280" v="1725" actId="14100"/>
          <ac:spMkLst>
            <pc:docMk/>
            <pc:sldMk cId="3938868254" sldId="613"/>
            <ac:spMk id="5" creationId="{6258B815-85BE-41EB-A2F8-65D222E4EC0E}"/>
          </ac:spMkLst>
        </pc:spChg>
        <pc:spChg chg="mod">
          <ac:chgData name="Dimitar Zahariev" userId="b84e4ebc77879e88" providerId="LiveId" clId="{EF5EEC7A-EB4F-4FE0-81B3-652562D296B2}" dt="2022-09-27T09:32:42.342" v="1726" actId="14100"/>
          <ac:spMkLst>
            <pc:docMk/>
            <pc:sldMk cId="3938868254" sldId="613"/>
            <ac:spMk id="6" creationId="{DA30A0F5-E421-4AE6-80F8-84E25795229D}"/>
          </ac:spMkLst>
        </pc:spChg>
        <pc:spChg chg="mod">
          <ac:chgData name="Dimitar Zahariev" userId="b84e4ebc77879e88" providerId="LiveId" clId="{EF5EEC7A-EB4F-4FE0-81B3-652562D296B2}" dt="2022-09-27T09:32:45.687" v="1727" actId="14100"/>
          <ac:spMkLst>
            <pc:docMk/>
            <pc:sldMk cId="3938868254" sldId="613"/>
            <ac:spMk id="7" creationId="{C246BB16-76F5-4C5F-A843-065034603838}"/>
          </ac:spMkLst>
        </pc:spChg>
      </pc:sldChg>
      <pc:sldChg chg="modSp mod">
        <pc:chgData name="Dimitar Zahariev" userId="b84e4ebc77879e88" providerId="LiveId" clId="{EF5EEC7A-EB4F-4FE0-81B3-652562D296B2}" dt="2022-09-27T09:32:59.757" v="1728" actId="14100"/>
        <pc:sldMkLst>
          <pc:docMk/>
          <pc:sldMk cId="3680213451" sldId="617"/>
        </pc:sldMkLst>
        <pc:spChg chg="mod">
          <ac:chgData name="Dimitar Zahariev" userId="b84e4ebc77879e88" providerId="LiveId" clId="{EF5EEC7A-EB4F-4FE0-81B3-652562D296B2}" dt="2022-09-27T09:32:59.757" v="1728" actId="14100"/>
          <ac:spMkLst>
            <pc:docMk/>
            <pc:sldMk cId="3680213451" sldId="617"/>
            <ac:spMk id="5" creationId="{0404F98D-9A70-4D5B-AF59-7E93EEB64B9A}"/>
          </ac:spMkLst>
        </pc:spChg>
      </pc:sldChg>
      <pc:sldChg chg="modSp mod">
        <pc:chgData name="Dimitar Zahariev" userId="b84e4ebc77879e88" providerId="LiveId" clId="{EF5EEC7A-EB4F-4FE0-81B3-652562D296B2}" dt="2022-09-27T09:29:51.382" v="1716" actId="14100"/>
        <pc:sldMkLst>
          <pc:docMk/>
          <pc:sldMk cId="932725763" sldId="618"/>
        </pc:sldMkLst>
        <pc:spChg chg="mod">
          <ac:chgData name="Dimitar Zahariev" userId="b84e4ebc77879e88" providerId="LiveId" clId="{EF5EEC7A-EB4F-4FE0-81B3-652562D296B2}" dt="2022-09-27T09:29:47.747" v="1715" actId="14100"/>
          <ac:spMkLst>
            <pc:docMk/>
            <pc:sldMk cId="932725763" sldId="618"/>
            <ac:spMk id="5" creationId="{0404F98D-9A70-4D5B-AF59-7E93EEB64B9A}"/>
          </ac:spMkLst>
        </pc:spChg>
        <pc:spChg chg="mod">
          <ac:chgData name="Dimitar Zahariev" userId="b84e4ebc77879e88" providerId="LiveId" clId="{EF5EEC7A-EB4F-4FE0-81B3-652562D296B2}" dt="2022-09-27T09:29:51.382" v="1716" actId="14100"/>
          <ac:spMkLst>
            <pc:docMk/>
            <pc:sldMk cId="932725763" sldId="618"/>
            <ac:spMk id="6" creationId="{655531D3-1E66-4ADA-A35E-56F46200C1BF}"/>
          </ac:spMkLst>
        </pc:spChg>
      </pc:sldChg>
      <pc:sldChg chg="modSp mod">
        <pc:chgData name="Dimitar Zahariev" userId="b84e4ebc77879e88" providerId="LiveId" clId="{EF5EEC7A-EB4F-4FE0-81B3-652562D296B2}" dt="2022-09-27T09:28:55.587" v="1709" actId="14100"/>
        <pc:sldMkLst>
          <pc:docMk/>
          <pc:sldMk cId="3034603901" sldId="619"/>
        </pc:sldMkLst>
        <pc:spChg chg="mod">
          <ac:chgData name="Dimitar Zahariev" userId="b84e4ebc77879e88" providerId="LiveId" clId="{EF5EEC7A-EB4F-4FE0-81B3-652562D296B2}" dt="2022-09-27T09:28:53.051" v="1708" actId="14100"/>
          <ac:spMkLst>
            <pc:docMk/>
            <pc:sldMk cId="3034603901" sldId="619"/>
            <ac:spMk id="5" creationId="{0404F98D-9A70-4D5B-AF59-7E93EEB64B9A}"/>
          </ac:spMkLst>
        </pc:spChg>
        <pc:spChg chg="mod">
          <ac:chgData name="Dimitar Zahariev" userId="b84e4ebc77879e88" providerId="LiveId" clId="{EF5EEC7A-EB4F-4FE0-81B3-652562D296B2}" dt="2022-09-27T09:28:55.587" v="1709" actId="14100"/>
          <ac:spMkLst>
            <pc:docMk/>
            <pc:sldMk cId="3034603901" sldId="619"/>
            <ac:spMk id="6" creationId="{655531D3-1E66-4ADA-A35E-56F46200C1BF}"/>
          </ac:spMkLst>
        </pc:spChg>
      </pc:sldChg>
      <pc:sldChg chg="modSp mod">
        <pc:chgData name="Dimitar Zahariev" userId="b84e4ebc77879e88" providerId="LiveId" clId="{EF5EEC7A-EB4F-4FE0-81B3-652562D296B2}" dt="2022-09-27T09:40:37.403" v="1747" actId="20577"/>
        <pc:sldMkLst>
          <pc:docMk/>
          <pc:sldMk cId="4076232561" sldId="960"/>
        </pc:sldMkLst>
        <pc:spChg chg="mod">
          <ac:chgData name="Dimitar Zahariev" userId="b84e4ebc77879e88" providerId="LiveId" clId="{EF5EEC7A-EB4F-4FE0-81B3-652562D296B2}" dt="2022-09-27T09:40:37.403" v="1747" actId="20577"/>
          <ac:spMkLst>
            <pc:docMk/>
            <pc:sldMk cId="4076232561" sldId="960"/>
            <ac:spMk id="18" creationId="{59440284-0B52-449C-8620-A755C153FF02}"/>
          </ac:spMkLst>
        </pc:spChg>
      </pc:sldChg>
      <pc:sldChg chg="addSp modSp mod ord modAnim">
        <pc:chgData name="Dimitar Zahariev" userId="b84e4ebc77879e88" providerId="LiveId" clId="{EF5EEC7A-EB4F-4FE0-81B3-652562D296B2}" dt="2022-09-27T15:24:06.112" v="2008"/>
        <pc:sldMkLst>
          <pc:docMk/>
          <pc:sldMk cId="3341605493" sldId="962"/>
        </pc:sldMkLst>
        <pc:spChg chg="add mod">
          <ac:chgData name="Dimitar Zahariev" userId="b84e4ebc77879e88" providerId="LiveId" clId="{EF5EEC7A-EB4F-4FE0-81B3-652562D296B2}" dt="2022-09-27T10:21:47.830" v="1934" actId="1076"/>
          <ac:spMkLst>
            <pc:docMk/>
            <pc:sldMk cId="3341605493" sldId="962"/>
            <ac:spMk id="2" creationId="{70FC0932-B870-97FE-E202-175D038517D5}"/>
          </ac:spMkLst>
        </pc:spChg>
        <pc:spChg chg="mod">
          <ac:chgData name="Dimitar Zahariev" userId="b84e4ebc77879e88" providerId="LiveId" clId="{EF5EEC7A-EB4F-4FE0-81B3-652562D296B2}" dt="2022-09-27T10:19:44.158" v="1916" actId="20577"/>
          <ac:spMkLst>
            <pc:docMk/>
            <pc:sldMk cId="3341605493" sldId="962"/>
            <ac:spMk id="3" creationId="{00000000-0000-0000-0000-000000000000}"/>
          </ac:spMkLst>
        </pc:spChg>
        <pc:spChg chg="mod">
          <ac:chgData name="Dimitar Zahariev" userId="b84e4ebc77879e88" providerId="LiveId" clId="{EF5EEC7A-EB4F-4FE0-81B3-652562D296B2}" dt="2022-09-27T10:18:13.964" v="1830" actId="14100"/>
          <ac:spMkLst>
            <pc:docMk/>
            <pc:sldMk cId="3341605493" sldId="962"/>
            <ac:spMk id="5" creationId="{DD1F5526-828C-414C-90F6-4A44B8A107A8}"/>
          </ac:spMkLst>
        </pc:spChg>
        <pc:spChg chg="mod">
          <ac:chgData name="Dimitar Zahariev" userId="b84e4ebc77879e88" providerId="LiveId" clId="{EF5EEC7A-EB4F-4FE0-81B3-652562D296B2}" dt="2022-09-27T10:18:17.181" v="1831" actId="1076"/>
          <ac:spMkLst>
            <pc:docMk/>
            <pc:sldMk cId="3341605493" sldId="962"/>
            <ac:spMk id="6" creationId="{E0B2B9B4-B1E2-434B-9847-705D40383522}"/>
          </ac:spMkLst>
        </pc:spChg>
        <pc:spChg chg="mod">
          <ac:chgData name="Dimitar Zahariev" userId="b84e4ebc77879e88" providerId="LiveId" clId="{EF5EEC7A-EB4F-4FE0-81B3-652562D296B2}" dt="2022-09-27T10:21:07.949" v="1930" actId="1076"/>
          <ac:spMkLst>
            <pc:docMk/>
            <pc:sldMk cId="3341605493" sldId="962"/>
            <ac:spMk id="7" creationId="{D38BF085-EADC-425F-BA7E-55E4E31DE7F8}"/>
          </ac:spMkLst>
        </pc:spChg>
        <pc:spChg chg="mod">
          <ac:chgData name="Dimitar Zahariev" userId="b84e4ebc77879e88" providerId="LiveId" clId="{EF5EEC7A-EB4F-4FE0-81B3-652562D296B2}" dt="2022-09-27T10:26:25.651" v="1968" actId="20577"/>
          <ac:spMkLst>
            <pc:docMk/>
            <pc:sldMk cId="3341605493" sldId="962"/>
            <ac:spMk id="8" creationId="{023ABA29-7849-4D0A-8930-877E5472C26F}"/>
          </ac:spMkLst>
        </pc:spChg>
        <pc:spChg chg="mod">
          <ac:chgData name="Dimitar Zahariev" userId="b84e4ebc77879e88" providerId="LiveId" clId="{EF5EEC7A-EB4F-4FE0-81B3-652562D296B2}" dt="2022-09-27T10:23:58.031" v="1937" actId="1076"/>
          <ac:spMkLst>
            <pc:docMk/>
            <pc:sldMk cId="3341605493" sldId="962"/>
            <ac:spMk id="9" creationId="{22AD89A0-D887-4C68-80D7-697123BA557B}"/>
          </ac:spMkLst>
        </pc:spChg>
        <pc:spChg chg="add mod">
          <ac:chgData name="Dimitar Zahariev" userId="b84e4ebc77879e88" providerId="LiveId" clId="{EF5EEC7A-EB4F-4FE0-81B3-652562D296B2}" dt="2022-09-27T10:24:20.317" v="1946" actId="20577"/>
          <ac:spMkLst>
            <pc:docMk/>
            <pc:sldMk cId="3341605493" sldId="962"/>
            <ac:spMk id="10" creationId="{5E17FD5E-615B-E35B-2B9E-D155353494D5}"/>
          </ac:spMkLst>
        </pc:spChg>
        <pc:spChg chg="mod">
          <ac:chgData name="Dimitar Zahariev" userId="b84e4ebc77879e88" providerId="LiveId" clId="{EF5EEC7A-EB4F-4FE0-81B3-652562D296B2}" dt="2022-09-27T10:24:08.806" v="1939" actId="1076"/>
          <ac:spMkLst>
            <pc:docMk/>
            <pc:sldMk cId="3341605493" sldId="962"/>
            <ac:spMk id="11" creationId="{4065CCBB-DA80-4C2E-9750-4C9597C93476}"/>
          </ac:spMkLst>
        </pc:spChg>
        <pc:spChg chg="mod">
          <ac:chgData name="Dimitar Zahariev" userId="b84e4ebc77879e88" providerId="LiveId" clId="{EF5EEC7A-EB4F-4FE0-81B3-652562D296B2}" dt="2022-09-27T10:24:01.909" v="1938" actId="1076"/>
          <ac:spMkLst>
            <pc:docMk/>
            <pc:sldMk cId="3341605493" sldId="962"/>
            <ac:spMk id="12" creationId="{D4F6616B-7A5C-43C6-9B25-9B1BEF9EE7AB}"/>
          </ac:spMkLst>
        </pc:spChg>
      </pc:sldChg>
      <pc:sldChg chg="modSp mod">
        <pc:chgData name="Dimitar Zahariev" userId="b84e4ebc77879e88" providerId="LiveId" clId="{EF5EEC7A-EB4F-4FE0-81B3-652562D296B2}" dt="2022-09-27T09:40:08.575" v="1731" actId="27918"/>
        <pc:sldMkLst>
          <pc:docMk/>
          <pc:sldMk cId="2856544599" sldId="964"/>
        </pc:sldMkLst>
        <pc:spChg chg="mod">
          <ac:chgData name="Dimitar Zahariev" userId="b84e4ebc77879e88" providerId="LiveId" clId="{EF5EEC7A-EB4F-4FE0-81B3-652562D296B2}" dt="2022-09-27T07:53:20.282" v="7" actId="20577"/>
          <ac:spMkLst>
            <pc:docMk/>
            <pc:sldMk cId="2856544599" sldId="964"/>
            <ac:spMk id="3" creationId="{8DA66BFE-BAE1-4010-AD31-AC9FF2D029F0}"/>
          </ac:spMkLst>
        </pc:spChg>
        <pc:spChg chg="mod">
          <ac:chgData name="Dimitar Zahariev" userId="b84e4ebc77879e88" providerId="LiveId" clId="{EF5EEC7A-EB4F-4FE0-81B3-652562D296B2}" dt="2022-09-27T07:53:37.883" v="12" actId="20577"/>
          <ac:spMkLst>
            <pc:docMk/>
            <pc:sldMk cId="2856544599" sldId="964"/>
            <ac:spMk id="6" creationId="{6C485AD7-C790-4B4A-9E01-EC5BA0D67A47}"/>
          </ac:spMkLst>
        </pc:spChg>
      </pc:sldChg>
      <pc:sldChg chg="del">
        <pc:chgData name="Dimitar Zahariev" userId="b84e4ebc77879e88" providerId="LiveId" clId="{EF5EEC7A-EB4F-4FE0-81B3-652562D296B2}" dt="2022-10-04T09:19:11.078" v="2010" actId="47"/>
        <pc:sldMkLst>
          <pc:docMk/>
          <pc:sldMk cId="2748909521" sldId="966"/>
        </pc:sldMkLst>
      </pc:sldChg>
      <pc:sldChg chg="addSp modSp new mod modAnim">
        <pc:chgData name="Dimitar Zahariev" userId="b84e4ebc77879e88" providerId="LiveId" clId="{EF5EEC7A-EB4F-4FE0-81B3-652562D296B2}" dt="2022-09-27T15:23:38.752" v="2005" actId="20577"/>
        <pc:sldMkLst>
          <pc:docMk/>
          <pc:sldMk cId="1781452177" sldId="970"/>
        </pc:sldMkLst>
        <pc:spChg chg="mod">
          <ac:chgData name="Dimitar Zahariev" userId="b84e4ebc77879e88" providerId="LiveId" clId="{EF5EEC7A-EB4F-4FE0-81B3-652562D296B2}" dt="2022-09-27T15:23:38.752" v="2005" actId="20577"/>
          <ac:spMkLst>
            <pc:docMk/>
            <pc:sldMk cId="1781452177" sldId="970"/>
            <ac:spMk id="4" creationId="{07E6B0BF-9CF3-1679-C6E9-197D10EBD0E7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5" creationId="{DB2DD6D8-6001-C930-5B9F-FAE45797E603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6" creationId="{F51139C3-B4E5-EE5C-12D3-62CAB1C6C7EF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7" creationId="{BCF18A59-8CBD-C6F9-65A4-2C8F637155E3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8" creationId="{EB1297E1-DFF0-B61E-F52A-91369D0DB1C5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9" creationId="{D813F5EC-8F6A-2B3A-4468-F64CDCF3CA64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10" creationId="{5EF87CCA-B6EE-4FF4-5308-65F22118F216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11" creationId="{0D03BADE-BBE4-773A-60A1-217FB32F1DED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13" creationId="{FF213873-7E1E-AC0E-29FB-1E7C6B0FF160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14" creationId="{04102D83-4231-FA67-77E9-7BAA0CFF4FAF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15" creationId="{04453293-3D65-C14F-E5BA-D41DC0A202F2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16" creationId="{496758BC-1734-F8E7-5AF2-FC48442E9F2A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17" creationId="{B2ECDF15-B4FC-D860-ABAD-287B134261FC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20" creationId="{7BB3FEC7-E8BD-7A67-16ED-DD87AEF24270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24" creationId="{8A6E9514-8DC0-3BA8-73F5-87C2100AD040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25" creationId="{B8B3876A-5512-32D7-67B6-2F9E0E0E7D6B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29" creationId="{DF7F211C-E44F-0DCB-AD4A-861871FD0951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31" creationId="{55D7A60A-A9CB-BDD0-65F8-D9038781BD5B}"/>
          </ac:spMkLst>
        </pc:spChg>
        <pc:spChg chg="add mod">
          <ac:chgData name="Dimitar Zahariev" userId="b84e4ebc77879e88" providerId="LiveId" clId="{EF5EEC7A-EB4F-4FE0-81B3-652562D296B2}" dt="2022-09-27T15:23:20.955" v="1997" actId="2085"/>
          <ac:spMkLst>
            <pc:docMk/>
            <pc:sldMk cId="1781452177" sldId="970"/>
            <ac:spMk id="34" creationId="{294C5C90-0F6A-2FAF-A369-DA7458721688}"/>
          </ac:spMkLst>
        </pc:spChg>
        <pc:spChg chg="add mod">
          <ac:chgData name="Dimitar Zahariev" userId="b84e4ebc77879e88" providerId="LiveId" clId="{EF5EEC7A-EB4F-4FE0-81B3-652562D296B2}" dt="2022-09-27T15:21:16.580" v="1987" actId="1076"/>
          <ac:spMkLst>
            <pc:docMk/>
            <pc:sldMk cId="1781452177" sldId="970"/>
            <ac:spMk id="35" creationId="{338219DB-22A8-44FC-98E9-2644E79A3225}"/>
          </ac:spMkLst>
        </pc:sp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12" creationId="{A6E780D1-3DEA-8E8B-9B68-97F558637758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18" creationId="{0F3F4B5C-E952-1485-4CD0-AD5E7DC74736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19" creationId="{1F06CB90-4FA1-2742-7F49-E5EE3811F0F7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21" creationId="{305F635B-80E6-5A91-73A4-F66B487B0744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22" creationId="{36CC7917-5ABA-CB25-6BA1-DBEB45E220EB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23" creationId="{83595814-9FD2-F117-23B2-AE6026484368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26" creationId="{7116B951-6E44-E0E0-C4BC-B24A4F68CC2B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27" creationId="{E63264AA-CFF8-6612-3B87-FE7ABA7AA7B0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28" creationId="{1D24D69F-3D0A-7176-28D5-6AC65FD212DF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30" creationId="{7FF97ED8-1C40-DEEB-9DC2-12E6A64D7D24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32" creationId="{CBB013AD-8ADA-87C2-E424-A780BE70D678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33" creationId="{854A87D9-ADF1-A98D-5A1D-483A02D1ABEA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36" creationId="{226078E9-4951-7EA9-FE4A-3DBE3BCDDED5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37" creationId="{7C6F67D8-950A-CE74-3AEE-0EE46DF2DDF4}"/>
          </ac:cxnSpMkLst>
        </pc:cxnChg>
        <pc:cxnChg chg="add mod">
          <ac:chgData name="Dimitar Zahariev" userId="b84e4ebc77879e88" providerId="LiveId" clId="{EF5EEC7A-EB4F-4FE0-81B3-652562D296B2}" dt="2022-09-27T15:21:16.580" v="1987" actId="1076"/>
          <ac:cxnSpMkLst>
            <pc:docMk/>
            <pc:sldMk cId="1781452177" sldId="970"/>
            <ac:cxnSpMk id="38" creationId="{AA47F9ED-A98B-E387-AD66-BA7CE1832804}"/>
          </ac:cxnSpMkLst>
        </pc:cxnChg>
      </pc:sldChg>
    </pc:docChg>
  </pc:docChgLst>
  <pc:docChgLst>
    <pc:chgData name="Dimitar Zahariev" userId="b84e4ebc77879e88" providerId="LiveId" clId="{8A1302C5-EA52-4D01-9027-017756E15AC7}"/>
    <pc:docChg chg="undo custSel addSld delSld modSld modSection">
      <pc:chgData name="Dimitar Zahariev" userId="b84e4ebc77879e88" providerId="LiveId" clId="{8A1302C5-EA52-4D01-9027-017756E15AC7}" dt="2021-05-11T06:01:51.611" v="839"/>
      <pc:docMkLst>
        <pc:docMk/>
      </pc:docMkLst>
      <pc:sldChg chg="modSp">
        <pc:chgData name="Dimitar Zahariev" userId="b84e4ebc77879e88" providerId="LiveId" clId="{8A1302C5-EA52-4D01-9027-017756E15AC7}" dt="2021-05-10T15:22:27.540" v="659" actId="20577"/>
        <pc:sldMkLst>
          <pc:docMk/>
          <pc:sldMk cId="1909796700" sldId="402"/>
        </pc:sldMkLst>
        <pc:spChg chg="mod">
          <ac:chgData name="Dimitar Zahariev" userId="b84e4ebc77879e88" providerId="LiveId" clId="{8A1302C5-EA52-4D01-9027-017756E15AC7}" dt="2021-05-10T05:47:25.143" v="9" actId="20577"/>
          <ac:spMkLst>
            <pc:docMk/>
            <pc:sldMk cId="1909796700" sldId="402"/>
            <ac:spMk id="3" creationId="{B581B479-D78C-4717-89B0-D7850DA8F6B6}"/>
          </ac:spMkLst>
        </pc:spChg>
        <pc:spChg chg="mod">
          <ac:chgData name="Dimitar Zahariev" userId="b84e4ebc77879e88" providerId="LiveId" clId="{8A1302C5-EA52-4D01-9027-017756E15AC7}" dt="2021-05-10T15:22:27.540" v="659" actId="20577"/>
          <ac:spMkLst>
            <pc:docMk/>
            <pc:sldMk cId="1909796700" sldId="402"/>
            <ac:spMk id="9" creationId="{00000000-0000-0000-0000-000000000000}"/>
          </ac:spMkLst>
        </pc:spChg>
        <pc:spChg chg="mod">
          <ac:chgData name="Dimitar Zahariev" userId="b84e4ebc77879e88" providerId="LiveId" clId="{8A1302C5-EA52-4D01-9027-017756E15AC7}" dt="2021-05-10T05:47:32.925" v="16" actId="20577"/>
          <ac:spMkLst>
            <pc:docMk/>
            <pc:sldMk cId="1909796700" sldId="402"/>
            <ac:spMk id="10" creationId="{00000000-0000-0000-0000-000000000000}"/>
          </ac:spMkLst>
        </pc:spChg>
      </pc:sldChg>
      <pc:sldChg chg="addSp modSp mod modAnim">
        <pc:chgData name="Dimitar Zahariev" userId="b84e4ebc77879e88" providerId="LiveId" clId="{8A1302C5-EA52-4D01-9027-017756E15AC7}" dt="2021-05-10T15:27:27.227" v="833"/>
        <pc:sldMkLst>
          <pc:docMk/>
          <pc:sldMk cId="351170972" sldId="566"/>
        </pc:sldMkLst>
        <pc:spChg chg="mod">
          <ac:chgData name="Dimitar Zahariev" userId="b84e4ebc77879e88" providerId="LiveId" clId="{8A1302C5-EA52-4D01-9027-017756E15AC7}" dt="2021-05-10T15:26:34.135" v="754" actId="27636"/>
          <ac:spMkLst>
            <pc:docMk/>
            <pc:sldMk cId="351170972" sldId="566"/>
            <ac:spMk id="3" creationId="{00000000-0000-0000-0000-000000000000}"/>
          </ac:spMkLst>
        </pc:spChg>
        <pc:spChg chg="add mod">
          <ac:chgData name="Dimitar Zahariev" userId="b84e4ebc77879e88" providerId="LiveId" clId="{8A1302C5-EA52-4D01-9027-017756E15AC7}" dt="2021-05-10T15:23:54.728" v="684" actId="1076"/>
          <ac:spMkLst>
            <pc:docMk/>
            <pc:sldMk cId="351170972" sldId="566"/>
            <ac:spMk id="14" creationId="{71C72504-D4B9-424D-8D26-3021EA76538D}"/>
          </ac:spMkLst>
        </pc:spChg>
        <pc:spChg chg="add mod">
          <ac:chgData name="Dimitar Zahariev" userId="b84e4ebc77879e88" providerId="LiveId" clId="{8A1302C5-EA52-4D01-9027-017756E15AC7}" dt="2021-05-10T15:24:00.142" v="686" actId="1076"/>
          <ac:spMkLst>
            <pc:docMk/>
            <pc:sldMk cId="351170972" sldId="566"/>
            <ac:spMk id="15" creationId="{F8005FCD-9DCE-42CB-BF82-5BB9C5866464}"/>
          </ac:spMkLst>
        </pc:spChg>
        <pc:spChg chg="add mod">
          <ac:chgData name="Dimitar Zahariev" userId="b84e4ebc77879e88" providerId="LiveId" clId="{8A1302C5-EA52-4D01-9027-017756E15AC7}" dt="2021-05-10T15:24:15.085" v="688" actId="1076"/>
          <ac:spMkLst>
            <pc:docMk/>
            <pc:sldMk cId="351170972" sldId="566"/>
            <ac:spMk id="16" creationId="{74515717-005B-48AD-BB4B-C985C7854D2F}"/>
          </ac:spMkLst>
        </pc:spChg>
        <pc:spChg chg="add mod">
          <ac:chgData name="Dimitar Zahariev" userId="b84e4ebc77879e88" providerId="LiveId" clId="{8A1302C5-EA52-4D01-9027-017756E15AC7}" dt="2021-05-10T15:23:56.693" v="685" actId="1076"/>
          <ac:spMkLst>
            <pc:docMk/>
            <pc:sldMk cId="351170972" sldId="566"/>
            <ac:spMk id="17" creationId="{326CB13F-397D-44EF-8D0A-175E79D6FA9F}"/>
          </ac:spMkLst>
        </pc:spChg>
        <pc:spChg chg="add mod">
          <ac:chgData name="Dimitar Zahariev" userId="b84e4ebc77879e88" providerId="LiveId" clId="{8A1302C5-EA52-4D01-9027-017756E15AC7}" dt="2021-05-10T15:24:05.086" v="687" actId="1076"/>
          <ac:spMkLst>
            <pc:docMk/>
            <pc:sldMk cId="351170972" sldId="566"/>
            <ac:spMk id="18" creationId="{91CBA8B4-2255-48F4-A474-551BEB93ED6F}"/>
          </ac:spMkLst>
        </pc:spChg>
      </pc:sldChg>
      <pc:sldChg chg="modSp">
        <pc:chgData name="Dimitar Zahariev" userId="b84e4ebc77879e88" providerId="LiveId" clId="{8A1302C5-EA52-4D01-9027-017756E15AC7}" dt="2021-05-10T06:14:28.377" v="540" actId="33524"/>
        <pc:sldMkLst>
          <pc:docMk/>
          <pc:sldMk cId="2464703239" sldId="604"/>
        </pc:sldMkLst>
        <pc:spChg chg="mod">
          <ac:chgData name="Dimitar Zahariev" userId="b84e4ebc77879e88" providerId="LiveId" clId="{8A1302C5-EA52-4D01-9027-017756E15AC7}" dt="2021-05-10T06:14:28.377" v="540" actId="33524"/>
          <ac:spMkLst>
            <pc:docMk/>
            <pc:sldMk cId="2464703239" sldId="604"/>
            <ac:spMk id="6" creationId="{655531D3-1E66-4ADA-A35E-56F46200C1BF}"/>
          </ac:spMkLst>
        </pc:spChg>
      </pc:sldChg>
      <pc:sldChg chg="del">
        <pc:chgData name="Dimitar Zahariev" userId="b84e4ebc77879e88" providerId="LiveId" clId="{8A1302C5-EA52-4D01-9027-017756E15AC7}" dt="2021-05-10T05:48:27.110" v="25" actId="47"/>
        <pc:sldMkLst>
          <pc:docMk/>
          <pc:sldMk cId="1022073263" sldId="698"/>
        </pc:sldMkLst>
      </pc:sldChg>
      <pc:sldChg chg="addSp modSp mod modAnim">
        <pc:chgData name="Dimitar Zahariev" userId="b84e4ebc77879e88" providerId="LiveId" clId="{8A1302C5-EA52-4D01-9027-017756E15AC7}" dt="2021-05-10T06:06:59.697" v="413" actId="20577"/>
        <pc:sldMkLst>
          <pc:docMk/>
          <pc:sldMk cId="2101684696" sldId="777"/>
        </pc:sldMkLst>
        <pc:spChg chg="add mod">
          <ac:chgData name="Dimitar Zahariev" userId="b84e4ebc77879e88" providerId="LiveId" clId="{8A1302C5-EA52-4D01-9027-017756E15AC7}" dt="2021-05-10T06:06:59.697" v="413" actId="20577"/>
          <ac:spMkLst>
            <pc:docMk/>
            <pc:sldMk cId="2101684696" sldId="777"/>
            <ac:spMk id="5" creationId="{E08FE1E1-41D7-499F-BACB-0854DCFB1795}"/>
          </ac:spMkLst>
        </pc:spChg>
        <pc:graphicFrameChg chg="mod">
          <ac:chgData name="Dimitar Zahariev" userId="b84e4ebc77879e88" providerId="LiveId" clId="{8A1302C5-EA52-4D01-9027-017756E15AC7}" dt="2021-05-10T06:03:26.944" v="314"/>
          <ac:graphicFrameMkLst>
            <pc:docMk/>
            <pc:sldMk cId="2101684696" sldId="777"/>
            <ac:graphicFrameMk id="6" creationId="{4A58F16C-2B8D-4345-BEE3-9ACBF1EF9D64}"/>
          </ac:graphicFrameMkLst>
        </pc:graphicFrameChg>
      </pc:sldChg>
      <pc:sldChg chg="addSp modSp mod modAnim">
        <pc:chgData name="Dimitar Zahariev" userId="b84e4ebc77879e88" providerId="LiveId" clId="{8A1302C5-EA52-4D01-9027-017756E15AC7}" dt="2021-05-10T06:07:06.368" v="414"/>
        <pc:sldMkLst>
          <pc:docMk/>
          <pc:sldMk cId="2415607572" sldId="959"/>
        </pc:sldMkLst>
        <pc:spChg chg="mod">
          <ac:chgData name="Dimitar Zahariev" userId="b84e4ebc77879e88" providerId="LiveId" clId="{8A1302C5-EA52-4D01-9027-017756E15AC7}" dt="2021-05-10T05:51:47.530" v="55" actId="20577"/>
          <ac:spMkLst>
            <pc:docMk/>
            <pc:sldMk cId="2415607572" sldId="959"/>
            <ac:spMk id="4" creationId="{0141AF62-65D2-47C8-ACCC-4D20F874D323}"/>
          </ac:spMkLst>
        </pc:spChg>
        <pc:spChg chg="add mod">
          <ac:chgData name="Dimitar Zahariev" userId="b84e4ebc77879e88" providerId="LiveId" clId="{8A1302C5-EA52-4D01-9027-017756E15AC7}" dt="2021-05-10T06:07:06.368" v="414"/>
          <ac:spMkLst>
            <pc:docMk/>
            <pc:sldMk cId="2415607572" sldId="959"/>
            <ac:spMk id="5" creationId="{11D2A489-C49E-4919-A84F-310CD76E334E}"/>
          </ac:spMkLst>
        </pc:spChg>
        <pc:graphicFrameChg chg="mod">
          <ac:chgData name="Dimitar Zahariev" userId="b84e4ebc77879e88" providerId="LiveId" clId="{8A1302C5-EA52-4D01-9027-017756E15AC7}" dt="2021-05-10T05:51:35.374" v="39" actId="207"/>
          <ac:graphicFrameMkLst>
            <pc:docMk/>
            <pc:sldMk cId="2415607572" sldId="959"/>
            <ac:graphicFrameMk id="6" creationId="{4A58F16C-2B8D-4345-BEE3-9ACBF1EF9D64}"/>
          </ac:graphicFrameMkLst>
        </pc:graphicFrameChg>
      </pc:sldChg>
      <pc:sldChg chg="modSp">
        <pc:chgData name="Dimitar Zahariev" userId="b84e4ebc77879e88" providerId="LiveId" clId="{8A1302C5-EA52-4D01-9027-017756E15AC7}" dt="2021-05-10T15:23:19.681" v="682" actId="113"/>
        <pc:sldMkLst>
          <pc:docMk/>
          <pc:sldMk cId="3148822797" sldId="961"/>
        </pc:sldMkLst>
        <pc:spChg chg="mod">
          <ac:chgData name="Dimitar Zahariev" userId="b84e4ebc77879e88" providerId="LiveId" clId="{8A1302C5-EA52-4D01-9027-017756E15AC7}" dt="2021-05-10T15:23:19.681" v="682" actId="113"/>
          <ac:spMkLst>
            <pc:docMk/>
            <pc:sldMk cId="3148822797" sldId="961"/>
            <ac:spMk id="3" creationId="{00000000-0000-0000-0000-000000000000}"/>
          </ac:spMkLst>
        </pc:spChg>
      </pc:sldChg>
      <pc:sldChg chg="addSp delSp modSp mod modAnim">
        <pc:chgData name="Dimitar Zahariev" userId="b84e4ebc77879e88" providerId="LiveId" clId="{8A1302C5-EA52-4D01-9027-017756E15AC7}" dt="2021-05-11T06:01:51.611" v="839"/>
        <pc:sldMkLst>
          <pc:docMk/>
          <pc:sldMk cId="3341605493" sldId="962"/>
        </pc:sldMkLst>
        <pc:spChg chg="mod">
          <ac:chgData name="Dimitar Zahariev" userId="b84e4ebc77879e88" providerId="LiveId" clId="{8A1302C5-EA52-4D01-9027-017756E15AC7}" dt="2021-05-10T11:39:42.548" v="543" actId="20577"/>
          <ac:spMkLst>
            <pc:docMk/>
            <pc:sldMk cId="3341605493" sldId="962"/>
            <ac:spMk id="3" creationId="{00000000-0000-0000-0000-000000000000}"/>
          </ac:spMkLst>
        </pc:spChg>
        <pc:spChg chg="add mod">
          <ac:chgData name="Dimitar Zahariev" userId="b84e4ebc77879e88" providerId="LiveId" clId="{8A1302C5-EA52-4D01-9027-017756E15AC7}" dt="2021-05-10T11:43:18.116" v="653" actId="14100"/>
          <ac:spMkLst>
            <pc:docMk/>
            <pc:sldMk cId="3341605493" sldId="962"/>
            <ac:spMk id="9" creationId="{22AD89A0-D887-4C68-80D7-697123BA557B}"/>
          </ac:spMkLst>
        </pc:spChg>
        <pc:spChg chg="add mod">
          <ac:chgData name="Dimitar Zahariev" userId="b84e4ebc77879e88" providerId="LiveId" clId="{8A1302C5-EA52-4D01-9027-017756E15AC7}" dt="2021-05-10T11:45:47.653" v="655" actId="20577"/>
          <ac:spMkLst>
            <pc:docMk/>
            <pc:sldMk cId="3341605493" sldId="962"/>
            <ac:spMk id="11" creationId="{4065CCBB-DA80-4C2E-9750-4C9597C93476}"/>
          </ac:spMkLst>
        </pc:spChg>
        <pc:spChg chg="add mod">
          <ac:chgData name="Dimitar Zahariev" userId="b84e4ebc77879e88" providerId="LiveId" clId="{8A1302C5-EA52-4D01-9027-017756E15AC7}" dt="2021-05-10T11:43:14.052" v="651" actId="14100"/>
          <ac:spMkLst>
            <pc:docMk/>
            <pc:sldMk cId="3341605493" sldId="962"/>
            <ac:spMk id="12" creationId="{D4F6616B-7A5C-43C6-9B25-9B1BEF9EE7AB}"/>
          </ac:spMkLst>
        </pc:spChg>
        <pc:graphicFrameChg chg="add del mod">
          <ac:chgData name="Dimitar Zahariev" userId="b84e4ebc77879e88" providerId="LiveId" clId="{8A1302C5-EA52-4D01-9027-017756E15AC7}" dt="2021-05-10T11:41:19.460" v="573"/>
          <ac:graphicFrameMkLst>
            <pc:docMk/>
            <pc:sldMk cId="3341605493" sldId="962"/>
            <ac:graphicFrameMk id="2" creationId="{B49F5E40-984F-40BB-8E2F-40127FB75FED}"/>
          </ac:graphicFrameMkLst>
        </pc:graphicFrameChg>
        <pc:graphicFrameChg chg="add del mod">
          <ac:chgData name="Dimitar Zahariev" userId="b84e4ebc77879e88" providerId="LiveId" clId="{8A1302C5-EA52-4D01-9027-017756E15AC7}" dt="2021-05-10T11:41:22.217" v="575"/>
          <ac:graphicFrameMkLst>
            <pc:docMk/>
            <pc:sldMk cId="3341605493" sldId="962"/>
            <ac:graphicFrameMk id="10" creationId="{FFC52738-2A72-4F6E-A3D2-2CADCC48DE8E}"/>
          </ac:graphicFrameMkLst>
        </pc:graphicFrameChg>
      </pc:sldChg>
      <pc:sldChg chg="modSp add">
        <pc:chgData name="Dimitar Zahariev" userId="b84e4ebc77879e88" providerId="LiveId" clId="{8A1302C5-EA52-4D01-9027-017756E15AC7}" dt="2021-05-10T05:48:23.454" v="24"/>
        <pc:sldMkLst>
          <pc:docMk/>
          <pc:sldMk cId="452767044" sldId="964"/>
        </pc:sldMkLst>
        <pc:spChg chg="mod">
          <ac:chgData name="Dimitar Zahariev" userId="b84e4ebc77879e88" providerId="LiveId" clId="{8A1302C5-EA52-4D01-9027-017756E15AC7}" dt="2021-05-10T05:48:23.454" v="24"/>
          <ac:spMkLst>
            <pc:docMk/>
            <pc:sldMk cId="452767044" sldId="964"/>
            <ac:spMk id="2" creationId="{0EC3D611-83A9-4DFF-BD0D-AE6061924E88}"/>
          </ac:spMkLst>
        </pc:spChg>
      </pc:sldChg>
      <pc:sldChg chg="addSp modSp add mod modAnim">
        <pc:chgData name="Dimitar Zahariev" userId="b84e4ebc77879e88" providerId="LiveId" clId="{8A1302C5-EA52-4D01-9027-017756E15AC7}" dt="2021-05-10T06:07:11.066" v="415"/>
        <pc:sldMkLst>
          <pc:docMk/>
          <pc:sldMk cId="3147212032" sldId="965"/>
        </pc:sldMkLst>
        <pc:spChg chg="mod">
          <ac:chgData name="Dimitar Zahariev" userId="b84e4ebc77879e88" providerId="LiveId" clId="{8A1302C5-EA52-4D01-9027-017756E15AC7}" dt="2021-05-10T05:52:53.593" v="97" actId="20577"/>
          <ac:spMkLst>
            <pc:docMk/>
            <pc:sldMk cId="3147212032" sldId="965"/>
            <ac:spMk id="4" creationId="{0141AF62-65D2-47C8-ACCC-4D20F874D323}"/>
          </ac:spMkLst>
        </pc:spChg>
        <pc:spChg chg="add mod">
          <ac:chgData name="Dimitar Zahariev" userId="b84e4ebc77879e88" providerId="LiveId" clId="{8A1302C5-EA52-4D01-9027-017756E15AC7}" dt="2021-05-10T06:07:11.066" v="415"/>
          <ac:spMkLst>
            <pc:docMk/>
            <pc:sldMk cId="3147212032" sldId="965"/>
            <ac:spMk id="5" creationId="{3FC99B96-6CDB-4A4F-BA9A-6AF0AE392071}"/>
          </ac:spMkLst>
        </pc:spChg>
      </pc:sldChg>
      <pc:sldChg chg="addSp modSp add mod modAnim">
        <pc:chgData name="Dimitar Zahariev" userId="b84e4ebc77879e88" providerId="LiveId" clId="{8A1302C5-EA52-4D01-9027-017756E15AC7}" dt="2021-05-10T06:07:13.840" v="416"/>
        <pc:sldMkLst>
          <pc:docMk/>
          <pc:sldMk cId="401445057" sldId="966"/>
        </pc:sldMkLst>
        <pc:spChg chg="mod">
          <ac:chgData name="Dimitar Zahariev" userId="b84e4ebc77879e88" providerId="LiveId" clId="{8A1302C5-EA52-4D01-9027-017756E15AC7}" dt="2021-05-10T05:54:51.397" v="122" actId="20577"/>
          <ac:spMkLst>
            <pc:docMk/>
            <pc:sldMk cId="401445057" sldId="966"/>
            <ac:spMk id="4" creationId="{0141AF62-65D2-47C8-ACCC-4D20F874D323}"/>
          </ac:spMkLst>
        </pc:spChg>
        <pc:spChg chg="add mod">
          <ac:chgData name="Dimitar Zahariev" userId="b84e4ebc77879e88" providerId="LiveId" clId="{8A1302C5-EA52-4D01-9027-017756E15AC7}" dt="2021-05-10T06:07:13.840" v="416"/>
          <ac:spMkLst>
            <pc:docMk/>
            <pc:sldMk cId="401445057" sldId="966"/>
            <ac:spMk id="5" creationId="{082E7CBB-79F1-43A5-8CB4-330B958019CE}"/>
          </ac:spMkLst>
        </pc:spChg>
      </pc:sldChg>
      <pc:sldChg chg="addSp modSp add mod modAnim">
        <pc:chgData name="Dimitar Zahariev" userId="b84e4ebc77879e88" providerId="LiveId" clId="{8A1302C5-EA52-4D01-9027-017756E15AC7}" dt="2021-05-10T06:07:53.282" v="481" actId="20577"/>
        <pc:sldMkLst>
          <pc:docMk/>
          <pc:sldMk cId="115969321" sldId="967"/>
        </pc:sldMkLst>
        <pc:spChg chg="mod">
          <ac:chgData name="Dimitar Zahariev" userId="b84e4ebc77879e88" providerId="LiveId" clId="{8A1302C5-EA52-4D01-9027-017756E15AC7}" dt="2021-05-10T05:57:50.740" v="167" actId="313"/>
          <ac:spMkLst>
            <pc:docMk/>
            <pc:sldMk cId="115969321" sldId="967"/>
            <ac:spMk id="4" creationId="{0141AF62-65D2-47C8-ACCC-4D20F874D323}"/>
          </ac:spMkLst>
        </pc:spChg>
        <pc:spChg chg="add mod">
          <ac:chgData name="Dimitar Zahariev" userId="b84e4ebc77879e88" providerId="LiveId" clId="{8A1302C5-EA52-4D01-9027-017756E15AC7}" dt="2021-05-10T06:07:53.282" v="481" actId="20577"/>
          <ac:spMkLst>
            <pc:docMk/>
            <pc:sldMk cId="115969321" sldId="967"/>
            <ac:spMk id="5" creationId="{6FF0088D-86B2-4B6B-9A23-4D07D2745A06}"/>
          </ac:spMkLst>
        </pc:spChg>
      </pc:sldChg>
      <pc:sldChg chg="addSp modSp add mod modAnim">
        <pc:chgData name="Dimitar Zahariev" userId="b84e4ebc77879e88" providerId="LiveId" clId="{8A1302C5-EA52-4D01-9027-017756E15AC7}" dt="2021-05-10T06:08:09.648" v="483"/>
        <pc:sldMkLst>
          <pc:docMk/>
          <pc:sldMk cId="201898728" sldId="968"/>
        </pc:sldMkLst>
        <pc:spChg chg="mod">
          <ac:chgData name="Dimitar Zahariev" userId="b84e4ebc77879e88" providerId="LiveId" clId="{8A1302C5-EA52-4D01-9027-017756E15AC7}" dt="2021-05-10T05:58:37.059" v="225" actId="20577"/>
          <ac:spMkLst>
            <pc:docMk/>
            <pc:sldMk cId="201898728" sldId="968"/>
            <ac:spMk id="4" creationId="{0141AF62-65D2-47C8-ACCC-4D20F874D323}"/>
          </ac:spMkLst>
        </pc:spChg>
        <pc:spChg chg="add mod">
          <ac:chgData name="Dimitar Zahariev" userId="b84e4ebc77879e88" providerId="LiveId" clId="{8A1302C5-EA52-4D01-9027-017756E15AC7}" dt="2021-05-10T06:08:09.648" v="483"/>
          <ac:spMkLst>
            <pc:docMk/>
            <pc:sldMk cId="201898728" sldId="968"/>
            <ac:spMk id="5" creationId="{260B94C7-15BA-462B-9F48-2C75461AC201}"/>
          </ac:spMkLst>
        </pc:spChg>
      </pc:sldChg>
      <pc:sldChg chg="addSp modSp add mod modAnim">
        <pc:chgData name="Dimitar Zahariev" userId="b84e4ebc77879e88" providerId="LiveId" clId="{8A1302C5-EA52-4D01-9027-017756E15AC7}" dt="2021-05-10T06:08:32.572" v="485"/>
        <pc:sldMkLst>
          <pc:docMk/>
          <pc:sldMk cId="2910155735" sldId="969"/>
        </pc:sldMkLst>
        <pc:spChg chg="mod">
          <ac:chgData name="Dimitar Zahariev" userId="b84e4ebc77879e88" providerId="LiveId" clId="{8A1302C5-EA52-4D01-9027-017756E15AC7}" dt="2021-05-10T06:00:29.927" v="266" actId="20577"/>
          <ac:spMkLst>
            <pc:docMk/>
            <pc:sldMk cId="2910155735" sldId="969"/>
            <ac:spMk id="4" creationId="{0141AF62-65D2-47C8-ACCC-4D20F874D323}"/>
          </ac:spMkLst>
        </pc:spChg>
        <pc:spChg chg="add mod">
          <ac:chgData name="Dimitar Zahariev" userId="b84e4ebc77879e88" providerId="LiveId" clId="{8A1302C5-EA52-4D01-9027-017756E15AC7}" dt="2021-05-10T06:08:32.572" v="485"/>
          <ac:spMkLst>
            <pc:docMk/>
            <pc:sldMk cId="2910155735" sldId="969"/>
            <ac:spMk id="5" creationId="{73B7E858-9865-4CBA-B1CF-D00D62CA46AF}"/>
          </ac:spMkLst>
        </pc:spChg>
      </pc:sldChg>
      <pc:sldChg chg="addSp modSp add mod modAnim">
        <pc:chgData name="Dimitar Zahariev" userId="b84e4ebc77879e88" providerId="LiveId" clId="{8A1302C5-EA52-4D01-9027-017756E15AC7}" dt="2021-05-10T06:09:11.288" v="538" actId="20577"/>
        <pc:sldMkLst>
          <pc:docMk/>
          <pc:sldMk cId="2510699050" sldId="970"/>
        </pc:sldMkLst>
        <pc:spChg chg="mod">
          <ac:chgData name="Dimitar Zahariev" userId="b84e4ebc77879e88" providerId="LiveId" clId="{8A1302C5-EA52-4D01-9027-017756E15AC7}" dt="2021-05-10T06:01:39.793" v="300" actId="20577"/>
          <ac:spMkLst>
            <pc:docMk/>
            <pc:sldMk cId="2510699050" sldId="970"/>
            <ac:spMk id="4" creationId="{0141AF62-65D2-47C8-ACCC-4D20F874D323}"/>
          </ac:spMkLst>
        </pc:spChg>
        <pc:spChg chg="add mod">
          <ac:chgData name="Dimitar Zahariev" userId="b84e4ebc77879e88" providerId="LiveId" clId="{8A1302C5-EA52-4D01-9027-017756E15AC7}" dt="2021-05-10T06:09:11.288" v="538" actId="20577"/>
          <ac:spMkLst>
            <pc:docMk/>
            <pc:sldMk cId="2510699050" sldId="970"/>
            <ac:spMk id="5" creationId="{09792DAB-E99E-4843-8E13-DCF524A81A9E}"/>
          </ac:spMkLst>
        </pc:spChg>
      </pc:sldChg>
      <pc:sldChg chg="addSp modSp add mod modAnim">
        <pc:chgData name="Dimitar Zahariev" userId="b84e4ebc77879e88" providerId="LiveId" clId="{8A1302C5-EA52-4D01-9027-017756E15AC7}" dt="2021-05-10T06:09:25.816" v="539"/>
        <pc:sldMkLst>
          <pc:docMk/>
          <pc:sldMk cId="1265028387" sldId="971"/>
        </pc:sldMkLst>
        <pc:spChg chg="mod">
          <ac:chgData name="Dimitar Zahariev" userId="b84e4ebc77879e88" providerId="LiveId" clId="{8A1302C5-EA52-4D01-9027-017756E15AC7}" dt="2021-05-10T06:02:29.835" v="312" actId="20577"/>
          <ac:spMkLst>
            <pc:docMk/>
            <pc:sldMk cId="1265028387" sldId="971"/>
            <ac:spMk id="4" creationId="{0141AF62-65D2-47C8-ACCC-4D20F874D323}"/>
          </ac:spMkLst>
        </pc:spChg>
        <pc:spChg chg="add mod">
          <ac:chgData name="Dimitar Zahariev" userId="b84e4ebc77879e88" providerId="LiveId" clId="{8A1302C5-EA52-4D01-9027-017756E15AC7}" dt="2021-05-10T06:09:25.816" v="539"/>
          <ac:spMkLst>
            <pc:docMk/>
            <pc:sldMk cId="1265028387" sldId="971"/>
            <ac:spMk id="5" creationId="{EE5F93E8-08A2-4E3F-84A1-7C8E7844B7D2}"/>
          </ac:spMkLst>
        </pc:spChg>
      </pc:sldChg>
    </pc:docChg>
  </pc:docChgLst>
  <pc:docChgLst>
    <pc:chgData name="Dimitar Zahariev" userId="b84e4ebc77879e88" providerId="LiveId" clId="{805CF6EB-3FAC-42F8-B11E-1A33F7411D91}"/>
    <pc:docChg chg="undo custSel addSld delSld modSld sldOrd delSection modSection">
      <pc:chgData name="Dimitar Zahariev" userId="b84e4ebc77879e88" providerId="LiveId" clId="{805CF6EB-3FAC-42F8-B11E-1A33F7411D91}" dt="2020-05-19T14:52:21.213" v="337" actId="27918"/>
      <pc:docMkLst>
        <pc:docMk/>
      </pc:docMkLst>
      <pc:sldChg chg="del">
        <pc:chgData name="Dimitar Zahariev" userId="b84e4ebc77879e88" providerId="LiveId" clId="{805CF6EB-3FAC-42F8-B11E-1A33F7411D91}" dt="2020-05-19T05:19:40.145" v="56" actId="47"/>
        <pc:sldMkLst>
          <pc:docMk/>
          <pc:sldMk cId="3215379390" sldId="274"/>
        </pc:sldMkLst>
      </pc:sldChg>
      <pc:sldChg chg="del">
        <pc:chgData name="Dimitar Zahariev" userId="b84e4ebc77879e88" providerId="LiveId" clId="{805CF6EB-3FAC-42F8-B11E-1A33F7411D91}" dt="2020-05-19T05:20:15.761" v="60" actId="47"/>
        <pc:sldMkLst>
          <pc:docMk/>
          <pc:sldMk cId="3538928320" sldId="401"/>
        </pc:sldMkLst>
      </pc:sldChg>
      <pc:sldChg chg="modSp add">
        <pc:chgData name="Dimitar Zahariev" userId="b84e4ebc77879e88" providerId="LiveId" clId="{805CF6EB-3FAC-42F8-B11E-1A33F7411D91}" dt="2020-05-19T05:41:21.965" v="151" actId="20577"/>
        <pc:sldMkLst>
          <pc:docMk/>
          <pc:sldMk cId="1909796700" sldId="402"/>
        </pc:sldMkLst>
        <pc:spChg chg="mod">
          <ac:chgData name="Dimitar Zahariev" userId="b84e4ebc77879e88" providerId="LiveId" clId="{805CF6EB-3FAC-42F8-B11E-1A33F7411D91}" dt="2020-05-19T05:41:16.798" v="149"/>
          <ac:spMkLst>
            <pc:docMk/>
            <pc:sldMk cId="1909796700" sldId="402"/>
            <ac:spMk id="2" creationId="{0EC3D611-83A9-4DFF-BD0D-AE6061924E88}"/>
          </ac:spMkLst>
        </pc:spChg>
        <pc:spChg chg="mod">
          <ac:chgData name="Dimitar Zahariev" userId="b84e4ebc77879e88" providerId="LiveId" clId="{805CF6EB-3FAC-42F8-B11E-1A33F7411D91}" dt="2020-05-19T05:41:21.965" v="151" actId="20577"/>
          <ac:spMkLst>
            <pc:docMk/>
            <pc:sldMk cId="1909796700" sldId="402"/>
            <ac:spMk id="9" creationId="{00000000-0000-0000-0000-000000000000}"/>
          </ac:spMkLst>
        </pc:spChg>
      </pc:sldChg>
      <pc:sldChg chg="del">
        <pc:chgData name="Dimitar Zahariev" userId="b84e4ebc77879e88" providerId="LiveId" clId="{805CF6EB-3FAC-42F8-B11E-1A33F7411D91}" dt="2020-05-19T05:20:15.761" v="60" actId="47"/>
        <pc:sldMkLst>
          <pc:docMk/>
          <pc:sldMk cId="144186764" sldId="405"/>
        </pc:sldMkLst>
      </pc:sldChg>
      <pc:sldChg chg="del">
        <pc:chgData name="Dimitar Zahariev" userId="b84e4ebc77879e88" providerId="LiveId" clId="{805CF6EB-3FAC-42F8-B11E-1A33F7411D91}" dt="2020-05-19T05:20:15.761" v="60" actId="47"/>
        <pc:sldMkLst>
          <pc:docMk/>
          <pc:sldMk cId="582614691" sldId="490"/>
        </pc:sldMkLst>
      </pc:sldChg>
      <pc:sldChg chg="del">
        <pc:chgData name="Dimitar Zahariev" userId="b84e4ebc77879e88" providerId="LiveId" clId="{805CF6EB-3FAC-42F8-B11E-1A33F7411D91}" dt="2020-05-19T05:20:15.761" v="60" actId="47"/>
        <pc:sldMkLst>
          <pc:docMk/>
          <pc:sldMk cId="1293583112" sldId="491"/>
        </pc:sldMkLst>
      </pc:sldChg>
      <pc:sldChg chg="ord">
        <pc:chgData name="Dimitar Zahariev" userId="b84e4ebc77879e88" providerId="LiveId" clId="{805CF6EB-3FAC-42F8-B11E-1A33F7411D91}" dt="2020-05-19T07:33:02.442" v="189"/>
        <pc:sldMkLst>
          <pc:docMk/>
          <pc:sldMk cId="3722981276" sldId="522"/>
        </pc:sldMkLst>
      </pc:sldChg>
      <pc:sldChg chg="modSp add modAnim">
        <pc:chgData name="Dimitar Zahariev" userId="b84e4ebc77879e88" providerId="LiveId" clId="{805CF6EB-3FAC-42F8-B11E-1A33F7411D91}" dt="2020-05-19T05:42:19.087" v="156"/>
        <pc:sldMkLst>
          <pc:docMk/>
          <pc:sldMk cId="2164761236" sldId="532"/>
        </pc:sldMkLst>
        <pc:spChg chg="mod">
          <ac:chgData name="Dimitar Zahariev" userId="b84e4ebc77879e88" providerId="LiveId" clId="{805CF6EB-3FAC-42F8-B11E-1A33F7411D91}" dt="2020-05-19T05:33:18.242" v="61"/>
          <ac:spMkLst>
            <pc:docMk/>
            <pc:sldMk cId="2164761236" sldId="532"/>
            <ac:spMk id="2" creationId="{0EC3D611-83A9-4DFF-BD0D-AE6061924E88}"/>
          </ac:spMkLst>
        </pc:spChg>
        <pc:spChg chg="mod">
          <ac:chgData name="Dimitar Zahariev" userId="b84e4ebc77879e88" providerId="LiveId" clId="{805CF6EB-3FAC-42F8-B11E-1A33F7411D91}" dt="2020-05-19T05:42:19.087" v="156"/>
          <ac:spMkLst>
            <pc:docMk/>
            <pc:sldMk cId="2164761236" sldId="532"/>
            <ac:spMk id="3" creationId="{CCBBA88C-C72C-46FC-B1CD-F9B946D90BB3}"/>
          </ac:spMkLst>
        </pc:spChg>
      </pc:sldChg>
      <pc:sldChg chg="modSp">
        <pc:chgData name="Dimitar Zahariev" userId="b84e4ebc77879e88" providerId="LiveId" clId="{805CF6EB-3FAC-42F8-B11E-1A33F7411D91}" dt="2020-05-19T07:47:45.689" v="217" actId="113"/>
        <pc:sldMkLst>
          <pc:docMk/>
          <pc:sldMk cId="3304177027" sldId="555"/>
        </pc:sldMkLst>
        <pc:spChg chg="mod">
          <ac:chgData name="Dimitar Zahariev" userId="b84e4ebc77879e88" providerId="LiveId" clId="{805CF6EB-3FAC-42F8-B11E-1A33F7411D91}" dt="2020-05-19T07:47:45.689" v="217" actId="113"/>
          <ac:spMkLst>
            <pc:docMk/>
            <pc:sldMk cId="3304177027" sldId="555"/>
            <ac:spMk id="5" creationId="{00000000-0000-0000-0000-000000000000}"/>
          </ac:spMkLst>
        </pc:spChg>
      </pc:sldChg>
      <pc:sldChg chg="del">
        <pc:chgData name="Dimitar Zahariev" userId="b84e4ebc77879e88" providerId="LiveId" clId="{805CF6EB-3FAC-42F8-B11E-1A33F7411D91}" dt="2020-05-19T07:26:06.184" v="186" actId="47"/>
        <pc:sldMkLst>
          <pc:docMk/>
          <pc:sldMk cId="3096658682" sldId="561"/>
        </pc:sldMkLst>
      </pc:sldChg>
      <pc:sldChg chg="del">
        <pc:chgData name="Dimitar Zahariev" userId="b84e4ebc77879e88" providerId="LiveId" clId="{805CF6EB-3FAC-42F8-B11E-1A33F7411D91}" dt="2020-05-19T07:25:58.895" v="185" actId="47"/>
        <pc:sldMkLst>
          <pc:docMk/>
          <pc:sldMk cId="1276188225" sldId="562"/>
        </pc:sldMkLst>
      </pc:sldChg>
      <pc:sldChg chg="del">
        <pc:chgData name="Dimitar Zahariev" userId="b84e4ebc77879e88" providerId="LiveId" clId="{805CF6EB-3FAC-42F8-B11E-1A33F7411D91}" dt="2020-05-19T07:13:42.300" v="160" actId="47"/>
        <pc:sldMkLst>
          <pc:docMk/>
          <pc:sldMk cId="3834341455" sldId="563"/>
        </pc:sldMkLst>
      </pc:sldChg>
      <pc:sldChg chg="del">
        <pc:chgData name="Dimitar Zahariev" userId="b84e4ebc77879e88" providerId="LiveId" clId="{805CF6EB-3FAC-42F8-B11E-1A33F7411D91}" dt="2020-05-19T07:13:41.321" v="159" actId="47"/>
        <pc:sldMkLst>
          <pc:docMk/>
          <pc:sldMk cId="1920674499" sldId="564"/>
        </pc:sldMkLst>
      </pc:sldChg>
      <pc:sldChg chg="del">
        <pc:chgData name="Dimitar Zahariev" userId="b84e4ebc77879e88" providerId="LiveId" clId="{805CF6EB-3FAC-42F8-B11E-1A33F7411D91}" dt="2020-05-19T07:34:00.301" v="193" actId="47"/>
        <pc:sldMkLst>
          <pc:docMk/>
          <pc:sldMk cId="2886156533" sldId="565"/>
        </pc:sldMkLst>
      </pc:sldChg>
      <pc:sldChg chg="modSp ord">
        <pc:chgData name="Dimitar Zahariev" userId="b84e4ebc77879e88" providerId="LiveId" clId="{805CF6EB-3FAC-42F8-B11E-1A33F7411D91}" dt="2020-05-19T07:39:06.302" v="212" actId="20577"/>
        <pc:sldMkLst>
          <pc:docMk/>
          <pc:sldMk cId="351170972" sldId="566"/>
        </pc:sldMkLst>
        <pc:spChg chg="mod">
          <ac:chgData name="Dimitar Zahariev" userId="b84e4ebc77879e88" providerId="LiveId" clId="{805CF6EB-3FAC-42F8-B11E-1A33F7411D91}" dt="2020-05-19T07:38:43.818" v="200" actId="113"/>
          <ac:spMkLst>
            <pc:docMk/>
            <pc:sldMk cId="351170972" sldId="566"/>
            <ac:spMk id="3" creationId="{00000000-0000-0000-0000-000000000000}"/>
          </ac:spMkLst>
        </pc:spChg>
        <pc:spChg chg="mod">
          <ac:chgData name="Dimitar Zahariev" userId="b84e4ebc77879e88" providerId="LiveId" clId="{805CF6EB-3FAC-42F8-B11E-1A33F7411D91}" dt="2020-05-19T07:38:53.076" v="202" actId="20577"/>
          <ac:spMkLst>
            <pc:docMk/>
            <pc:sldMk cId="351170972" sldId="566"/>
            <ac:spMk id="5" creationId="{777FCD28-2B8B-4CAD-BC6B-9C24475ABCA6}"/>
          </ac:spMkLst>
        </pc:spChg>
        <pc:spChg chg="mod">
          <ac:chgData name="Dimitar Zahariev" userId="b84e4ebc77879e88" providerId="LiveId" clId="{805CF6EB-3FAC-42F8-B11E-1A33F7411D91}" dt="2020-05-19T07:38:59.974" v="208" actId="20577"/>
          <ac:spMkLst>
            <pc:docMk/>
            <pc:sldMk cId="351170972" sldId="566"/>
            <ac:spMk id="6" creationId="{9AF9B02B-703A-4845-A6A5-899AE572556A}"/>
          </ac:spMkLst>
        </pc:spChg>
        <pc:spChg chg="mod">
          <ac:chgData name="Dimitar Zahariev" userId="b84e4ebc77879e88" providerId="LiveId" clId="{805CF6EB-3FAC-42F8-B11E-1A33F7411D91}" dt="2020-05-19T07:39:06.302" v="212" actId="20577"/>
          <ac:spMkLst>
            <pc:docMk/>
            <pc:sldMk cId="351170972" sldId="566"/>
            <ac:spMk id="7" creationId="{5E1041D7-D817-4E1C-9BA4-5C8781FA7607}"/>
          </ac:spMkLst>
        </pc:spChg>
      </pc:sldChg>
      <pc:sldChg chg="del">
        <pc:chgData name="Dimitar Zahariev" userId="b84e4ebc77879e88" providerId="LiveId" clId="{805CF6EB-3FAC-42F8-B11E-1A33F7411D91}" dt="2020-05-19T07:46:59.141" v="214" actId="47"/>
        <pc:sldMkLst>
          <pc:docMk/>
          <pc:sldMk cId="1129753743" sldId="573"/>
        </pc:sldMkLst>
      </pc:sldChg>
      <pc:sldChg chg="modSp mod">
        <pc:chgData name="Dimitar Zahariev" userId="b84e4ebc77879e88" providerId="LiveId" clId="{805CF6EB-3FAC-42F8-B11E-1A33F7411D91}" dt="2020-05-19T07:48:48.349" v="225" actId="113"/>
        <pc:sldMkLst>
          <pc:docMk/>
          <pc:sldMk cId="2464703239" sldId="604"/>
        </pc:sldMkLst>
        <pc:spChg chg="mod">
          <ac:chgData name="Dimitar Zahariev" userId="b84e4ebc77879e88" providerId="LiveId" clId="{805CF6EB-3FAC-42F8-B11E-1A33F7411D91}" dt="2020-05-19T07:48:48.349" v="225" actId="113"/>
          <ac:spMkLst>
            <pc:docMk/>
            <pc:sldMk cId="2464703239" sldId="604"/>
            <ac:spMk id="6" creationId="{655531D3-1E66-4ADA-A35E-56F46200C1BF}"/>
          </ac:spMkLst>
        </pc:spChg>
      </pc:sldChg>
      <pc:sldChg chg="modSp">
        <pc:chgData name="Dimitar Zahariev" userId="b84e4ebc77879e88" providerId="LiveId" clId="{805CF6EB-3FAC-42F8-B11E-1A33F7411D91}" dt="2020-05-19T07:48:35.462" v="221" actId="113"/>
        <pc:sldMkLst>
          <pc:docMk/>
          <pc:sldMk cId="2430686644" sldId="605"/>
        </pc:sldMkLst>
        <pc:spChg chg="mod">
          <ac:chgData name="Dimitar Zahariev" userId="b84e4ebc77879e88" providerId="LiveId" clId="{805CF6EB-3FAC-42F8-B11E-1A33F7411D91}" dt="2020-05-19T07:48:35.462" v="221" actId="113"/>
          <ac:spMkLst>
            <pc:docMk/>
            <pc:sldMk cId="2430686644" sldId="605"/>
            <ac:spMk id="6" creationId="{655531D3-1E66-4ADA-A35E-56F46200C1BF}"/>
          </ac:spMkLst>
        </pc:spChg>
      </pc:sldChg>
      <pc:sldChg chg="modSp">
        <pc:chgData name="Dimitar Zahariev" userId="b84e4ebc77879e88" providerId="LiveId" clId="{805CF6EB-3FAC-42F8-B11E-1A33F7411D91}" dt="2020-05-19T07:49:08.032" v="227" actId="113"/>
        <pc:sldMkLst>
          <pc:docMk/>
          <pc:sldMk cId="439144929" sldId="606"/>
        </pc:sldMkLst>
        <pc:spChg chg="mod">
          <ac:chgData name="Dimitar Zahariev" userId="b84e4ebc77879e88" providerId="LiveId" clId="{805CF6EB-3FAC-42F8-B11E-1A33F7411D91}" dt="2020-05-19T07:49:08.032" v="227" actId="113"/>
          <ac:spMkLst>
            <pc:docMk/>
            <pc:sldMk cId="439144929" sldId="606"/>
            <ac:spMk id="6" creationId="{655531D3-1E66-4ADA-A35E-56F46200C1BF}"/>
          </ac:spMkLst>
        </pc:spChg>
      </pc:sldChg>
      <pc:sldChg chg="modSp">
        <pc:chgData name="Dimitar Zahariev" userId="b84e4ebc77879e88" providerId="LiveId" clId="{805CF6EB-3FAC-42F8-B11E-1A33F7411D91}" dt="2020-05-19T07:49:13.144" v="229" actId="113"/>
        <pc:sldMkLst>
          <pc:docMk/>
          <pc:sldMk cId="2446366626" sldId="607"/>
        </pc:sldMkLst>
        <pc:spChg chg="mod">
          <ac:chgData name="Dimitar Zahariev" userId="b84e4ebc77879e88" providerId="LiveId" clId="{805CF6EB-3FAC-42F8-B11E-1A33F7411D91}" dt="2020-05-19T07:49:13.144" v="229" actId="113"/>
          <ac:spMkLst>
            <pc:docMk/>
            <pc:sldMk cId="2446366626" sldId="607"/>
            <ac:spMk id="6" creationId="{655531D3-1E66-4ADA-A35E-56F46200C1BF}"/>
          </ac:spMkLst>
        </pc:spChg>
      </pc:sldChg>
      <pc:sldChg chg="modSp">
        <pc:chgData name="Dimitar Zahariev" userId="b84e4ebc77879e88" providerId="LiveId" clId="{805CF6EB-3FAC-42F8-B11E-1A33F7411D91}" dt="2020-05-19T07:49:39.889" v="233" actId="113"/>
        <pc:sldMkLst>
          <pc:docMk/>
          <pc:sldMk cId="3276406927" sldId="608"/>
        </pc:sldMkLst>
        <pc:spChg chg="mod">
          <ac:chgData name="Dimitar Zahariev" userId="b84e4ebc77879e88" providerId="LiveId" clId="{805CF6EB-3FAC-42F8-B11E-1A33F7411D91}" dt="2020-05-19T07:49:39.889" v="233" actId="113"/>
          <ac:spMkLst>
            <pc:docMk/>
            <pc:sldMk cId="3276406927" sldId="608"/>
            <ac:spMk id="6" creationId="{655531D3-1E66-4ADA-A35E-56F46200C1BF}"/>
          </ac:spMkLst>
        </pc:spChg>
      </pc:sldChg>
      <pc:sldChg chg="modSp">
        <pc:chgData name="Dimitar Zahariev" userId="b84e4ebc77879e88" providerId="LiveId" clId="{805CF6EB-3FAC-42F8-B11E-1A33F7411D91}" dt="2020-05-19T07:49:54.621" v="235" actId="113"/>
        <pc:sldMkLst>
          <pc:docMk/>
          <pc:sldMk cId="2195006664" sldId="609"/>
        </pc:sldMkLst>
        <pc:spChg chg="mod">
          <ac:chgData name="Dimitar Zahariev" userId="b84e4ebc77879e88" providerId="LiveId" clId="{805CF6EB-3FAC-42F8-B11E-1A33F7411D91}" dt="2020-05-19T07:49:54.621" v="235" actId="113"/>
          <ac:spMkLst>
            <pc:docMk/>
            <pc:sldMk cId="2195006664" sldId="609"/>
            <ac:spMk id="5" creationId="{0404F98D-9A70-4D5B-AF59-7E93EEB64B9A}"/>
          </ac:spMkLst>
        </pc:spChg>
      </pc:sldChg>
      <pc:sldChg chg="modSp">
        <pc:chgData name="Dimitar Zahariev" userId="b84e4ebc77879e88" providerId="LiveId" clId="{805CF6EB-3FAC-42F8-B11E-1A33F7411D91}" dt="2020-05-19T07:50:19.729" v="238" actId="113"/>
        <pc:sldMkLst>
          <pc:docMk/>
          <pc:sldMk cId="1644464232" sldId="610"/>
        </pc:sldMkLst>
        <pc:spChg chg="mod">
          <ac:chgData name="Dimitar Zahariev" userId="b84e4ebc77879e88" providerId="LiveId" clId="{805CF6EB-3FAC-42F8-B11E-1A33F7411D91}" dt="2020-05-19T07:50:19.729" v="238" actId="113"/>
          <ac:spMkLst>
            <pc:docMk/>
            <pc:sldMk cId="1644464232" sldId="610"/>
            <ac:spMk id="5" creationId="{0404F98D-9A70-4D5B-AF59-7E93EEB64B9A}"/>
          </ac:spMkLst>
        </pc:spChg>
      </pc:sldChg>
      <pc:sldChg chg="modSp">
        <pc:chgData name="Dimitar Zahariev" userId="b84e4ebc77879e88" providerId="LiveId" clId="{805CF6EB-3FAC-42F8-B11E-1A33F7411D91}" dt="2020-05-19T07:50:52.604" v="258" actId="108"/>
        <pc:sldMkLst>
          <pc:docMk/>
          <pc:sldMk cId="1019501439" sldId="611"/>
        </pc:sldMkLst>
        <pc:spChg chg="mod">
          <ac:chgData name="Dimitar Zahariev" userId="b84e4ebc77879e88" providerId="LiveId" clId="{805CF6EB-3FAC-42F8-B11E-1A33F7411D91}" dt="2020-05-19T07:50:52.604" v="258" actId="108"/>
          <ac:spMkLst>
            <pc:docMk/>
            <pc:sldMk cId="1019501439" sldId="611"/>
            <ac:spMk id="3" creationId="{00000000-0000-0000-0000-000000000000}"/>
          </ac:spMkLst>
        </pc:spChg>
      </pc:sldChg>
      <pc:sldChg chg="modSp">
        <pc:chgData name="Dimitar Zahariev" userId="b84e4ebc77879e88" providerId="LiveId" clId="{805CF6EB-3FAC-42F8-B11E-1A33F7411D91}" dt="2020-05-19T07:51:53.853" v="266" actId="108"/>
        <pc:sldMkLst>
          <pc:docMk/>
          <pc:sldMk cId="597536171" sldId="612"/>
        </pc:sldMkLst>
        <pc:spChg chg="mod">
          <ac:chgData name="Dimitar Zahariev" userId="b84e4ebc77879e88" providerId="LiveId" clId="{805CF6EB-3FAC-42F8-B11E-1A33F7411D91}" dt="2020-05-19T07:51:53.853" v="266" actId="108"/>
          <ac:spMkLst>
            <pc:docMk/>
            <pc:sldMk cId="597536171" sldId="612"/>
            <ac:spMk id="3" creationId="{00000000-0000-0000-0000-000000000000}"/>
          </ac:spMkLst>
        </pc:spChg>
      </pc:sldChg>
      <pc:sldChg chg="modSp">
        <pc:chgData name="Dimitar Zahariev" userId="b84e4ebc77879e88" providerId="LiveId" clId="{805CF6EB-3FAC-42F8-B11E-1A33F7411D91}" dt="2020-05-19T07:49:25.924" v="231" actId="113"/>
        <pc:sldMkLst>
          <pc:docMk/>
          <pc:sldMk cId="932725763" sldId="618"/>
        </pc:sldMkLst>
        <pc:spChg chg="mod">
          <ac:chgData name="Dimitar Zahariev" userId="b84e4ebc77879e88" providerId="LiveId" clId="{805CF6EB-3FAC-42F8-B11E-1A33F7411D91}" dt="2020-05-19T07:49:25.924" v="231" actId="113"/>
          <ac:spMkLst>
            <pc:docMk/>
            <pc:sldMk cId="932725763" sldId="618"/>
            <ac:spMk id="6" creationId="{655531D3-1E66-4ADA-A35E-56F46200C1BF}"/>
          </ac:spMkLst>
        </pc:spChg>
      </pc:sldChg>
      <pc:sldChg chg="modSp">
        <pc:chgData name="Dimitar Zahariev" userId="b84e4ebc77879e88" providerId="LiveId" clId="{805CF6EB-3FAC-42F8-B11E-1A33F7411D91}" dt="2020-05-19T07:48:30.270" v="219" actId="113"/>
        <pc:sldMkLst>
          <pc:docMk/>
          <pc:sldMk cId="3034603901" sldId="619"/>
        </pc:sldMkLst>
        <pc:spChg chg="mod">
          <ac:chgData name="Dimitar Zahariev" userId="b84e4ebc77879e88" providerId="LiveId" clId="{805CF6EB-3FAC-42F8-B11E-1A33F7411D91}" dt="2020-05-19T07:48:30.270" v="219" actId="113"/>
          <ac:spMkLst>
            <pc:docMk/>
            <pc:sldMk cId="3034603901" sldId="619"/>
            <ac:spMk id="6" creationId="{655531D3-1E66-4ADA-A35E-56F46200C1BF}"/>
          </ac:spMkLst>
        </pc:spChg>
      </pc:sldChg>
      <pc:sldChg chg="modSp add">
        <pc:chgData name="Dimitar Zahariev" userId="b84e4ebc77879e88" providerId="LiveId" clId="{805CF6EB-3FAC-42F8-B11E-1A33F7411D91}" dt="2020-05-19T05:42:48.607" v="157"/>
        <pc:sldMkLst>
          <pc:docMk/>
          <pc:sldMk cId="1022073263" sldId="698"/>
        </pc:sldMkLst>
        <pc:spChg chg="mod">
          <ac:chgData name="Dimitar Zahariev" userId="b84e4ebc77879e88" providerId="LiveId" clId="{805CF6EB-3FAC-42F8-B11E-1A33F7411D91}" dt="2020-05-19T05:42:48.607" v="157"/>
          <ac:spMkLst>
            <pc:docMk/>
            <pc:sldMk cId="1022073263" sldId="698"/>
            <ac:spMk id="2" creationId="{0EC3D611-83A9-4DFF-BD0D-AE6061924E88}"/>
          </ac:spMkLst>
        </pc:spChg>
      </pc:sldChg>
      <pc:sldChg chg="add del">
        <pc:chgData name="Dimitar Zahariev" userId="b84e4ebc77879e88" providerId="LiveId" clId="{805CF6EB-3FAC-42F8-B11E-1A33F7411D91}" dt="2020-05-19T05:20:08.523" v="59"/>
        <pc:sldMkLst>
          <pc:docMk/>
          <pc:sldMk cId="2102493134" sldId="704"/>
        </pc:sldMkLst>
      </pc:sldChg>
      <pc:sldChg chg="add del">
        <pc:chgData name="Dimitar Zahariev" userId="b84e4ebc77879e88" providerId="LiveId" clId="{805CF6EB-3FAC-42F8-B11E-1A33F7411D91}" dt="2020-05-19T05:20:08.523" v="59"/>
        <pc:sldMkLst>
          <pc:docMk/>
          <pc:sldMk cId="1442370095" sldId="705"/>
        </pc:sldMkLst>
      </pc:sldChg>
      <pc:sldChg chg="add del">
        <pc:chgData name="Dimitar Zahariev" userId="b84e4ebc77879e88" providerId="LiveId" clId="{805CF6EB-3FAC-42F8-B11E-1A33F7411D91}" dt="2020-05-19T05:20:08.523" v="59"/>
        <pc:sldMkLst>
          <pc:docMk/>
          <pc:sldMk cId="1028908468" sldId="706"/>
        </pc:sldMkLst>
      </pc:sldChg>
      <pc:sldChg chg="add del">
        <pc:chgData name="Dimitar Zahariev" userId="b84e4ebc77879e88" providerId="LiveId" clId="{805CF6EB-3FAC-42F8-B11E-1A33F7411D91}" dt="2020-05-19T05:20:08.523" v="59"/>
        <pc:sldMkLst>
          <pc:docMk/>
          <pc:sldMk cId="3839367367" sldId="707"/>
        </pc:sldMkLst>
      </pc:sldChg>
      <pc:sldChg chg="modSp add del mod">
        <pc:chgData name="Dimitar Zahariev" userId="b84e4ebc77879e88" providerId="LiveId" clId="{805CF6EB-3FAC-42F8-B11E-1A33F7411D91}" dt="2020-05-19T05:19:34.680" v="55" actId="20577"/>
        <pc:sldMkLst>
          <pc:docMk/>
          <pc:sldMk cId="2825810768" sldId="708"/>
        </pc:sldMkLst>
        <pc:spChg chg="mod">
          <ac:chgData name="Dimitar Zahariev" userId="b84e4ebc77879e88" providerId="LiveId" clId="{805CF6EB-3FAC-42F8-B11E-1A33F7411D91}" dt="2020-05-19T05:19:18.279" v="8" actId="20577"/>
          <ac:spMkLst>
            <pc:docMk/>
            <pc:sldMk cId="2825810768" sldId="708"/>
            <ac:spMk id="2" creationId="{37F91798-9AD5-4209-8887-958029548481}"/>
          </ac:spMkLst>
        </pc:spChg>
        <pc:spChg chg="mod">
          <ac:chgData name="Dimitar Zahariev" userId="b84e4ebc77879e88" providerId="LiveId" clId="{805CF6EB-3FAC-42F8-B11E-1A33F7411D91}" dt="2020-05-19T05:19:34.680" v="55" actId="20577"/>
          <ac:spMkLst>
            <pc:docMk/>
            <pc:sldMk cId="2825810768" sldId="708"/>
            <ac:spMk id="3" creationId="{A004DC04-DA2A-41C0-8578-4B8D2F08EA7D}"/>
          </ac:spMkLst>
        </pc:spChg>
      </pc:sldChg>
      <pc:sldChg chg="add del">
        <pc:chgData name="Dimitar Zahariev" userId="b84e4ebc77879e88" providerId="LiveId" clId="{805CF6EB-3FAC-42F8-B11E-1A33F7411D91}" dt="2020-05-19T05:20:08.523" v="59"/>
        <pc:sldMkLst>
          <pc:docMk/>
          <pc:sldMk cId="1326907048" sldId="709"/>
        </pc:sldMkLst>
      </pc:sldChg>
      <pc:sldChg chg="modSp add mod">
        <pc:chgData name="Dimitar Zahariev" userId="b84e4ebc77879e88" providerId="LiveId" clId="{805CF6EB-3FAC-42F8-B11E-1A33F7411D91}" dt="2020-05-19T05:35:29.405" v="98" actId="27918"/>
        <pc:sldMkLst>
          <pc:docMk/>
          <pc:sldMk cId="2101684696" sldId="777"/>
        </pc:sldMkLst>
        <pc:spChg chg="mod">
          <ac:chgData name="Dimitar Zahariev" userId="b84e4ebc77879e88" providerId="LiveId" clId="{805CF6EB-3FAC-42F8-B11E-1A33F7411D91}" dt="2020-05-19T05:33:18.242" v="61"/>
          <ac:spMkLst>
            <pc:docMk/>
            <pc:sldMk cId="2101684696" sldId="777"/>
            <ac:spMk id="2" creationId="{0EC3D611-83A9-4DFF-BD0D-AE6061924E88}"/>
          </ac:spMkLst>
        </pc:spChg>
        <pc:spChg chg="mod">
          <ac:chgData name="Dimitar Zahariev" userId="b84e4ebc77879e88" providerId="LiveId" clId="{805CF6EB-3FAC-42F8-B11E-1A33F7411D91}" dt="2020-05-19T05:34:34.208" v="89" actId="20577"/>
          <ac:spMkLst>
            <pc:docMk/>
            <pc:sldMk cId="2101684696" sldId="777"/>
            <ac:spMk id="4" creationId="{0141AF62-65D2-47C8-ACCC-4D20F874D323}"/>
          </ac:spMkLst>
        </pc:spChg>
      </pc:sldChg>
      <pc:sldChg chg="addSp modSp add mod">
        <pc:chgData name="Dimitar Zahariev" userId="b84e4ebc77879e88" providerId="LiveId" clId="{805CF6EB-3FAC-42F8-B11E-1A33F7411D91}" dt="2020-05-19T05:33:52.182" v="65" actId="20577"/>
        <pc:sldMkLst>
          <pc:docMk/>
          <pc:sldMk cId="3573638177" sldId="781"/>
        </pc:sldMkLst>
        <pc:spChg chg="mod">
          <ac:chgData name="Dimitar Zahariev" userId="b84e4ebc77879e88" providerId="LiveId" clId="{805CF6EB-3FAC-42F8-B11E-1A33F7411D91}" dt="2020-05-19T05:33:52.182" v="65" actId="20577"/>
          <ac:spMkLst>
            <pc:docMk/>
            <pc:sldMk cId="3573638177" sldId="781"/>
            <ac:spMk id="4" creationId="{623E2A05-BDA4-430D-B3B4-5639B1B63476}"/>
          </ac:spMkLst>
        </pc:spChg>
        <pc:spChg chg="mod">
          <ac:chgData name="Dimitar Zahariev" userId="b84e4ebc77879e88" providerId="LiveId" clId="{805CF6EB-3FAC-42F8-B11E-1A33F7411D91}" dt="2020-05-19T05:33:49.435" v="63"/>
          <ac:spMkLst>
            <pc:docMk/>
            <pc:sldMk cId="3573638177" sldId="781"/>
            <ac:spMk id="8" creationId="{F89E6EEE-F57E-46BA-8609-8004976E8FF0}"/>
          </ac:spMkLst>
        </pc:spChg>
        <pc:spChg chg="mod">
          <ac:chgData name="Dimitar Zahariev" userId="b84e4ebc77879e88" providerId="LiveId" clId="{805CF6EB-3FAC-42F8-B11E-1A33F7411D91}" dt="2020-05-19T05:33:49.435" v="63"/>
          <ac:spMkLst>
            <pc:docMk/>
            <pc:sldMk cId="3573638177" sldId="781"/>
            <ac:spMk id="9" creationId="{1755AB84-28EA-48ED-BCA7-68906B44D0AC}"/>
          </ac:spMkLst>
        </pc:spChg>
        <pc:grpChg chg="add mod">
          <ac:chgData name="Dimitar Zahariev" userId="b84e4ebc77879e88" providerId="LiveId" clId="{805CF6EB-3FAC-42F8-B11E-1A33F7411D91}" dt="2020-05-19T05:33:49.435" v="63"/>
          <ac:grpSpMkLst>
            <pc:docMk/>
            <pc:sldMk cId="3573638177" sldId="781"/>
            <ac:grpSpMk id="6" creationId="{8BD5EE42-7847-40FB-B432-8597E8327C10}"/>
          </ac:grpSpMkLst>
        </pc:grpChg>
        <pc:picChg chg="mod">
          <ac:chgData name="Dimitar Zahariev" userId="b84e4ebc77879e88" providerId="LiveId" clId="{805CF6EB-3FAC-42F8-B11E-1A33F7411D91}" dt="2020-05-19T05:33:49.435" v="63"/>
          <ac:picMkLst>
            <pc:docMk/>
            <pc:sldMk cId="3573638177" sldId="781"/>
            <ac:picMk id="7" creationId="{7E8D27FD-BE50-4CF7-8196-F683CCD10E33}"/>
          </ac:picMkLst>
        </pc:picChg>
      </pc:sldChg>
      <pc:sldChg chg="add">
        <pc:chgData name="Dimitar Zahariev" userId="b84e4ebc77879e88" providerId="LiveId" clId="{805CF6EB-3FAC-42F8-B11E-1A33F7411D91}" dt="2020-05-19T05:33:18.242" v="61"/>
        <pc:sldMkLst>
          <pc:docMk/>
          <pc:sldMk cId="677116395" sldId="791"/>
        </pc:sldMkLst>
      </pc:sldChg>
      <pc:sldChg chg="add">
        <pc:chgData name="Dimitar Zahariev" userId="b84e4ebc77879e88" providerId="LiveId" clId="{805CF6EB-3FAC-42F8-B11E-1A33F7411D91}" dt="2020-05-19T07:32:36.884" v="187"/>
        <pc:sldMkLst>
          <pc:docMk/>
          <pc:sldMk cId="2391186044" sldId="794"/>
        </pc:sldMkLst>
      </pc:sldChg>
      <pc:sldChg chg="add">
        <pc:chgData name="Dimitar Zahariev" userId="b84e4ebc77879e88" providerId="LiveId" clId="{805CF6EB-3FAC-42F8-B11E-1A33F7411D91}" dt="2020-05-19T07:38:31.829" v="198"/>
        <pc:sldMkLst>
          <pc:docMk/>
          <pc:sldMk cId="2250947689" sldId="795"/>
        </pc:sldMkLst>
      </pc:sldChg>
      <pc:sldChg chg="add">
        <pc:chgData name="Dimitar Zahariev" userId="b84e4ebc77879e88" providerId="LiveId" clId="{805CF6EB-3FAC-42F8-B11E-1A33F7411D91}" dt="2020-05-19T07:32:36.884" v="187"/>
        <pc:sldMkLst>
          <pc:docMk/>
          <pc:sldMk cId="332586718" sldId="810"/>
        </pc:sldMkLst>
      </pc:sldChg>
      <pc:sldChg chg="modSp add del">
        <pc:chgData name="Dimitar Zahariev" userId="b84e4ebc77879e88" providerId="LiveId" clId="{805CF6EB-3FAC-42F8-B11E-1A33F7411D91}" dt="2020-05-19T05:42:50.497" v="158" actId="47"/>
        <pc:sldMkLst>
          <pc:docMk/>
          <pc:sldMk cId="1055272636" sldId="958"/>
        </pc:sldMkLst>
        <pc:spChg chg="mod">
          <ac:chgData name="Dimitar Zahariev" userId="b84e4ebc77879e88" providerId="LiveId" clId="{805CF6EB-3FAC-42F8-B11E-1A33F7411D91}" dt="2020-05-19T05:33:18.242" v="61"/>
          <ac:spMkLst>
            <pc:docMk/>
            <pc:sldMk cId="1055272636" sldId="958"/>
            <ac:spMk id="2" creationId="{0EC3D611-83A9-4DFF-BD0D-AE6061924E88}"/>
          </ac:spMkLst>
        </pc:spChg>
      </pc:sldChg>
      <pc:sldChg chg="modSp add mod">
        <pc:chgData name="Dimitar Zahariev" userId="b84e4ebc77879e88" providerId="LiveId" clId="{805CF6EB-3FAC-42F8-B11E-1A33F7411D91}" dt="2020-05-19T14:52:21.213" v="337" actId="27918"/>
        <pc:sldMkLst>
          <pc:docMk/>
          <pc:sldMk cId="2415607572" sldId="959"/>
        </pc:sldMkLst>
        <pc:spChg chg="mod">
          <ac:chgData name="Dimitar Zahariev" userId="b84e4ebc77879e88" providerId="LiveId" clId="{805CF6EB-3FAC-42F8-B11E-1A33F7411D91}" dt="2020-05-19T05:37:56.513" v="148" actId="27636"/>
          <ac:spMkLst>
            <pc:docMk/>
            <pc:sldMk cId="2415607572" sldId="959"/>
            <ac:spMk id="4" creationId="{0141AF62-65D2-47C8-ACCC-4D20F874D323}"/>
          </ac:spMkLst>
        </pc:spChg>
      </pc:sldChg>
      <pc:sldChg chg="addSp delSp modSp new mod">
        <pc:chgData name="Dimitar Zahariev" userId="b84e4ebc77879e88" providerId="LiveId" clId="{805CF6EB-3FAC-42F8-B11E-1A33F7411D91}" dt="2020-05-19T07:25:43.676" v="184" actId="1076"/>
        <pc:sldMkLst>
          <pc:docMk/>
          <pc:sldMk cId="4076232561" sldId="960"/>
        </pc:sldMkLst>
        <pc:spChg chg="mod">
          <ac:chgData name="Dimitar Zahariev" userId="b84e4ebc77879e88" providerId="LiveId" clId="{805CF6EB-3FAC-42F8-B11E-1A33F7411D91}" dt="2020-05-19T07:25:31.917" v="183" actId="20577"/>
          <ac:spMkLst>
            <pc:docMk/>
            <pc:sldMk cId="4076232561" sldId="960"/>
            <ac:spMk id="3" creationId="{F8700DDA-829F-484D-AC42-6A99AB035E25}"/>
          </ac:spMkLst>
        </pc:spChg>
        <pc:spChg chg="add del mod">
          <ac:chgData name="Dimitar Zahariev" userId="b84e4ebc77879e88" providerId="LiveId" clId="{805CF6EB-3FAC-42F8-B11E-1A33F7411D91}" dt="2020-05-19T07:25:08.173" v="164"/>
          <ac:spMkLst>
            <pc:docMk/>
            <pc:sldMk cId="4076232561" sldId="960"/>
            <ac:spMk id="5" creationId="{1E5F9313-3E5D-4993-9D64-F218ECADEAA5}"/>
          </ac:spMkLst>
        </pc:spChg>
        <pc:spChg chg="add del mod">
          <ac:chgData name="Dimitar Zahariev" userId="b84e4ebc77879e88" providerId="LiveId" clId="{805CF6EB-3FAC-42F8-B11E-1A33F7411D91}" dt="2020-05-19T07:25:08.173" v="164"/>
          <ac:spMkLst>
            <pc:docMk/>
            <pc:sldMk cId="4076232561" sldId="960"/>
            <ac:spMk id="8" creationId="{8C035412-018B-4564-ACCF-C8623DAB59BC}"/>
          </ac:spMkLst>
        </pc:spChg>
        <pc:spChg chg="add del mod">
          <ac:chgData name="Dimitar Zahariev" userId="b84e4ebc77879e88" providerId="LiveId" clId="{805CF6EB-3FAC-42F8-B11E-1A33F7411D91}" dt="2020-05-19T07:25:08.173" v="164"/>
          <ac:spMkLst>
            <pc:docMk/>
            <pc:sldMk cId="4076232561" sldId="960"/>
            <ac:spMk id="9" creationId="{140CFCF4-2CF4-497E-BF48-63A57B0A2E7A}"/>
          </ac:spMkLst>
        </pc:spChg>
        <pc:spChg chg="add del mod">
          <ac:chgData name="Dimitar Zahariev" userId="b84e4ebc77879e88" providerId="LiveId" clId="{805CF6EB-3FAC-42F8-B11E-1A33F7411D91}" dt="2020-05-19T07:25:08.173" v="164"/>
          <ac:spMkLst>
            <pc:docMk/>
            <pc:sldMk cId="4076232561" sldId="960"/>
            <ac:spMk id="11" creationId="{249FBE0F-C50F-4DF0-ABC9-088EDED3156C}"/>
          </ac:spMkLst>
        </pc:spChg>
        <pc:spChg chg="add del mod">
          <ac:chgData name="Dimitar Zahariev" userId="b84e4ebc77879e88" providerId="LiveId" clId="{805CF6EB-3FAC-42F8-B11E-1A33F7411D91}" dt="2020-05-19T07:25:08.173" v="164"/>
          <ac:spMkLst>
            <pc:docMk/>
            <pc:sldMk cId="4076232561" sldId="960"/>
            <ac:spMk id="12" creationId="{8B24DA7F-CA9D-4159-A059-E93D9FCCDF94}"/>
          </ac:spMkLst>
        </pc:spChg>
        <pc:spChg chg="add del mod">
          <ac:chgData name="Dimitar Zahariev" userId="b84e4ebc77879e88" providerId="LiveId" clId="{805CF6EB-3FAC-42F8-B11E-1A33F7411D91}" dt="2020-05-19T07:25:08.173" v="164"/>
          <ac:spMkLst>
            <pc:docMk/>
            <pc:sldMk cId="4076232561" sldId="960"/>
            <ac:spMk id="13" creationId="{84A14694-FCFA-4EA3-9CA5-9BD93AB29122}"/>
          </ac:spMkLst>
        </pc:spChg>
        <pc:spChg chg="add del mod">
          <ac:chgData name="Dimitar Zahariev" userId="b84e4ebc77879e88" providerId="LiveId" clId="{805CF6EB-3FAC-42F8-B11E-1A33F7411D91}" dt="2020-05-19T07:25:08.173" v="164"/>
          <ac:spMkLst>
            <pc:docMk/>
            <pc:sldMk cId="4076232561" sldId="960"/>
            <ac:spMk id="14" creationId="{7EEB9528-7068-4EE0-AEBE-88ADCECFEF14}"/>
          </ac:spMkLst>
        </pc:spChg>
        <pc:spChg chg="add mod">
          <ac:chgData name="Dimitar Zahariev" userId="b84e4ebc77879e88" providerId="LiveId" clId="{805CF6EB-3FAC-42F8-B11E-1A33F7411D91}" dt="2020-05-19T07:25:43.676" v="184" actId="1076"/>
          <ac:spMkLst>
            <pc:docMk/>
            <pc:sldMk cId="4076232561" sldId="960"/>
            <ac:spMk id="15" creationId="{D0539760-861E-4E54-B1B6-1BB8E41CEEFA}"/>
          </ac:spMkLst>
        </pc:spChg>
        <pc:spChg chg="add mod">
          <ac:chgData name="Dimitar Zahariev" userId="b84e4ebc77879e88" providerId="LiveId" clId="{805CF6EB-3FAC-42F8-B11E-1A33F7411D91}" dt="2020-05-19T07:25:43.676" v="184" actId="1076"/>
          <ac:spMkLst>
            <pc:docMk/>
            <pc:sldMk cId="4076232561" sldId="960"/>
            <ac:spMk id="18" creationId="{59440284-0B52-449C-8620-A755C153FF02}"/>
          </ac:spMkLst>
        </pc:spChg>
        <pc:spChg chg="add mod">
          <ac:chgData name="Dimitar Zahariev" userId="b84e4ebc77879e88" providerId="LiveId" clId="{805CF6EB-3FAC-42F8-B11E-1A33F7411D91}" dt="2020-05-19T07:25:43.676" v="184" actId="1076"/>
          <ac:spMkLst>
            <pc:docMk/>
            <pc:sldMk cId="4076232561" sldId="960"/>
            <ac:spMk id="19" creationId="{B92061C5-9CB6-4D8F-BEE0-241C3619713F}"/>
          </ac:spMkLst>
        </pc:spChg>
        <pc:spChg chg="add mod">
          <ac:chgData name="Dimitar Zahariev" userId="b84e4ebc77879e88" providerId="LiveId" clId="{805CF6EB-3FAC-42F8-B11E-1A33F7411D91}" dt="2020-05-19T07:25:43.676" v="184" actId="1076"/>
          <ac:spMkLst>
            <pc:docMk/>
            <pc:sldMk cId="4076232561" sldId="960"/>
            <ac:spMk id="21" creationId="{FF7AFE32-DAAC-4BA3-A626-4EDDDE77885B}"/>
          </ac:spMkLst>
        </pc:spChg>
        <pc:spChg chg="add mod">
          <ac:chgData name="Dimitar Zahariev" userId="b84e4ebc77879e88" providerId="LiveId" clId="{805CF6EB-3FAC-42F8-B11E-1A33F7411D91}" dt="2020-05-19T07:25:43.676" v="184" actId="1076"/>
          <ac:spMkLst>
            <pc:docMk/>
            <pc:sldMk cId="4076232561" sldId="960"/>
            <ac:spMk id="22" creationId="{09CFA0FE-267E-412F-A9A5-C752532B1D61}"/>
          </ac:spMkLst>
        </pc:spChg>
        <pc:spChg chg="add mod">
          <ac:chgData name="Dimitar Zahariev" userId="b84e4ebc77879e88" providerId="LiveId" clId="{805CF6EB-3FAC-42F8-B11E-1A33F7411D91}" dt="2020-05-19T07:25:43.676" v="184" actId="1076"/>
          <ac:spMkLst>
            <pc:docMk/>
            <pc:sldMk cId="4076232561" sldId="960"/>
            <ac:spMk id="23" creationId="{A100F988-4E34-4E6D-8D57-BFB64E67CD30}"/>
          </ac:spMkLst>
        </pc:spChg>
        <pc:spChg chg="add mod">
          <ac:chgData name="Dimitar Zahariev" userId="b84e4ebc77879e88" providerId="LiveId" clId="{805CF6EB-3FAC-42F8-B11E-1A33F7411D91}" dt="2020-05-19T07:25:43.676" v="184" actId="1076"/>
          <ac:spMkLst>
            <pc:docMk/>
            <pc:sldMk cId="4076232561" sldId="960"/>
            <ac:spMk id="24" creationId="{885AE554-CA25-4B96-A5BC-A2355319E950}"/>
          </ac:spMkLst>
        </pc:spChg>
        <pc:cxnChg chg="add del mod">
          <ac:chgData name="Dimitar Zahariev" userId="b84e4ebc77879e88" providerId="LiveId" clId="{805CF6EB-3FAC-42F8-B11E-1A33F7411D91}" dt="2020-05-19T07:25:08.173" v="164"/>
          <ac:cxnSpMkLst>
            <pc:docMk/>
            <pc:sldMk cId="4076232561" sldId="960"/>
            <ac:cxnSpMk id="6" creationId="{C5C615C6-295B-475C-B86E-D93E95176A39}"/>
          </ac:cxnSpMkLst>
        </pc:cxnChg>
        <pc:cxnChg chg="add del mod">
          <ac:chgData name="Dimitar Zahariev" userId="b84e4ebc77879e88" providerId="LiveId" clId="{805CF6EB-3FAC-42F8-B11E-1A33F7411D91}" dt="2020-05-19T07:25:08.173" v="164"/>
          <ac:cxnSpMkLst>
            <pc:docMk/>
            <pc:sldMk cId="4076232561" sldId="960"/>
            <ac:cxnSpMk id="7" creationId="{7EFFA56A-A4A8-4A05-BF86-1C6B647045AB}"/>
          </ac:cxnSpMkLst>
        </pc:cxnChg>
        <pc:cxnChg chg="add del mod">
          <ac:chgData name="Dimitar Zahariev" userId="b84e4ebc77879e88" providerId="LiveId" clId="{805CF6EB-3FAC-42F8-B11E-1A33F7411D91}" dt="2020-05-19T07:25:08.173" v="164"/>
          <ac:cxnSpMkLst>
            <pc:docMk/>
            <pc:sldMk cId="4076232561" sldId="960"/>
            <ac:cxnSpMk id="10" creationId="{3498B1A0-2997-4C0D-A596-662FE6F1956B}"/>
          </ac:cxnSpMkLst>
        </pc:cxnChg>
        <pc:cxnChg chg="add mod">
          <ac:chgData name="Dimitar Zahariev" userId="b84e4ebc77879e88" providerId="LiveId" clId="{805CF6EB-3FAC-42F8-B11E-1A33F7411D91}" dt="2020-05-19T07:25:43.676" v="184" actId="1076"/>
          <ac:cxnSpMkLst>
            <pc:docMk/>
            <pc:sldMk cId="4076232561" sldId="960"/>
            <ac:cxnSpMk id="16" creationId="{8AF7DA8D-0F2C-4C7D-8A19-06C8BF26C2FE}"/>
          </ac:cxnSpMkLst>
        </pc:cxnChg>
        <pc:cxnChg chg="add mod">
          <ac:chgData name="Dimitar Zahariev" userId="b84e4ebc77879e88" providerId="LiveId" clId="{805CF6EB-3FAC-42F8-B11E-1A33F7411D91}" dt="2020-05-19T07:25:43.676" v="184" actId="1076"/>
          <ac:cxnSpMkLst>
            <pc:docMk/>
            <pc:sldMk cId="4076232561" sldId="960"/>
            <ac:cxnSpMk id="17" creationId="{B266368C-35D9-4019-9488-606872A4DF74}"/>
          </ac:cxnSpMkLst>
        </pc:cxnChg>
        <pc:cxnChg chg="add mod">
          <ac:chgData name="Dimitar Zahariev" userId="b84e4ebc77879e88" providerId="LiveId" clId="{805CF6EB-3FAC-42F8-B11E-1A33F7411D91}" dt="2020-05-19T07:25:43.676" v="184" actId="1076"/>
          <ac:cxnSpMkLst>
            <pc:docMk/>
            <pc:sldMk cId="4076232561" sldId="960"/>
            <ac:cxnSpMk id="20" creationId="{4CCC2741-F179-4BE8-868A-C672E1DE992A}"/>
          </ac:cxnSpMkLst>
        </pc:cxnChg>
      </pc:sldChg>
      <pc:sldChg chg="add del">
        <pc:chgData name="Dimitar Zahariev" userId="b84e4ebc77879e88" providerId="LiveId" clId="{805CF6EB-3FAC-42F8-B11E-1A33F7411D91}" dt="2020-05-19T07:33:37.551" v="191"/>
        <pc:sldMkLst>
          <pc:docMk/>
          <pc:sldMk cId="2423977800" sldId="961"/>
        </pc:sldMkLst>
      </pc:sldChg>
      <pc:sldChg chg="add ord">
        <pc:chgData name="Dimitar Zahariev" userId="b84e4ebc77879e88" providerId="LiveId" clId="{805CF6EB-3FAC-42F8-B11E-1A33F7411D91}" dt="2020-05-19T07:38:29.368" v="197"/>
        <pc:sldMkLst>
          <pc:docMk/>
          <pc:sldMk cId="3148822797" sldId="961"/>
        </pc:sldMkLst>
      </pc:sldChg>
      <pc:sldChg chg="modSp add mod">
        <pc:chgData name="Dimitar Zahariev" userId="b84e4ebc77879e88" providerId="LiveId" clId="{805CF6EB-3FAC-42F8-B11E-1A33F7411D91}" dt="2020-05-19T08:24:36.811" v="334" actId="1076"/>
        <pc:sldMkLst>
          <pc:docMk/>
          <pc:sldMk cId="3341605493" sldId="962"/>
        </pc:sldMkLst>
        <pc:spChg chg="mod">
          <ac:chgData name="Dimitar Zahariev" userId="b84e4ebc77879e88" providerId="LiveId" clId="{805CF6EB-3FAC-42F8-B11E-1A33F7411D91}" dt="2020-05-19T08:24:36.811" v="334" actId="1076"/>
          <ac:spMkLst>
            <pc:docMk/>
            <pc:sldMk cId="3341605493" sldId="962"/>
            <ac:spMk id="8" creationId="{023ABA29-7849-4D0A-8930-877E5472C26F}"/>
          </ac:spMkLst>
        </pc:spChg>
      </pc:sldChg>
      <pc:sldChg chg="add del">
        <pc:chgData name="Dimitar Zahariev" userId="b84e4ebc77879e88" providerId="LiveId" clId="{805CF6EB-3FAC-42F8-B11E-1A33F7411D91}" dt="2020-05-19T07:33:37.551" v="191"/>
        <pc:sldMkLst>
          <pc:docMk/>
          <pc:sldMk cId="4277763727" sldId="962"/>
        </pc:sldMkLst>
      </pc:sldChg>
    </pc:docChg>
  </pc:docChgLst>
  <pc:docChgLst>
    <pc:chgData name="Dimitar Zahariev" userId="b84e4ebc77879e88" providerId="LiveId" clId="{14C00D5D-1BE6-4AF9-AA55-FEA45CDF2288}"/>
    <pc:docChg chg="undo custSel modSld">
      <pc:chgData name="Dimitar Zahariev" userId="b84e4ebc77879e88" providerId="LiveId" clId="{14C00D5D-1BE6-4AF9-AA55-FEA45CDF2288}" dt="2023-02-06T09:40:16.252" v="69" actId="1076"/>
      <pc:docMkLst>
        <pc:docMk/>
      </pc:docMkLst>
      <pc:sldChg chg="modSp mod addAnim delAnim">
        <pc:chgData name="Dimitar Zahariev" userId="b84e4ebc77879e88" providerId="LiveId" clId="{14C00D5D-1BE6-4AF9-AA55-FEA45CDF2288}" dt="2023-02-06T08:55:36.227" v="62" actId="313"/>
        <pc:sldMkLst>
          <pc:docMk/>
          <pc:sldMk cId="597536171" sldId="612"/>
        </pc:sldMkLst>
        <pc:graphicFrameChg chg="modGraphic">
          <ac:chgData name="Dimitar Zahariev" userId="b84e4ebc77879e88" providerId="LiveId" clId="{14C00D5D-1BE6-4AF9-AA55-FEA45CDF2288}" dt="2023-02-06T08:55:36.227" v="62" actId="313"/>
          <ac:graphicFrameMkLst>
            <pc:docMk/>
            <pc:sldMk cId="597536171" sldId="612"/>
            <ac:graphicFrameMk id="5" creationId="{0BE36790-CB1B-4540-89D1-893AECF16F26}"/>
          </ac:graphicFrameMkLst>
        </pc:graphicFrameChg>
      </pc:sldChg>
      <pc:sldChg chg="addSp delSp modSp mod">
        <pc:chgData name="Dimitar Zahariev" userId="b84e4ebc77879e88" providerId="LiveId" clId="{14C00D5D-1BE6-4AF9-AA55-FEA45CDF2288}" dt="2023-02-06T09:40:16.252" v="69" actId="1076"/>
        <pc:sldMkLst>
          <pc:docMk/>
          <pc:sldMk cId="4076232561" sldId="960"/>
        </pc:sldMkLst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5" creationId="{6DDB5C97-F19E-2E77-218D-1AB7FE126C86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6" creationId="{C2CAEA76-E401-B6D6-545D-D148B3C1A523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7" creationId="{B18ECE7A-F06E-84E8-6E6C-D7A1DDB1980B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8" creationId="{E55A4B85-B413-ED28-08A4-0297EC39164A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11" creationId="{8F4346CC-3A02-7C7A-61D0-6C6F23A53CBD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12" creationId="{0C004D9A-795B-8DB0-5726-6272ABEF19FA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14" creationId="{747013D4-6BEC-1B70-57CC-E8EE0FF6750F}"/>
          </ac:spMkLst>
        </pc:spChg>
        <pc:spChg chg="del">
          <ac:chgData name="Dimitar Zahariev" userId="b84e4ebc77879e88" providerId="LiveId" clId="{14C00D5D-1BE6-4AF9-AA55-FEA45CDF2288}" dt="2023-02-06T09:40:01.802" v="63" actId="478"/>
          <ac:spMkLst>
            <pc:docMk/>
            <pc:sldMk cId="4076232561" sldId="960"/>
            <ac:spMk id="15" creationId="{D0539760-861E-4E54-B1B6-1BB8E41CEEFA}"/>
          </ac:spMkLst>
        </pc:spChg>
        <pc:spChg chg="del">
          <ac:chgData name="Dimitar Zahariev" userId="b84e4ebc77879e88" providerId="LiveId" clId="{14C00D5D-1BE6-4AF9-AA55-FEA45CDF2288}" dt="2023-02-06T09:40:01.802" v="63" actId="478"/>
          <ac:spMkLst>
            <pc:docMk/>
            <pc:sldMk cId="4076232561" sldId="960"/>
            <ac:spMk id="18" creationId="{59440284-0B52-449C-8620-A755C153FF02}"/>
          </ac:spMkLst>
        </pc:spChg>
        <pc:spChg chg="del">
          <ac:chgData name="Dimitar Zahariev" userId="b84e4ebc77879e88" providerId="LiveId" clId="{14C00D5D-1BE6-4AF9-AA55-FEA45CDF2288}" dt="2023-02-06T09:40:01.802" v="63" actId="478"/>
          <ac:spMkLst>
            <pc:docMk/>
            <pc:sldMk cId="4076232561" sldId="960"/>
            <ac:spMk id="19" creationId="{B92061C5-9CB6-4D8F-BEE0-241C3619713F}"/>
          </ac:spMkLst>
        </pc:spChg>
        <pc:spChg chg="del">
          <ac:chgData name="Dimitar Zahariev" userId="b84e4ebc77879e88" providerId="LiveId" clId="{14C00D5D-1BE6-4AF9-AA55-FEA45CDF2288}" dt="2023-02-06T09:40:01.802" v="63" actId="478"/>
          <ac:spMkLst>
            <pc:docMk/>
            <pc:sldMk cId="4076232561" sldId="960"/>
            <ac:spMk id="21" creationId="{FF7AFE32-DAAC-4BA3-A626-4EDDDE77885B}"/>
          </ac:spMkLst>
        </pc:spChg>
        <pc:spChg chg="del">
          <ac:chgData name="Dimitar Zahariev" userId="b84e4ebc77879e88" providerId="LiveId" clId="{14C00D5D-1BE6-4AF9-AA55-FEA45CDF2288}" dt="2023-02-06T09:40:01.802" v="63" actId="478"/>
          <ac:spMkLst>
            <pc:docMk/>
            <pc:sldMk cId="4076232561" sldId="960"/>
            <ac:spMk id="22" creationId="{09CFA0FE-267E-412F-A9A5-C752532B1D61}"/>
          </ac:spMkLst>
        </pc:spChg>
        <pc:spChg chg="del">
          <ac:chgData name="Dimitar Zahariev" userId="b84e4ebc77879e88" providerId="LiveId" clId="{14C00D5D-1BE6-4AF9-AA55-FEA45CDF2288}" dt="2023-02-06T09:40:01.802" v="63" actId="478"/>
          <ac:spMkLst>
            <pc:docMk/>
            <pc:sldMk cId="4076232561" sldId="960"/>
            <ac:spMk id="23" creationId="{A100F988-4E34-4E6D-8D57-BFB64E67CD30}"/>
          </ac:spMkLst>
        </pc:spChg>
        <pc:spChg chg="del">
          <ac:chgData name="Dimitar Zahariev" userId="b84e4ebc77879e88" providerId="LiveId" clId="{14C00D5D-1BE6-4AF9-AA55-FEA45CDF2288}" dt="2023-02-06T09:40:01.802" v="63" actId="478"/>
          <ac:spMkLst>
            <pc:docMk/>
            <pc:sldMk cId="4076232561" sldId="960"/>
            <ac:spMk id="24" creationId="{885AE554-CA25-4B96-A5BC-A2355319E950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27" creationId="{ED466239-3E4A-4ADF-581E-356CB7AE8688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28" creationId="{B8815C2B-8FF6-51E5-11E5-0657F8C758B3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29" creationId="{8B39F0DB-471E-656A-362C-4B23DF5502F6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33" creationId="{5B4F24CE-2E10-B937-CD21-F9B34CD11477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34" creationId="{E412AA7B-009D-0CF2-EA76-2B66FCCAC9FD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35" creationId="{310F4FA4-B520-2AFF-C63F-249F711FFEF7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36" creationId="{0B3E89BC-B186-5AA0-828C-AE1E8E5C2C5E}"/>
          </ac:spMkLst>
        </pc:spChg>
        <pc:spChg chg="add del mod">
          <ac:chgData name="Dimitar Zahariev" userId="b84e4ebc77879e88" providerId="LiveId" clId="{14C00D5D-1BE6-4AF9-AA55-FEA45CDF2288}" dt="2023-02-06T09:40:07.352" v="67"/>
          <ac:spMkLst>
            <pc:docMk/>
            <pc:sldMk cId="4076232561" sldId="960"/>
            <ac:spMk id="37" creationId="{DD62DE4C-6290-A744-3DE8-CFA2418E719F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38" creationId="{798D6BB7-33B7-ED12-357F-85209B7A1589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39" creationId="{DBF98242-C3B6-5DF3-8E77-B0A56BD0E137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40" creationId="{C63C2760-C4D4-ED1D-92CE-AC65115856D1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41" creationId="{064256CB-1738-C25C-B0BE-4C4C01DFF7D0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44" creationId="{8E6904BB-4180-D589-459E-51ED1D450654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45" creationId="{FA7E4FBD-AB79-B6A2-2FEA-4F2ED600A3E4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47" creationId="{96ACBF27-0C50-874E-426E-51BDFDA35EFF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50" creationId="{5DFAB58E-D968-C69F-B5E8-1EB2A33EE073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51" creationId="{534D4B1D-8F6C-921C-B48A-DDB82B7D0DE2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52" creationId="{2944218C-5741-076B-99E7-B0D7F88B7ABF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56" creationId="{B4F4A121-18CD-EA78-A889-49AFEEDFFE2C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57" creationId="{15BB6C88-8FC1-66DA-0A6B-95E049535B32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58" creationId="{BB74E279-F362-7FC1-A95A-279EEA7B430B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59" creationId="{B1636622-AF6C-DEE8-2865-C4079A90E2B0}"/>
          </ac:spMkLst>
        </pc:spChg>
        <pc:spChg chg="add mod">
          <ac:chgData name="Dimitar Zahariev" userId="b84e4ebc77879e88" providerId="LiveId" clId="{14C00D5D-1BE6-4AF9-AA55-FEA45CDF2288}" dt="2023-02-06T09:40:16.252" v="69" actId="1076"/>
          <ac:spMkLst>
            <pc:docMk/>
            <pc:sldMk cId="4076232561" sldId="960"/>
            <ac:spMk id="60" creationId="{D5EDDDF1-D54B-22CE-B4F8-1101E94AB1A4}"/>
          </ac:spMkLst>
        </pc:spChg>
        <pc:cxnChg chg="add del mod">
          <ac:chgData name="Dimitar Zahariev" userId="b84e4ebc77879e88" providerId="LiveId" clId="{14C00D5D-1BE6-4AF9-AA55-FEA45CDF2288}" dt="2023-02-06T09:40:07.352" v="67"/>
          <ac:cxnSpMkLst>
            <pc:docMk/>
            <pc:sldMk cId="4076232561" sldId="960"/>
            <ac:cxnSpMk id="9" creationId="{67F93174-7962-631D-0BC5-12E1C4CD33F4}"/>
          </ac:cxnSpMkLst>
        </pc:cxnChg>
        <pc:cxnChg chg="add del mod">
          <ac:chgData name="Dimitar Zahariev" userId="b84e4ebc77879e88" providerId="LiveId" clId="{14C00D5D-1BE6-4AF9-AA55-FEA45CDF2288}" dt="2023-02-06T09:40:07.352" v="67"/>
          <ac:cxnSpMkLst>
            <pc:docMk/>
            <pc:sldMk cId="4076232561" sldId="960"/>
            <ac:cxnSpMk id="10" creationId="{02FD19C4-6B48-6061-C4F3-2F3B1F031042}"/>
          </ac:cxnSpMkLst>
        </pc:cxnChg>
        <pc:cxnChg chg="add del mod">
          <ac:chgData name="Dimitar Zahariev" userId="b84e4ebc77879e88" providerId="LiveId" clId="{14C00D5D-1BE6-4AF9-AA55-FEA45CDF2288}" dt="2023-02-06T09:40:07.352" v="67"/>
          <ac:cxnSpMkLst>
            <pc:docMk/>
            <pc:sldMk cId="4076232561" sldId="960"/>
            <ac:cxnSpMk id="13" creationId="{F76DEB9B-88F5-01C7-C214-D72C3A288B3A}"/>
          </ac:cxnSpMkLst>
        </pc:cxnChg>
        <pc:cxnChg chg="del mod">
          <ac:chgData name="Dimitar Zahariev" userId="b84e4ebc77879e88" providerId="LiveId" clId="{14C00D5D-1BE6-4AF9-AA55-FEA45CDF2288}" dt="2023-02-06T09:40:01.802" v="63" actId="478"/>
          <ac:cxnSpMkLst>
            <pc:docMk/>
            <pc:sldMk cId="4076232561" sldId="960"/>
            <ac:cxnSpMk id="16" creationId="{8AF7DA8D-0F2C-4C7D-8A19-06C8BF26C2FE}"/>
          </ac:cxnSpMkLst>
        </pc:cxnChg>
        <pc:cxnChg chg="del">
          <ac:chgData name="Dimitar Zahariev" userId="b84e4ebc77879e88" providerId="LiveId" clId="{14C00D5D-1BE6-4AF9-AA55-FEA45CDF2288}" dt="2023-02-06T09:40:01.802" v="63" actId="478"/>
          <ac:cxnSpMkLst>
            <pc:docMk/>
            <pc:sldMk cId="4076232561" sldId="960"/>
            <ac:cxnSpMk id="17" creationId="{B266368C-35D9-4019-9488-606872A4DF74}"/>
          </ac:cxnSpMkLst>
        </pc:cxnChg>
        <pc:cxnChg chg="del">
          <ac:chgData name="Dimitar Zahariev" userId="b84e4ebc77879e88" providerId="LiveId" clId="{14C00D5D-1BE6-4AF9-AA55-FEA45CDF2288}" dt="2023-02-06T09:40:01.802" v="63" actId="478"/>
          <ac:cxnSpMkLst>
            <pc:docMk/>
            <pc:sldMk cId="4076232561" sldId="960"/>
            <ac:cxnSpMk id="20" creationId="{4CCC2741-F179-4BE8-868A-C672E1DE992A}"/>
          </ac:cxnSpMkLst>
        </pc:cxnChg>
        <pc:cxnChg chg="add del mod">
          <ac:chgData name="Dimitar Zahariev" userId="b84e4ebc77879e88" providerId="LiveId" clId="{14C00D5D-1BE6-4AF9-AA55-FEA45CDF2288}" dt="2023-02-06T09:40:07.352" v="67"/>
          <ac:cxnSpMkLst>
            <pc:docMk/>
            <pc:sldMk cId="4076232561" sldId="960"/>
            <ac:cxnSpMk id="25" creationId="{FA0C00A3-C2CC-8052-AE93-79A76F0FE03D}"/>
          </ac:cxnSpMkLst>
        </pc:cxnChg>
        <pc:cxnChg chg="add del mod">
          <ac:chgData name="Dimitar Zahariev" userId="b84e4ebc77879e88" providerId="LiveId" clId="{14C00D5D-1BE6-4AF9-AA55-FEA45CDF2288}" dt="2023-02-06T09:40:07.352" v="67"/>
          <ac:cxnSpMkLst>
            <pc:docMk/>
            <pc:sldMk cId="4076232561" sldId="960"/>
            <ac:cxnSpMk id="26" creationId="{36756212-47AC-1986-2CBA-4C461B14C454}"/>
          </ac:cxnSpMkLst>
        </pc:cxnChg>
        <pc:cxnChg chg="add del mod">
          <ac:chgData name="Dimitar Zahariev" userId="b84e4ebc77879e88" providerId="LiveId" clId="{14C00D5D-1BE6-4AF9-AA55-FEA45CDF2288}" dt="2023-02-06T09:40:07.352" v="67"/>
          <ac:cxnSpMkLst>
            <pc:docMk/>
            <pc:sldMk cId="4076232561" sldId="960"/>
            <ac:cxnSpMk id="30" creationId="{B07FFB05-E7D8-DC71-9CD4-49C8685AF7CB}"/>
          </ac:cxnSpMkLst>
        </pc:cxnChg>
        <pc:cxnChg chg="add del mod">
          <ac:chgData name="Dimitar Zahariev" userId="b84e4ebc77879e88" providerId="LiveId" clId="{14C00D5D-1BE6-4AF9-AA55-FEA45CDF2288}" dt="2023-02-06T09:40:07.352" v="67"/>
          <ac:cxnSpMkLst>
            <pc:docMk/>
            <pc:sldMk cId="4076232561" sldId="960"/>
            <ac:cxnSpMk id="31" creationId="{460CC427-EA34-A212-5E49-B0793DECCA28}"/>
          </ac:cxnSpMkLst>
        </pc:cxnChg>
        <pc:cxnChg chg="add del mod">
          <ac:chgData name="Dimitar Zahariev" userId="b84e4ebc77879e88" providerId="LiveId" clId="{14C00D5D-1BE6-4AF9-AA55-FEA45CDF2288}" dt="2023-02-06T09:40:07.352" v="67"/>
          <ac:cxnSpMkLst>
            <pc:docMk/>
            <pc:sldMk cId="4076232561" sldId="960"/>
            <ac:cxnSpMk id="32" creationId="{E93A0D1C-3AEA-B560-7C2A-D96128B60DEC}"/>
          </ac:cxnSpMkLst>
        </pc:cxnChg>
        <pc:cxnChg chg="add mod">
          <ac:chgData name="Dimitar Zahariev" userId="b84e4ebc77879e88" providerId="LiveId" clId="{14C00D5D-1BE6-4AF9-AA55-FEA45CDF2288}" dt="2023-02-06T09:40:16.252" v="69" actId="1076"/>
          <ac:cxnSpMkLst>
            <pc:docMk/>
            <pc:sldMk cId="4076232561" sldId="960"/>
            <ac:cxnSpMk id="42" creationId="{21201CFC-0295-2388-06FE-79B0026A629B}"/>
          </ac:cxnSpMkLst>
        </pc:cxnChg>
        <pc:cxnChg chg="add mod">
          <ac:chgData name="Dimitar Zahariev" userId="b84e4ebc77879e88" providerId="LiveId" clId="{14C00D5D-1BE6-4AF9-AA55-FEA45CDF2288}" dt="2023-02-06T09:40:16.252" v="69" actId="1076"/>
          <ac:cxnSpMkLst>
            <pc:docMk/>
            <pc:sldMk cId="4076232561" sldId="960"/>
            <ac:cxnSpMk id="43" creationId="{9B390F51-E2D4-0BC0-C043-15F61CBFB09B}"/>
          </ac:cxnSpMkLst>
        </pc:cxnChg>
        <pc:cxnChg chg="add mod">
          <ac:chgData name="Dimitar Zahariev" userId="b84e4ebc77879e88" providerId="LiveId" clId="{14C00D5D-1BE6-4AF9-AA55-FEA45CDF2288}" dt="2023-02-06T09:40:16.252" v="69" actId="1076"/>
          <ac:cxnSpMkLst>
            <pc:docMk/>
            <pc:sldMk cId="4076232561" sldId="960"/>
            <ac:cxnSpMk id="46" creationId="{34E6A62B-D6C6-3D06-6167-C6B777CD0C05}"/>
          </ac:cxnSpMkLst>
        </pc:cxnChg>
        <pc:cxnChg chg="add mod">
          <ac:chgData name="Dimitar Zahariev" userId="b84e4ebc77879e88" providerId="LiveId" clId="{14C00D5D-1BE6-4AF9-AA55-FEA45CDF2288}" dt="2023-02-06T09:40:16.252" v="69" actId="1076"/>
          <ac:cxnSpMkLst>
            <pc:docMk/>
            <pc:sldMk cId="4076232561" sldId="960"/>
            <ac:cxnSpMk id="48" creationId="{B79EED66-0678-2A78-7E27-1A4940A90562}"/>
          </ac:cxnSpMkLst>
        </pc:cxnChg>
        <pc:cxnChg chg="add mod">
          <ac:chgData name="Dimitar Zahariev" userId="b84e4ebc77879e88" providerId="LiveId" clId="{14C00D5D-1BE6-4AF9-AA55-FEA45CDF2288}" dt="2023-02-06T09:40:16.252" v="69" actId="1076"/>
          <ac:cxnSpMkLst>
            <pc:docMk/>
            <pc:sldMk cId="4076232561" sldId="960"/>
            <ac:cxnSpMk id="49" creationId="{A4A863ED-5D0A-0C80-A1CC-F7B54813EAF2}"/>
          </ac:cxnSpMkLst>
        </pc:cxnChg>
        <pc:cxnChg chg="add mod">
          <ac:chgData name="Dimitar Zahariev" userId="b84e4ebc77879e88" providerId="LiveId" clId="{14C00D5D-1BE6-4AF9-AA55-FEA45CDF2288}" dt="2023-02-06T09:40:16.252" v="69" actId="1076"/>
          <ac:cxnSpMkLst>
            <pc:docMk/>
            <pc:sldMk cId="4076232561" sldId="960"/>
            <ac:cxnSpMk id="53" creationId="{F84A9E48-BC70-D3A0-3E33-F06D88AEB55F}"/>
          </ac:cxnSpMkLst>
        </pc:cxnChg>
        <pc:cxnChg chg="add mod">
          <ac:chgData name="Dimitar Zahariev" userId="b84e4ebc77879e88" providerId="LiveId" clId="{14C00D5D-1BE6-4AF9-AA55-FEA45CDF2288}" dt="2023-02-06T09:40:16.252" v="69" actId="1076"/>
          <ac:cxnSpMkLst>
            <pc:docMk/>
            <pc:sldMk cId="4076232561" sldId="960"/>
            <ac:cxnSpMk id="54" creationId="{B8C9B6DB-CF96-9E73-458A-5B4839207A14}"/>
          </ac:cxnSpMkLst>
        </pc:cxnChg>
        <pc:cxnChg chg="add mod">
          <ac:chgData name="Dimitar Zahariev" userId="b84e4ebc77879e88" providerId="LiveId" clId="{14C00D5D-1BE6-4AF9-AA55-FEA45CDF2288}" dt="2023-02-06T09:40:16.252" v="69" actId="1076"/>
          <ac:cxnSpMkLst>
            <pc:docMk/>
            <pc:sldMk cId="4076232561" sldId="960"/>
            <ac:cxnSpMk id="55" creationId="{04B15E9A-B3EB-7D55-DB2A-4768C02CA5A8}"/>
          </ac:cxnSpMkLst>
        </pc:cxnChg>
      </pc:sldChg>
      <pc:sldChg chg="modSp mod">
        <pc:chgData name="Dimitar Zahariev" userId="b84e4ebc77879e88" providerId="LiveId" clId="{14C00D5D-1BE6-4AF9-AA55-FEA45CDF2288}" dt="2023-02-06T08:48:32.200" v="21" actId="1076"/>
        <pc:sldMkLst>
          <pc:docMk/>
          <pc:sldMk cId="2856544599" sldId="964"/>
        </pc:sldMkLst>
        <pc:spChg chg="mod">
          <ac:chgData name="Dimitar Zahariev" userId="b84e4ebc77879e88" providerId="LiveId" clId="{14C00D5D-1BE6-4AF9-AA55-FEA45CDF2288}" dt="2023-02-06T08:48:28.151" v="20" actId="1076"/>
          <ac:spMkLst>
            <pc:docMk/>
            <pc:sldMk cId="2856544599" sldId="964"/>
            <ac:spMk id="3" creationId="{8DA66BFE-BAE1-4010-AD31-AC9FF2D029F0}"/>
          </ac:spMkLst>
        </pc:spChg>
        <pc:spChg chg="mod">
          <ac:chgData name="Dimitar Zahariev" userId="b84e4ebc77879e88" providerId="LiveId" clId="{14C00D5D-1BE6-4AF9-AA55-FEA45CDF2288}" dt="2023-02-06T08:48:32.200" v="21" actId="1076"/>
          <ac:spMkLst>
            <pc:docMk/>
            <pc:sldMk cId="2856544599" sldId="964"/>
            <ac:spMk id="6" creationId="{6C485AD7-C790-4B4A-9E01-EC5BA0D67A47}"/>
          </ac:spMkLst>
        </pc:spChg>
      </pc:sldChg>
    </pc:docChg>
  </pc:docChgLst>
  <pc:docChgLst>
    <pc:chgData name="Dimitar Zahariev" userId="b84e4ebc77879e88" providerId="LiveId" clId="{0D48A6F7-8468-49AC-A332-905E54107944}"/>
    <pc:docChg chg="modSld">
      <pc:chgData name="Dimitar Zahariev" userId="b84e4ebc77879e88" providerId="LiveId" clId="{0D48A6F7-8468-49AC-A332-905E54107944}" dt="2020-05-19T15:26:49.959" v="73" actId="20577"/>
      <pc:docMkLst>
        <pc:docMk/>
      </pc:docMkLst>
      <pc:sldChg chg="addSp modSp mod modAnim">
        <pc:chgData name="Dimitar Zahariev" userId="b84e4ebc77879e88" providerId="LiveId" clId="{0D48A6F7-8468-49AC-A332-905E54107944}" dt="2020-05-19T15:26:49.959" v="73" actId="20577"/>
        <pc:sldMkLst>
          <pc:docMk/>
          <pc:sldMk cId="1909796700" sldId="402"/>
        </pc:sldMkLst>
        <pc:spChg chg="add mod">
          <ac:chgData name="Dimitar Zahariev" userId="b84e4ebc77879e88" providerId="LiveId" clId="{0D48A6F7-8468-49AC-A332-905E54107944}" dt="2020-05-19T15:25:07.090" v="70" actId="20577"/>
          <ac:spMkLst>
            <pc:docMk/>
            <pc:sldMk cId="1909796700" sldId="402"/>
            <ac:spMk id="3" creationId="{B581B479-D78C-4717-89B0-D7850DA8F6B6}"/>
          </ac:spMkLst>
        </pc:spChg>
        <pc:spChg chg="mod">
          <ac:chgData name="Dimitar Zahariev" userId="b84e4ebc77879e88" providerId="LiveId" clId="{0D48A6F7-8468-49AC-A332-905E54107944}" dt="2020-05-19T15:26:49.959" v="73" actId="20577"/>
          <ac:spMkLst>
            <pc:docMk/>
            <pc:sldMk cId="1909796700" sldId="402"/>
            <ac:spMk id="9" creationId="{00000000-0000-0000-0000-000000000000}"/>
          </ac:spMkLst>
        </pc:spChg>
      </pc:sldChg>
    </pc:docChg>
  </pc:docChgLst>
  <pc:docChgLst>
    <pc:chgData name="Dimitar Zahariev" userId="b84e4ebc77879e88" providerId="LiveId" clId="{4B601C12-2454-4F60-95F5-C16DB5D626F8}"/>
    <pc:docChg chg="undo custSel addSld delSld modSld sldOrd modSection">
      <pc:chgData name="Dimitar Zahariev" userId="b84e4ebc77879e88" providerId="LiveId" clId="{4B601C12-2454-4F60-95F5-C16DB5D626F8}" dt="2022-02-15T13:47:55.685" v="1566" actId="20577"/>
      <pc:docMkLst>
        <pc:docMk/>
      </pc:docMkLst>
      <pc:sldChg chg="add del">
        <pc:chgData name="Dimitar Zahariev" userId="b84e4ebc77879e88" providerId="LiveId" clId="{4B601C12-2454-4F60-95F5-C16DB5D626F8}" dt="2022-02-08T13:37:45.749" v="10" actId="47"/>
        <pc:sldMkLst>
          <pc:docMk/>
          <pc:sldMk cId="1909796700" sldId="402"/>
        </pc:sldMkLst>
      </pc:sldChg>
      <pc:sldChg chg="modSp add">
        <pc:chgData name="Dimitar Zahariev" userId="b84e4ebc77879e88" providerId="LiveId" clId="{4B601C12-2454-4F60-95F5-C16DB5D626F8}" dt="2022-02-08T13:36:41.242" v="1"/>
        <pc:sldMkLst>
          <pc:docMk/>
          <pc:sldMk cId="1022073263" sldId="422"/>
        </pc:sldMkLst>
        <pc:spChg chg="mod">
          <ac:chgData name="Dimitar Zahariev" userId="b84e4ebc77879e88" providerId="LiveId" clId="{4B601C12-2454-4F60-95F5-C16DB5D626F8}" dt="2022-02-08T13:36:41.242" v="1"/>
          <ac:spMkLst>
            <pc:docMk/>
            <pc:sldMk cId="1022073263" sldId="422"/>
            <ac:spMk id="2" creationId="{0EC3D611-83A9-4DFF-BD0D-AE6061924E88}"/>
          </ac:spMkLst>
        </pc:spChg>
      </pc:sldChg>
      <pc:sldChg chg="modSp mod">
        <pc:chgData name="Dimitar Zahariev" userId="b84e4ebc77879e88" providerId="LiveId" clId="{4B601C12-2454-4F60-95F5-C16DB5D626F8}" dt="2022-02-09T14:44:07.503" v="1250" actId="20577"/>
        <pc:sldMkLst>
          <pc:docMk/>
          <pc:sldMk cId="3477750987" sldId="552"/>
        </pc:sldMkLst>
        <pc:spChg chg="mod">
          <ac:chgData name="Dimitar Zahariev" userId="b84e4ebc77879e88" providerId="LiveId" clId="{4B601C12-2454-4F60-95F5-C16DB5D626F8}" dt="2022-02-09T14:44:07.503" v="1250" actId="20577"/>
          <ac:spMkLst>
            <pc:docMk/>
            <pc:sldMk cId="3477750987" sldId="552"/>
            <ac:spMk id="6" creationId="{3CD24F9A-BE72-4F77-BB1C-1B271A5322EA}"/>
          </ac:spMkLst>
        </pc:spChg>
      </pc:sldChg>
      <pc:sldChg chg="addSp modSp mod modAnim">
        <pc:chgData name="Dimitar Zahariev" userId="b84e4ebc77879e88" providerId="LiveId" clId="{4B601C12-2454-4F60-95F5-C16DB5D626F8}" dt="2022-02-09T13:59:05" v="870"/>
        <pc:sldMkLst>
          <pc:docMk/>
          <pc:sldMk cId="3304177027" sldId="555"/>
        </pc:sldMkLst>
        <pc:spChg chg="add mod">
          <ac:chgData name="Dimitar Zahariev" userId="b84e4ebc77879e88" providerId="LiveId" clId="{4B601C12-2454-4F60-95F5-C16DB5D626F8}" dt="2022-02-09T13:58:59.682" v="869" actId="14100"/>
          <ac:spMkLst>
            <pc:docMk/>
            <pc:sldMk cId="3304177027" sldId="555"/>
            <ac:spMk id="12" creationId="{BC56F8A7-1929-4713-8871-3BF5D2EF304D}"/>
          </ac:spMkLst>
        </pc:spChg>
      </pc:sldChg>
      <pc:sldChg chg="modSp mod">
        <pc:chgData name="Dimitar Zahariev" userId="b84e4ebc77879e88" providerId="LiveId" clId="{4B601C12-2454-4F60-95F5-C16DB5D626F8}" dt="2022-02-09T14:44:27.733" v="1265" actId="20577"/>
        <pc:sldMkLst>
          <pc:docMk/>
          <pc:sldMk cId="1450764956" sldId="559"/>
        </pc:sldMkLst>
        <pc:spChg chg="mod">
          <ac:chgData name="Dimitar Zahariev" userId="b84e4ebc77879e88" providerId="LiveId" clId="{4B601C12-2454-4F60-95F5-C16DB5D626F8}" dt="2022-02-09T14:44:27.733" v="1265" actId="20577"/>
          <ac:spMkLst>
            <pc:docMk/>
            <pc:sldMk cId="1450764956" sldId="559"/>
            <ac:spMk id="6" creationId="{3CD24F9A-BE72-4F77-BB1C-1B271A5322EA}"/>
          </ac:spMkLst>
        </pc:spChg>
      </pc:sldChg>
      <pc:sldChg chg="modSp ord modAnim">
        <pc:chgData name="Dimitar Zahariev" userId="b84e4ebc77879e88" providerId="LiveId" clId="{4B601C12-2454-4F60-95F5-C16DB5D626F8}" dt="2022-02-09T15:53:55.880" v="1408" actId="404"/>
        <pc:sldMkLst>
          <pc:docMk/>
          <pc:sldMk cId="351170972" sldId="566"/>
        </pc:sldMkLst>
        <pc:spChg chg="mod">
          <ac:chgData name="Dimitar Zahariev" userId="b84e4ebc77879e88" providerId="LiveId" clId="{4B601C12-2454-4F60-95F5-C16DB5D626F8}" dt="2022-02-09T15:53:14.219" v="1364" actId="20577"/>
          <ac:spMkLst>
            <pc:docMk/>
            <pc:sldMk cId="351170972" sldId="566"/>
            <ac:spMk id="14" creationId="{71C72504-D4B9-424D-8D26-3021EA76538D}"/>
          </ac:spMkLst>
        </pc:spChg>
        <pc:spChg chg="mod">
          <ac:chgData name="Dimitar Zahariev" userId="b84e4ebc77879e88" providerId="LiveId" clId="{4B601C12-2454-4F60-95F5-C16DB5D626F8}" dt="2022-02-09T15:53:41.116" v="1393" actId="404"/>
          <ac:spMkLst>
            <pc:docMk/>
            <pc:sldMk cId="351170972" sldId="566"/>
            <ac:spMk id="15" creationId="{F8005FCD-9DCE-42CB-BF82-5BB9C5866464}"/>
          </ac:spMkLst>
        </pc:spChg>
        <pc:spChg chg="mod">
          <ac:chgData name="Dimitar Zahariev" userId="b84e4ebc77879e88" providerId="LiveId" clId="{4B601C12-2454-4F60-95F5-C16DB5D626F8}" dt="2022-02-09T15:53:20.035" v="1374" actId="20577"/>
          <ac:spMkLst>
            <pc:docMk/>
            <pc:sldMk cId="351170972" sldId="566"/>
            <ac:spMk id="16" creationId="{74515717-005B-48AD-BB4B-C985C7854D2F}"/>
          </ac:spMkLst>
        </pc:spChg>
        <pc:spChg chg="mod">
          <ac:chgData name="Dimitar Zahariev" userId="b84e4ebc77879e88" providerId="LiveId" clId="{4B601C12-2454-4F60-95F5-C16DB5D626F8}" dt="2022-02-09T15:53:07.587" v="1354" actId="20577"/>
          <ac:spMkLst>
            <pc:docMk/>
            <pc:sldMk cId="351170972" sldId="566"/>
            <ac:spMk id="17" creationId="{326CB13F-397D-44EF-8D0A-175E79D6FA9F}"/>
          </ac:spMkLst>
        </pc:spChg>
        <pc:spChg chg="mod">
          <ac:chgData name="Dimitar Zahariev" userId="b84e4ebc77879e88" providerId="LiveId" clId="{4B601C12-2454-4F60-95F5-C16DB5D626F8}" dt="2022-02-09T15:53:55.880" v="1408" actId="404"/>
          <ac:spMkLst>
            <pc:docMk/>
            <pc:sldMk cId="351170972" sldId="566"/>
            <ac:spMk id="18" creationId="{91CBA8B4-2255-48F4-A474-551BEB93ED6F}"/>
          </ac:spMkLst>
        </pc:spChg>
      </pc:sldChg>
      <pc:sldChg chg="del">
        <pc:chgData name="Dimitar Zahariev" userId="b84e4ebc77879e88" providerId="LiveId" clId="{4B601C12-2454-4F60-95F5-C16DB5D626F8}" dt="2022-02-09T13:54:07.916" v="817" actId="47"/>
        <pc:sldMkLst>
          <pc:docMk/>
          <pc:sldMk cId="3732538530" sldId="567"/>
        </pc:sldMkLst>
      </pc:sldChg>
      <pc:sldChg chg="addSp delSp modSp mod delAnim modAnim">
        <pc:chgData name="Dimitar Zahariev" userId="b84e4ebc77879e88" providerId="LiveId" clId="{4B601C12-2454-4F60-95F5-C16DB5D626F8}" dt="2022-02-09T14:22:45.302" v="975"/>
        <pc:sldMkLst>
          <pc:docMk/>
          <pc:sldMk cId="2624148651" sldId="569"/>
        </pc:sldMkLst>
        <pc:spChg chg="del">
          <ac:chgData name="Dimitar Zahariev" userId="b84e4ebc77879e88" providerId="LiveId" clId="{4B601C12-2454-4F60-95F5-C16DB5D626F8}" dt="2022-02-09T13:35:53.323" v="487" actId="478"/>
          <ac:spMkLst>
            <pc:docMk/>
            <pc:sldMk cId="2624148651" sldId="569"/>
            <ac:spMk id="3" creationId="{00000000-0000-0000-0000-000000000000}"/>
          </ac:spMkLst>
        </pc:spChg>
        <pc:spChg chg="mod">
          <ac:chgData name="Dimitar Zahariev" userId="b84e4ebc77879e88" providerId="LiveId" clId="{4B601C12-2454-4F60-95F5-C16DB5D626F8}" dt="2022-02-09T13:22:44.343" v="365" actId="20577"/>
          <ac:spMkLst>
            <pc:docMk/>
            <pc:sldMk cId="2624148651" sldId="569"/>
            <ac:spMk id="4" creationId="{00000000-0000-0000-0000-000000000000}"/>
          </ac:spMkLst>
        </pc:spChg>
        <pc:spChg chg="del">
          <ac:chgData name="Dimitar Zahariev" userId="b84e4ebc77879e88" providerId="LiveId" clId="{4B601C12-2454-4F60-95F5-C16DB5D626F8}" dt="2022-02-09T13:22:50.661" v="366" actId="478"/>
          <ac:spMkLst>
            <pc:docMk/>
            <pc:sldMk cId="2624148651" sldId="569"/>
            <ac:spMk id="5" creationId="{8DC2E665-0F89-4EF7-9171-BAF34169EC8A}"/>
          </ac:spMkLst>
        </pc:spChg>
        <pc:spChg chg="del">
          <ac:chgData name="Dimitar Zahariev" userId="b84e4ebc77879e88" providerId="LiveId" clId="{4B601C12-2454-4F60-95F5-C16DB5D626F8}" dt="2022-02-09T13:22:50.661" v="366" actId="478"/>
          <ac:spMkLst>
            <pc:docMk/>
            <pc:sldMk cId="2624148651" sldId="569"/>
            <ac:spMk id="6" creationId="{5CDFA87E-CAD4-4793-B636-D72B07E6BB27}"/>
          </ac:spMkLst>
        </pc:spChg>
        <pc:spChg chg="del">
          <ac:chgData name="Dimitar Zahariev" userId="b84e4ebc77879e88" providerId="LiveId" clId="{4B601C12-2454-4F60-95F5-C16DB5D626F8}" dt="2022-02-09T13:22:50.661" v="366" actId="478"/>
          <ac:spMkLst>
            <pc:docMk/>
            <pc:sldMk cId="2624148651" sldId="569"/>
            <ac:spMk id="7" creationId="{D3528190-881B-4004-A690-7D27A7F13994}"/>
          </ac:spMkLst>
        </pc:spChg>
        <pc:spChg chg="add mod">
          <ac:chgData name="Dimitar Zahariev" userId="b84e4ebc77879e88" providerId="LiveId" clId="{4B601C12-2454-4F60-95F5-C16DB5D626F8}" dt="2022-02-09T13:50:16.583" v="752" actId="14100"/>
          <ac:spMkLst>
            <pc:docMk/>
            <pc:sldMk cId="2624148651" sldId="569"/>
            <ac:spMk id="8" creationId="{F4C6D63D-5991-46E9-BEB0-D444ED78991A}"/>
          </ac:spMkLst>
        </pc:spChg>
        <pc:spChg chg="add mod">
          <ac:chgData name="Dimitar Zahariev" userId="b84e4ebc77879e88" providerId="LiveId" clId="{4B601C12-2454-4F60-95F5-C16DB5D626F8}" dt="2022-02-09T13:50:31.771" v="755" actId="1076"/>
          <ac:spMkLst>
            <pc:docMk/>
            <pc:sldMk cId="2624148651" sldId="569"/>
            <ac:spMk id="9" creationId="{1CAD3FCD-EB40-4626-9AB5-E457CCEF925B}"/>
          </ac:spMkLst>
        </pc:spChg>
        <pc:spChg chg="add mod">
          <ac:chgData name="Dimitar Zahariev" userId="b84e4ebc77879e88" providerId="LiveId" clId="{4B601C12-2454-4F60-95F5-C16DB5D626F8}" dt="2022-02-09T13:39:47.931" v="609" actId="1076"/>
          <ac:spMkLst>
            <pc:docMk/>
            <pc:sldMk cId="2624148651" sldId="569"/>
            <ac:spMk id="10" creationId="{90A0F6EA-8397-4F68-9623-58BCCE8FE6A6}"/>
          </ac:spMkLst>
        </pc:spChg>
        <pc:spChg chg="add mod ord">
          <ac:chgData name="Dimitar Zahariev" userId="b84e4ebc77879e88" providerId="LiveId" clId="{4B601C12-2454-4F60-95F5-C16DB5D626F8}" dt="2022-02-09T13:47:15.070" v="695" actId="404"/>
          <ac:spMkLst>
            <pc:docMk/>
            <pc:sldMk cId="2624148651" sldId="569"/>
            <ac:spMk id="11" creationId="{37C81800-63A8-490D-91C0-C3E90E0A6A8E}"/>
          </ac:spMkLst>
        </pc:spChg>
        <pc:spChg chg="add mod">
          <ac:chgData name="Dimitar Zahariev" userId="b84e4ebc77879e88" providerId="LiveId" clId="{4B601C12-2454-4F60-95F5-C16DB5D626F8}" dt="2022-02-09T13:51:04.850" v="775" actId="14100"/>
          <ac:spMkLst>
            <pc:docMk/>
            <pc:sldMk cId="2624148651" sldId="569"/>
            <ac:spMk id="12" creationId="{09BEF92B-DBFA-4D9B-BC44-8877556A22FE}"/>
          </ac:spMkLst>
        </pc:spChg>
        <pc:spChg chg="add mod">
          <ac:chgData name="Dimitar Zahariev" userId="b84e4ebc77879e88" providerId="LiveId" clId="{4B601C12-2454-4F60-95F5-C16DB5D626F8}" dt="2022-02-09T13:39:47.931" v="609" actId="1076"/>
          <ac:spMkLst>
            <pc:docMk/>
            <pc:sldMk cId="2624148651" sldId="569"/>
            <ac:spMk id="13" creationId="{A01D6238-CA9D-4548-827A-41A51982AA4B}"/>
          </ac:spMkLst>
        </pc:spChg>
        <pc:spChg chg="add mod ord">
          <ac:chgData name="Dimitar Zahariev" userId="b84e4ebc77879e88" providerId="LiveId" clId="{4B601C12-2454-4F60-95F5-C16DB5D626F8}" dt="2022-02-09T13:47:17.746" v="696" actId="404"/>
          <ac:spMkLst>
            <pc:docMk/>
            <pc:sldMk cId="2624148651" sldId="569"/>
            <ac:spMk id="14" creationId="{B7A4020B-6466-45CA-B40E-CA16EF093007}"/>
          </ac:spMkLst>
        </pc:spChg>
        <pc:spChg chg="add mod">
          <ac:chgData name="Dimitar Zahariev" userId="b84e4ebc77879e88" providerId="LiveId" clId="{4B601C12-2454-4F60-95F5-C16DB5D626F8}" dt="2022-02-09T13:39:47.931" v="609" actId="1076"/>
          <ac:spMkLst>
            <pc:docMk/>
            <pc:sldMk cId="2624148651" sldId="569"/>
            <ac:spMk id="15" creationId="{589D1549-FB03-428C-A8CB-594E4E654FDC}"/>
          </ac:spMkLst>
        </pc:spChg>
        <pc:spChg chg="add mod">
          <ac:chgData name="Dimitar Zahariev" userId="b84e4ebc77879e88" providerId="LiveId" clId="{4B601C12-2454-4F60-95F5-C16DB5D626F8}" dt="2022-02-09T13:50:36.079" v="756" actId="1076"/>
          <ac:spMkLst>
            <pc:docMk/>
            <pc:sldMk cId="2624148651" sldId="569"/>
            <ac:spMk id="16" creationId="{038DAE02-19E8-4475-90E5-F43E9CB3D2CE}"/>
          </ac:spMkLst>
        </pc:spChg>
        <pc:spChg chg="add mod">
          <ac:chgData name="Dimitar Zahariev" userId="b84e4ebc77879e88" providerId="LiveId" clId="{4B601C12-2454-4F60-95F5-C16DB5D626F8}" dt="2022-02-09T13:50:19.591" v="753" actId="1076"/>
          <ac:spMkLst>
            <pc:docMk/>
            <pc:sldMk cId="2624148651" sldId="569"/>
            <ac:spMk id="17" creationId="{42536FD1-E414-46C8-A593-85AB29754144}"/>
          </ac:spMkLst>
        </pc:spChg>
        <pc:spChg chg="add del mod">
          <ac:chgData name="Dimitar Zahariev" userId="b84e4ebc77879e88" providerId="LiveId" clId="{4B601C12-2454-4F60-95F5-C16DB5D626F8}" dt="2022-02-09T13:51:20.738" v="776" actId="478"/>
          <ac:spMkLst>
            <pc:docMk/>
            <pc:sldMk cId="2624148651" sldId="569"/>
            <ac:spMk id="18" creationId="{4D098BAC-A234-47A2-AF6D-FFB642ED685C}"/>
          </ac:spMkLst>
        </pc:spChg>
        <pc:spChg chg="add mod">
          <ac:chgData name="Dimitar Zahariev" userId="b84e4ebc77879e88" providerId="LiveId" clId="{4B601C12-2454-4F60-95F5-C16DB5D626F8}" dt="2022-02-09T13:53:09.467" v="800" actId="1076"/>
          <ac:spMkLst>
            <pc:docMk/>
            <pc:sldMk cId="2624148651" sldId="569"/>
            <ac:spMk id="35" creationId="{470B0F35-8943-47D1-9A52-F6386196338B}"/>
          </ac:spMkLst>
        </pc:spChg>
        <pc:spChg chg="add mod">
          <ac:chgData name="Dimitar Zahariev" userId="b84e4ebc77879e88" providerId="LiveId" clId="{4B601C12-2454-4F60-95F5-C16DB5D626F8}" dt="2022-02-09T13:51:46.770" v="782" actId="20577"/>
          <ac:spMkLst>
            <pc:docMk/>
            <pc:sldMk cId="2624148651" sldId="569"/>
            <ac:spMk id="36" creationId="{E735CCAA-759B-4DD3-A11A-30F3F336D476}"/>
          </ac:spMkLst>
        </pc:spChg>
        <pc:spChg chg="add mod">
          <ac:chgData name="Dimitar Zahariev" userId="b84e4ebc77879e88" providerId="LiveId" clId="{4B601C12-2454-4F60-95F5-C16DB5D626F8}" dt="2022-02-09T13:53:34.603" v="810" actId="1076"/>
          <ac:spMkLst>
            <pc:docMk/>
            <pc:sldMk cId="2624148651" sldId="569"/>
            <ac:spMk id="46" creationId="{00C75DBA-F874-4289-B7D1-7764A0BDFC17}"/>
          </ac:spMkLst>
        </pc:spChg>
        <pc:spChg chg="add mod">
          <ac:chgData name="Dimitar Zahariev" userId="b84e4ebc77879e88" providerId="LiveId" clId="{4B601C12-2454-4F60-95F5-C16DB5D626F8}" dt="2022-02-09T13:53:38.666" v="812" actId="1076"/>
          <ac:spMkLst>
            <pc:docMk/>
            <pc:sldMk cId="2624148651" sldId="569"/>
            <ac:spMk id="47" creationId="{0910E1D4-210F-4325-BC3B-482F4BCFFC0A}"/>
          </ac:spMkLst>
        </pc:spChg>
        <pc:spChg chg="add mod">
          <ac:chgData name="Dimitar Zahariev" userId="b84e4ebc77879e88" providerId="LiveId" clId="{4B601C12-2454-4F60-95F5-C16DB5D626F8}" dt="2022-02-09T13:53:41.976" v="814" actId="1076"/>
          <ac:spMkLst>
            <pc:docMk/>
            <pc:sldMk cId="2624148651" sldId="569"/>
            <ac:spMk id="48" creationId="{30C85148-5324-4011-BE65-C5966EAE7B20}"/>
          </ac:spMkLst>
        </pc:spChg>
        <pc:spChg chg="add mod">
          <ac:chgData name="Dimitar Zahariev" userId="b84e4ebc77879e88" providerId="LiveId" clId="{4B601C12-2454-4F60-95F5-C16DB5D626F8}" dt="2022-02-09T13:53:47.120" v="816" actId="1076"/>
          <ac:spMkLst>
            <pc:docMk/>
            <pc:sldMk cId="2624148651" sldId="569"/>
            <ac:spMk id="49" creationId="{40E30D81-29D6-432F-99DF-F50B5E456B6A}"/>
          </ac:spMkLst>
        </pc:spChg>
        <pc:cxnChg chg="add del">
          <ac:chgData name="Dimitar Zahariev" userId="b84e4ebc77879e88" providerId="LiveId" clId="{4B601C12-2454-4F60-95F5-C16DB5D626F8}" dt="2022-02-09T13:41:56.393" v="616" actId="11529"/>
          <ac:cxnSpMkLst>
            <pc:docMk/>
            <pc:sldMk cId="2624148651" sldId="569"/>
            <ac:cxnSpMk id="20" creationId="{BF88C10B-C4AB-436A-BBB4-ACCAF031C53B}"/>
          </ac:cxnSpMkLst>
        </pc:cxnChg>
        <pc:cxnChg chg="add mod">
          <ac:chgData name="Dimitar Zahariev" userId="b84e4ebc77879e88" providerId="LiveId" clId="{4B601C12-2454-4F60-95F5-C16DB5D626F8}" dt="2022-02-09T13:50:58.899" v="773" actId="1076"/>
          <ac:cxnSpMkLst>
            <pc:docMk/>
            <pc:sldMk cId="2624148651" sldId="569"/>
            <ac:cxnSpMk id="22" creationId="{8D11392C-DC60-49A5-8B58-CFEEA062FE11}"/>
          </ac:cxnSpMkLst>
        </pc:cxnChg>
        <pc:cxnChg chg="add mod">
          <ac:chgData name="Dimitar Zahariev" userId="b84e4ebc77879e88" providerId="LiveId" clId="{4B601C12-2454-4F60-95F5-C16DB5D626F8}" dt="2022-02-09T13:51:52.178" v="783" actId="14100"/>
          <ac:cxnSpMkLst>
            <pc:docMk/>
            <pc:sldMk cId="2624148651" sldId="569"/>
            <ac:cxnSpMk id="24" creationId="{9F497B6F-9853-47B4-B734-7FB380811347}"/>
          </ac:cxnSpMkLst>
        </pc:cxnChg>
        <pc:cxnChg chg="add mod">
          <ac:chgData name="Dimitar Zahariev" userId="b84e4ebc77879e88" providerId="LiveId" clId="{4B601C12-2454-4F60-95F5-C16DB5D626F8}" dt="2022-02-09T13:51:56.342" v="784" actId="14100"/>
          <ac:cxnSpMkLst>
            <pc:docMk/>
            <pc:sldMk cId="2624148651" sldId="569"/>
            <ac:cxnSpMk id="26" creationId="{C3DB740A-0DED-4824-B78E-0E851BF8FA30}"/>
          </ac:cxnSpMkLst>
        </pc:cxnChg>
        <pc:cxnChg chg="add mod">
          <ac:chgData name="Dimitar Zahariev" userId="b84e4ebc77879e88" providerId="LiveId" clId="{4B601C12-2454-4F60-95F5-C16DB5D626F8}" dt="2022-02-09T13:51:59.703" v="785" actId="14100"/>
          <ac:cxnSpMkLst>
            <pc:docMk/>
            <pc:sldMk cId="2624148651" sldId="569"/>
            <ac:cxnSpMk id="28" creationId="{69F5FABB-097A-49F1-A712-B50599DB34B7}"/>
          </ac:cxnSpMkLst>
        </pc:cxnChg>
        <pc:cxnChg chg="add mod">
          <ac:chgData name="Dimitar Zahariev" userId="b84e4ebc77879e88" providerId="LiveId" clId="{4B601C12-2454-4F60-95F5-C16DB5D626F8}" dt="2022-02-09T13:52:27.265" v="791" actId="1076"/>
          <ac:cxnSpMkLst>
            <pc:docMk/>
            <pc:sldMk cId="2624148651" sldId="569"/>
            <ac:cxnSpMk id="41" creationId="{0907032F-657C-4ED6-B8EA-E90229AD0DFD}"/>
          </ac:cxnSpMkLst>
        </pc:cxnChg>
        <pc:cxnChg chg="add mod">
          <ac:chgData name="Dimitar Zahariev" userId="b84e4ebc77879e88" providerId="LiveId" clId="{4B601C12-2454-4F60-95F5-C16DB5D626F8}" dt="2022-02-09T13:52:33.828" v="793" actId="1076"/>
          <ac:cxnSpMkLst>
            <pc:docMk/>
            <pc:sldMk cId="2624148651" sldId="569"/>
            <ac:cxnSpMk id="44" creationId="{ABE3AD03-37E2-45A7-8268-6AB2508A7F18}"/>
          </ac:cxnSpMkLst>
        </pc:cxnChg>
        <pc:cxnChg chg="add mod">
          <ac:chgData name="Dimitar Zahariev" userId="b84e4ebc77879e88" providerId="LiveId" clId="{4B601C12-2454-4F60-95F5-C16DB5D626F8}" dt="2022-02-09T13:52:42.817" v="795" actId="1076"/>
          <ac:cxnSpMkLst>
            <pc:docMk/>
            <pc:sldMk cId="2624148651" sldId="569"/>
            <ac:cxnSpMk id="45" creationId="{D699B777-E288-4469-A480-68C913B72F0A}"/>
          </ac:cxnSpMkLst>
        </pc:cxnChg>
      </pc:sldChg>
      <pc:sldChg chg="addSp modSp mod modAnim">
        <pc:chgData name="Dimitar Zahariev" userId="b84e4ebc77879e88" providerId="LiveId" clId="{4B601C12-2454-4F60-95F5-C16DB5D626F8}" dt="2022-02-09T14:39:47.179" v="1223"/>
        <pc:sldMkLst>
          <pc:docMk/>
          <pc:sldMk cId="394948833" sldId="570"/>
        </pc:sldMkLst>
        <pc:spChg chg="add mod">
          <ac:chgData name="Dimitar Zahariev" userId="b84e4ebc77879e88" providerId="LiveId" clId="{4B601C12-2454-4F60-95F5-C16DB5D626F8}" dt="2022-02-09T14:39:32.376" v="1218" actId="113"/>
          <ac:spMkLst>
            <pc:docMk/>
            <pc:sldMk cId="394948833" sldId="570"/>
            <ac:spMk id="5" creationId="{AAE2DCD3-DE94-4199-8F49-1C896D33B530}"/>
          </ac:spMkLst>
        </pc:spChg>
        <pc:spChg chg="add mod">
          <ac:chgData name="Dimitar Zahariev" userId="b84e4ebc77879e88" providerId="LiveId" clId="{4B601C12-2454-4F60-95F5-C16DB5D626F8}" dt="2022-02-09T14:39:34.681" v="1221" actId="113"/>
          <ac:spMkLst>
            <pc:docMk/>
            <pc:sldMk cId="394948833" sldId="570"/>
            <ac:spMk id="6" creationId="{E7F5E37B-8D78-4524-BCF7-41DDE5729D4D}"/>
          </ac:spMkLst>
        </pc:spChg>
      </pc:sldChg>
      <pc:sldChg chg="ord">
        <pc:chgData name="Dimitar Zahariev" userId="b84e4ebc77879e88" providerId="LiveId" clId="{4B601C12-2454-4F60-95F5-C16DB5D626F8}" dt="2022-02-09T13:24:18.721" v="372"/>
        <pc:sldMkLst>
          <pc:docMk/>
          <pc:sldMk cId="463136403" sldId="571"/>
        </pc:sldMkLst>
      </pc:sldChg>
      <pc:sldChg chg="del">
        <pc:chgData name="Dimitar Zahariev" userId="b84e4ebc77879e88" providerId="LiveId" clId="{4B601C12-2454-4F60-95F5-C16DB5D626F8}" dt="2022-02-09T13:55:22.470" v="827" actId="47"/>
        <pc:sldMkLst>
          <pc:docMk/>
          <pc:sldMk cId="823971150" sldId="574"/>
        </pc:sldMkLst>
      </pc:sldChg>
      <pc:sldChg chg="modSp">
        <pc:chgData name="Dimitar Zahariev" userId="b84e4ebc77879e88" providerId="LiveId" clId="{4B601C12-2454-4F60-95F5-C16DB5D626F8}" dt="2022-02-09T13:56:33.393" v="855" actId="20577"/>
        <pc:sldMkLst>
          <pc:docMk/>
          <pc:sldMk cId="609185622" sldId="575"/>
        </pc:sldMkLst>
        <pc:spChg chg="mod">
          <ac:chgData name="Dimitar Zahariev" userId="b84e4ebc77879e88" providerId="LiveId" clId="{4B601C12-2454-4F60-95F5-C16DB5D626F8}" dt="2022-02-09T13:56:33.393" v="855" actId="20577"/>
          <ac:spMkLst>
            <pc:docMk/>
            <pc:sldMk cId="609185622" sldId="575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4B601C12-2454-4F60-95F5-C16DB5D626F8}" dt="2022-02-09T15:39:37.891" v="1267" actId="20577"/>
        <pc:sldMkLst>
          <pc:docMk/>
          <pc:sldMk cId="1736753461" sldId="576"/>
        </pc:sldMkLst>
        <pc:spChg chg="mod">
          <ac:chgData name="Dimitar Zahariev" userId="b84e4ebc77879e88" providerId="LiveId" clId="{4B601C12-2454-4F60-95F5-C16DB5D626F8}" dt="2022-02-09T15:39:37.891" v="1267" actId="20577"/>
          <ac:spMkLst>
            <pc:docMk/>
            <pc:sldMk cId="1736753461" sldId="576"/>
            <ac:spMk id="6" creationId="{3CD24F9A-BE72-4F77-BB1C-1B271A5322EA}"/>
          </ac:spMkLst>
        </pc:spChg>
      </pc:sldChg>
      <pc:sldChg chg="addSp modSp mod modAnim">
        <pc:chgData name="Dimitar Zahariev" userId="b84e4ebc77879e88" providerId="LiveId" clId="{4B601C12-2454-4F60-95F5-C16DB5D626F8}" dt="2022-02-09T13:59:26.781" v="887" actId="20577"/>
        <pc:sldMkLst>
          <pc:docMk/>
          <pc:sldMk cId="2464703239" sldId="604"/>
        </pc:sldMkLst>
        <pc:spChg chg="add mod">
          <ac:chgData name="Dimitar Zahariev" userId="b84e4ebc77879e88" providerId="LiveId" clId="{4B601C12-2454-4F60-95F5-C16DB5D626F8}" dt="2022-02-09T13:59:26.781" v="887" actId="20577"/>
          <ac:spMkLst>
            <pc:docMk/>
            <pc:sldMk cId="2464703239" sldId="604"/>
            <ac:spMk id="7" creationId="{366FB49D-697F-4E6E-8718-CAF3F5068CF8}"/>
          </ac:spMkLst>
        </pc:spChg>
      </pc:sldChg>
      <pc:sldChg chg="addSp modSp modAnim">
        <pc:chgData name="Dimitar Zahariev" userId="b84e4ebc77879e88" providerId="LiveId" clId="{4B601C12-2454-4F60-95F5-C16DB5D626F8}" dt="2022-02-09T13:59:42.661" v="889"/>
        <pc:sldMkLst>
          <pc:docMk/>
          <pc:sldMk cId="2430686644" sldId="605"/>
        </pc:sldMkLst>
        <pc:spChg chg="add mod">
          <ac:chgData name="Dimitar Zahariev" userId="b84e4ebc77879e88" providerId="LiveId" clId="{4B601C12-2454-4F60-95F5-C16DB5D626F8}" dt="2022-02-09T13:59:42.661" v="889"/>
          <ac:spMkLst>
            <pc:docMk/>
            <pc:sldMk cId="2430686644" sldId="605"/>
            <ac:spMk id="7" creationId="{BB3FB16A-5719-410E-8DA4-F2DE3302E8C3}"/>
          </ac:spMkLst>
        </pc:spChg>
      </pc:sldChg>
      <pc:sldChg chg="addSp modSp modAnim">
        <pc:chgData name="Dimitar Zahariev" userId="b84e4ebc77879e88" providerId="LiveId" clId="{4B601C12-2454-4F60-95F5-C16DB5D626F8}" dt="2022-02-09T14:00:25.429" v="893"/>
        <pc:sldMkLst>
          <pc:docMk/>
          <pc:sldMk cId="439144929" sldId="606"/>
        </pc:sldMkLst>
        <pc:spChg chg="add mod">
          <ac:chgData name="Dimitar Zahariev" userId="b84e4ebc77879e88" providerId="LiveId" clId="{4B601C12-2454-4F60-95F5-C16DB5D626F8}" dt="2022-02-09T14:00:25.429" v="893"/>
          <ac:spMkLst>
            <pc:docMk/>
            <pc:sldMk cId="439144929" sldId="606"/>
            <ac:spMk id="7" creationId="{B795690E-854D-47CE-A85A-85E556BDFEBC}"/>
          </ac:spMkLst>
        </pc:spChg>
      </pc:sldChg>
      <pc:sldChg chg="addSp modSp modAnim">
        <pc:chgData name="Dimitar Zahariev" userId="b84e4ebc77879e88" providerId="LiveId" clId="{4B601C12-2454-4F60-95F5-C16DB5D626F8}" dt="2022-02-09T14:01:32.459" v="931" actId="20577"/>
        <pc:sldMkLst>
          <pc:docMk/>
          <pc:sldMk cId="2446366626" sldId="607"/>
        </pc:sldMkLst>
        <pc:spChg chg="mod">
          <ac:chgData name="Dimitar Zahariev" userId="b84e4ebc77879e88" providerId="LiveId" clId="{4B601C12-2454-4F60-95F5-C16DB5D626F8}" dt="2022-02-09T14:01:32.459" v="931" actId="20577"/>
          <ac:spMkLst>
            <pc:docMk/>
            <pc:sldMk cId="2446366626" sldId="607"/>
            <ac:spMk id="3" creationId="{00000000-0000-0000-0000-000000000000}"/>
          </ac:spMkLst>
        </pc:spChg>
        <pc:spChg chg="add mod">
          <ac:chgData name="Dimitar Zahariev" userId="b84e4ebc77879e88" providerId="LiveId" clId="{4B601C12-2454-4F60-95F5-C16DB5D626F8}" dt="2022-02-09T14:01:07.832" v="895"/>
          <ac:spMkLst>
            <pc:docMk/>
            <pc:sldMk cId="2446366626" sldId="607"/>
            <ac:spMk id="7" creationId="{D3C380F6-6107-4573-BED4-0F14AE5A480C}"/>
          </ac:spMkLst>
        </pc:spChg>
      </pc:sldChg>
      <pc:sldChg chg="addSp modSp modAnim">
        <pc:chgData name="Dimitar Zahariev" userId="b84e4ebc77879e88" providerId="LiveId" clId="{4B601C12-2454-4F60-95F5-C16DB5D626F8}" dt="2022-02-09T14:02:12.048" v="935"/>
        <pc:sldMkLst>
          <pc:docMk/>
          <pc:sldMk cId="3276406927" sldId="608"/>
        </pc:sldMkLst>
        <pc:spChg chg="add mod">
          <ac:chgData name="Dimitar Zahariev" userId="b84e4ebc77879e88" providerId="LiveId" clId="{4B601C12-2454-4F60-95F5-C16DB5D626F8}" dt="2022-02-09T14:02:12.048" v="935"/>
          <ac:spMkLst>
            <pc:docMk/>
            <pc:sldMk cId="3276406927" sldId="608"/>
            <ac:spMk id="7" creationId="{7EF42FB7-880A-4488-A241-CC37AB88482C}"/>
          </ac:spMkLst>
        </pc:spChg>
      </pc:sldChg>
      <pc:sldChg chg="addSp modSp modAnim">
        <pc:chgData name="Dimitar Zahariev" userId="b84e4ebc77879e88" providerId="LiveId" clId="{4B601C12-2454-4F60-95F5-C16DB5D626F8}" dt="2022-02-09T14:02:45.721" v="937"/>
        <pc:sldMkLst>
          <pc:docMk/>
          <pc:sldMk cId="2195006664" sldId="609"/>
        </pc:sldMkLst>
        <pc:spChg chg="add mod">
          <ac:chgData name="Dimitar Zahariev" userId="b84e4ebc77879e88" providerId="LiveId" clId="{4B601C12-2454-4F60-95F5-C16DB5D626F8}" dt="2022-02-09T14:02:45.721" v="937"/>
          <ac:spMkLst>
            <pc:docMk/>
            <pc:sldMk cId="2195006664" sldId="609"/>
            <ac:spMk id="6" creationId="{88F6D47A-4B52-442E-9158-E1DD4A478A4E}"/>
          </ac:spMkLst>
        </pc:spChg>
      </pc:sldChg>
      <pc:sldChg chg="addSp modSp mod modAnim">
        <pc:chgData name="Dimitar Zahariev" userId="b84e4ebc77879e88" providerId="LiveId" clId="{4B601C12-2454-4F60-95F5-C16DB5D626F8}" dt="2022-02-09T14:03:15.574" v="950"/>
        <pc:sldMkLst>
          <pc:docMk/>
          <pc:sldMk cId="1644464232" sldId="610"/>
        </pc:sldMkLst>
        <pc:spChg chg="add mod">
          <ac:chgData name="Dimitar Zahariev" userId="b84e4ebc77879e88" providerId="LiveId" clId="{4B601C12-2454-4F60-95F5-C16DB5D626F8}" dt="2022-02-09T14:03:15.574" v="950"/>
          <ac:spMkLst>
            <pc:docMk/>
            <pc:sldMk cId="1644464232" sldId="610"/>
            <ac:spMk id="6" creationId="{94266AC3-666D-4037-88E9-849E4709726B}"/>
          </ac:spMkLst>
        </pc:spChg>
      </pc:sldChg>
      <pc:sldChg chg="addSp modSp mod modAnim">
        <pc:chgData name="Dimitar Zahariev" userId="b84e4ebc77879e88" providerId="LiveId" clId="{4B601C12-2454-4F60-95F5-C16DB5D626F8}" dt="2022-02-09T14:32:09.889" v="1054"/>
        <pc:sldMkLst>
          <pc:docMk/>
          <pc:sldMk cId="597536171" sldId="612"/>
        </pc:sldMkLst>
        <pc:spChg chg="add mod">
          <ac:chgData name="Dimitar Zahariev" userId="b84e4ebc77879e88" providerId="LiveId" clId="{4B601C12-2454-4F60-95F5-C16DB5D626F8}" dt="2022-02-09T14:30:22.076" v="1037" actId="1076"/>
          <ac:spMkLst>
            <pc:docMk/>
            <pc:sldMk cId="597536171" sldId="612"/>
            <ac:spMk id="8" creationId="{189D6BFD-3A5B-45C2-AB40-BEEAFF0972A8}"/>
          </ac:spMkLst>
        </pc:spChg>
        <pc:spChg chg="add mod">
          <ac:chgData name="Dimitar Zahariev" userId="b84e4ebc77879e88" providerId="LiveId" clId="{4B601C12-2454-4F60-95F5-C16DB5D626F8}" dt="2022-02-09T14:30:22.076" v="1037" actId="1076"/>
          <ac:spMkLst>
            <pc:docMk/>
            <pc:sldMk cId="597536171" sldId="612"/>
            <ac:spMk id="9" creationId="{CCB65197-B98C-4CE8-85D1-79EFA4793C2A}"/>
          </ac:spMkLst>
        </pc:spChg>
        <pc:graphicFrameChg chg="mod modGraphic">
          <ac:chgData name="Dimitar Zahariev" userId="b84e4ebc77879e88" providerId="LiveId" clId="{4B601C12-2454-4F60-95F5-C16DB5D626F8}" dt="2022-02-09T14:31:13.864" v="1045" actId="400"/>
          <ac:graphicFrameMkLst>
            <pc:docMk/>
            <pc:sldMk cId="597536171" sldId="612"/>
            <ac:graphicFrameMk id="5" creationId="{0BE36790-CB1B-4540-89D1-893AECF16F26}"/>
          </ac:graphicFrameMkLst>
        </pc:graphicFrameChg>
        <pc:cxnChg chg="add mod">
          <ac:chgData name="Dimitar Zahariev" userId="b84e4ebc77879e88" providerId="LiveId" clId="{4B601C12-2454-4F60-95F5-C16DB5D626F8}" dt="2022-02-09T14:31:50.255" v="1052" actId="1035"/>
          <ac:cxnSpMkLst>
            <pc:docMk/>
            <pc:sldMk cId="597536171" sldId="612"/>
            <ac:cxnSpMk id="11" creationId="{405C6538-D4AD-4865-A027-940EF6C83DC2}"/>
          </ac:cxnSpMkLst>
        </pc:cxnChg>
      </pc:sldChg>
      <pc:sldChg chg="addSp modSp modAnim">
        <pc:chgData name="Dimitar Zahariev" userId="b84e4ebc77879e88" providerId="LiveId" clId="{4B601C12-2454-4F60-95F5-C16DB5D626F8}" dt="2022-02-09T14:01:47.768" v="933"/>
        <pc:sldMkLst>
          <pc:docMk/>
          <pc:sldMk cId="932725763" sldId="618"/>
        </pc:sldMkLst>
        <pc:spChg chg="mod">
          <ac:chgData name="Dimitar Zahariev" userId="b84e4ebc77879e88" providerId="LiveId" clId="{4B601C12-2454-4F60-95F5-C16DB5D626F8}" dt="2022-02-09T14:01:28.894" v="929" actId="20577"/>
          <ac:spMkLst>
            <pc:docMk/>
            <pc:sldMk cId="932725763" sldId="618"/>
            <ac:spMk id="3" creationId="{00000000-0000-0000-0000-000000000000}"/>
          </ac:spMkLst>
        </pc:spChg>
        <pc:spChg chg="add mod">
          <ac:chgData name="Dimitar Zahariev" userId="b84e4ebc77879e88" providerId="LiveId" clId="{4B601C12-2454-4F60-95F5-C16DB5D626F8}" dt="2022-02-09T14:01:47.768" v="933"/>
          <ac:spMkLst>
            <pc:docMk/>
            <pc:sldMk cId="932725763" sldId="618"/>
            <ac:spMk id="7" creationId="{82E22DA4-70C5-4253-B23F-07EAEDE1BA31}"/>
          </ac:spMkLst>
        </pc:spChg>
      </pc:sldChg>
      <pc:sldChg chg="addSp modSp modAnim">
        <pc:chgData name="Dimitar Zahariev" userId="b84e4ebc77879e88" providerId="LiveId" clId="{4B601C12-2454-4F60-95F5-C16DB5D626F8}" dt="2022-02-09T13:59:56.399" v="891"/>
        <pc:sldMkLst>
          <pc:docMk/>
          <pc:sldMk cId="3034603901" sldId="619"/>
        </pc:sldMkLst>
        <pc:spChg chg="add mod">
          <ac:chgData name="Dimitar Zahariev" userId="b84e4ebc77879e88" providerId="LiveId" clId="{4B601C12-2454-4F60-95F5-C16DB5D626F8}" dt="2022-02-09T13:59:56.399" v="891"/>
          <ac:spMkLst>
            <pc:docMk/>
            <pc:sldMk cId="3034603901" sldId="619"/>
            <ac:spMk id="7" creationId="{45C4E56B-B2A5-4313-A642-D83995C7935F}"/>
          </ac:spMkLst>
        </pc:spChg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2101684696" sldId="777"/>
        </pc:sldMkLst>
      </pc:sldChg>
      <pc:sldChg chg="modSp mod">
        <pc:chgData name="Dimitar Zahariev" userId="b84e4ebc77879e88" providerId="LiveId" clId="{4B601C12-2454-4F60-95F5-C16DB5D626F8}" dt="2022-02-15T13:47:55.685" v="1566" actId="20577"/>
        <pc:sldMkLst>
          <pc:docMk/>
          <pc:sldMk cId="677116395" sldId="791"/>
        </pc:sldMkLst>
        <pc:spChg chg="mod">
          <ac:chgData name="Dimitar Zahariev" userId="b84e4ebc77879e88" providerId="LiveId" clId="{4B601C12-2454-4F60-95F5-C16DB5D626F8}" dt="2022-02-15T13:47:55.685" v="1566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ord">
        <pc:chgData name="Dimitar Zahariev" userId="b84e4ebc77879e88" providerId="LiveId" clId="{4B601C12-2454-4F60-95F5-C16DB5D626F8}" dt="2022-02-09T13:54:18.888" v="819"/>
        <pc:sldMkLst>
          <pc:docMk/>
          <pc:sldMk cId="2250947689" sldId="795"/>
        </pc:sldMkLst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2415607572" sldId="959"/>
        </pc:sldMkLst>
      </pc:sldChg>
      <pc:sldChg chg="delSp mod">
        <pc:chgData name="Dimitar Zahariev" userId="b84e4ebc77879e88" providerId="LiveId" clId="{4B601C12-2454-4F60-95F5-C16DB5D626F8}" dt="2022-02-08T13:39:55.409" v="20" actId="478"/>
        <pc:sldMkLst>
          <pc:docMk/>
          <pc:sldMk cId="4076232561" sldId="960"/>
        </pc:sldMkLst>
        <pc:spChg chg="del">
          <ac:chgData name="Dimitar Zahariev" userId="b84e4ebc77879e88" providerId="LiveId" clId="{4B601C12-2454-4F60-95F5-C16DB5D626F8}" dt="2022-02-08T13:39:55.409" v="20" actId="478"/>
          <ac:spMkLst>
            <pc:docMk/>
            <pc:sldMk cId="4076232561" sldId="960"/>
            <ac:spMk id="2" creationId="{97462209-49D7-43B5-8DB6-9730DEC4DAC3}"/>
          </ac:spMkLst>
        </pc:spChg>
      </pc:sldChg>
      <pc:sldChg chg="addSp modSp mod modAnim">
        <pc:chgData name="Dimitar Zahariev" userId="b84e4ebc77879e88" providerId="LiveId" clId="{4B601C12-2454-4F60-95F5-C16DB5D626F8}" dt="2022-02-09T14:20:57.083" v="958"/>
        <pc:sldMkLst>
          <pc:docMk/>
          <pc:sldMk cId="3148822797" sldId="961"/>
        </pc:sldMkLst>
        <pc:spChg chg="add mod">
          <ac:chgData name="Dimitar Zahariev" userId="b84e4ebc77879e88" providerId="LiveId" clId="{4B601C12-2454-4F60-95F5-C16DB5D626F8}" dt="2022-02-09T13:15:44.194" v="341" actId="1076"/>
          <ac:spMkLst>
            <pc:docMk/>
            <pc:sldMk cId="3148822797" sldId="961"/>
            <ac:spMk id="2" creationId="{D7F65C6E-2A97-4940-AA74-D59A93A4E2E0}"/>
          </ac:spMkLst>
        </pc:spChg>
        <pc:spChg chg="mod">
          <ac:chgData name="Dimitar Zahariev" userId="b84e4ebc77879e88" providerId="LiveId" clId="{4B601C12-2454-4F60-95F5-C16DB5D626F8}" dt="2022-02-09T13:20:45.074" v="357" actId="20577"/>
          <ac:spMkLst>
            <pc:docMk/>
            <pc:sldMk cId="3148822797" sldId="961"/>
            <ac:spMk id="3" creationId="{00000000-0000-0000-0000-000000000000}"/>
          </ac:spMkLst>
        </pc:spChg>
        <pc:spChg chg="mod">
          <ac:chgData name="Dimitar Zahariev" userId="b84e4ebc77879e88" providerId="LiveId" clId="{4B601C12-2454-4F60-95F5-C16DB5D626F8}" dt="2022-02-08T15:40:33.019" v="62" actId="20577"/>
          <ac:spMkLst>
            <pc:docMk/>
            <pc:sldMk cId="3148822797" sldId="961"/>
            <ac:spMk id="4" creationId="{00000000-0000-0000-0000-000000000000}"/>
          </ac:spMkLst>
        </pc:spChg>
        <pc:spChg chg="add mod">
          <ac:chgData name="Dimitar Zahariev" userId="b84e4ebc77879e88" providerId="LiveId" clId="{4B601C12-2454-4F60-95F5-C16DB5D626F8}" dt="2022-02-09T13:15:49.122" v="343" actId="14100"/>
          <ac:spMkLst>
            <pc:docMk/>
            <pc:sldMk cId="3148822797" sldId="961"/>
            <ac:spMk id="5" creationId="{7424636C-0EB9-4BF3-93F2-C92B36BEE93E}"/>
          </ac:spMkLst>
        </pc:spChg>
      </pc:sldChg>
      <pc:sldChg chg="modSp mod">
        <pc:chgData name="Dimitar Zahariev" userId="b84e4ebc77879e88" providerId="LiveId" clId="{4B601C12-2454-4F60-95F5-C16DB5D626F8}" dt="2022-02-09T13:55:28.919" v="847" actId="20577"/>
        <pc:sldMkLst>
          <pc:docMk/>
          <pc:sldMk cId="3341605493" sldId="962"/>
        </pc:sldMkLst>
        <pc:spChg chg="mod">
          <ac:chgData name="Dimitar Zahariev" userId="b84e4ebc77879e88" providerId="LiveId" clId="{4B601C12-2454-4F60-95F5-C16DB5D626F8}" dt="2022-02-09T13:55:28.919" v="847" actId="20577"/>
          <ac:spMkLst>
            <pc:docMk/>
            <pc:sldMk cId="3341605493" sldId="962"/>
            <ac:spMk id="4" creationId="{00000000-0000-0000-0000-000000000000}"/>
          </ac:spMkLst>
        </pc:spChg>
        <pc:spChg chg="mod">
          <ac:chgData name="Dimitar Zahariev" userId="b84e4ebc77879e88" providerId="LiveId" clId="{4B601C12-2454-4F60-95F5-C16DB5D626F8}" dt="2022-02-09T13:55:09.801" v="826" actId="113"/>
          <ac:spMkLst>
            <pc:docMk/>
            <pc:sldMk cId="3341605493" sldId="962"/>
            <ac:spMk id="8" creationId="{023ABA29-7849-4D0A-8930-877E5472C26F}"/>
          </ac:spMkLst>
        </pc:spChg>
      </pc:sldChg>
      <pc:sldChg chg="del">
        <pc:chgData name="Dimitar Zahariev" userId="b84e4ebc77879e88" providerId="LiveId" clId="{4B601C12-2454-4F60-95F5-C16DB5D626F8}" dt="2022-02-08T13:36:43.790" v="2" actId="47"/>
        <pc:sldMkLst>
          <pc:docMk/>
          <pc:sldMk cId="452767044" sldId="964"/>
        </pc:sldMkLst>
      </pc:sldChg>
      <pc:sldChg chg="modSp add del mod">
        <pc:chgData name="Dimitar Zahariev" userId="b84e4ebc77879e88" providerId="LiveId" clId="{4B601C12-2454-4F60-95F5-C16DB5D626F8}" dt="2022-02-09T14:20:34.304" v="956" actId="20577"/>
        <pc:sldMkLst>
          <pc:docMk/>
          <pc:sldMk cId="2856544599" sldId="964"/>
        </pc:sldMkLst>
        <pc:spChg chg="mod">
          <ac:chgData name="Dimitar Zahariev" userId="b84e4ebc77879e88" providerId="LiveId" clId="{4B601C12-2454-4F60-95F5-C16DB5D626F8}" dt="2022-02-08T13:37:43.883" v="9"/>
          <ac:spMkLst>
            <pc:docMk/>
            <pc:sldMk cId="2856544599" sldId="964"/>
            <ac:spMk id="2" creationId="{0EC3D611-83A9-4DFF-BD0D-AE6061924E88}"/>
          </ac:spMkLst>
        </pc:spChg>
        <pc:spChg chg="mod">
          <ac:chgData name="Dimitar Zahariev" userId="b84e4ebc77879e88" providerId="LiveId" clId="{4B601C12-2454-4F60-95F5-C16DB5D626F8}" dt="2022-02-09T14:20:26.568" v="954" actId="20577"/>
          <ac:spMkLst>
            <pc:docMk/>
            <pc:sldMk cId="2856544599" sldId="964"/>
            <ac:spMk id="3" creationId="{8DA66BFE-BAE1-4010-AD31-AC9FF2D029F0}"/>
          </ac:spMkLst>
        </pc:spChg>
        <pc:spChg chg="mod">
          <ac:chgData name="Dimitar Zahariev" userId="b84e4ebc77879e88" providerId="LiveId" clId="{4B601C12-2454-4F60-95F5-C16DB5D626F8}" dt="2022-02-09T14:20:34.304" v="956" actId="20577"/>
          <ac:spMkLst>
            <pc:docMk/>
            <pc:sldMk cId="2856544599" sldId="964"/>
            <ac:spMk id="6" creationId="{6C485AD7-C790-4B4A-9E01-EC5BA0D67A47}"/>
          </ac:spMkLst>
        </pc:spChg>
        <pc:graphicFrameChg chg="mod">
          <ac:chgData name="Dimitar Zahariev" userId="b84e4ebc77879e88" providerId="LiveId" clId="{4B601C12-2454-4F60-95F5-C16DB5D626F8}" dt="2022-02-08T13:38:43.033" v="12"/>
          <ac:graphicFrameMkLst>
            <pc:docMk/>
            <pc:sldMk cId="2856544599" sldId="964"/>
            <ac:graphicFrameMk id="5" creationId="{C9A07C50-DB27-4B27-9564-E6E6CE66CE54}"/>
          </ac:graphicFrameMkLst>
        </pc:graphicFrameChg>
      </pc:sldChg>
      <pc:sldChg chg="addSp delSp modSp new mod ord modAnim">
        <pc:chgData name="Dimitar Zahariev" userId="b84e4ebc77879e88" providerId="LiveId" clId="{4B601C12-2454-4F60-95F5-C16DB5D626F8}" dt="2022-02-09T16:07:01.017" v="1564"/>
        <pc:sldMkLst>
          <pc:docMk/>
          <pc:sldMk cId="2717938050" sldId="965"/>
        </pc:sldMkLst>
        <pc:spChg chg="del">
          <ac:chgData name="Dimitar Zahariev" userId="b84e4ebc77879e88" providerId="LiveId" clId="{4B601C12-2454-4F60-95F5-C16DB5D626F8}" dt="2022-02-09T15:56:01.956" v="1410" actId="478"/>
          <ac:spMkLst>
            <pc:docMk/>
            <pc:sldMk cId="2717938050" sldId="965"/>
            <ac:spMk id="2" creationId="{6F45EAC6-27AA-4EEC-876E-75FCBE5B8E68}"/>
          </ac:spMkLst>
        </pc:spChg>
        <pc:spChg chg="mod">
          <ac:chgData name="Dimitar Zahariev" userId="b84e4ebc77879e88" providerId="LiveId" clId="{4B601C12-2454-4F60-95F5-C16DB5D626F8}" dt="2022-02-08T15:39:56.834" v="41" actId="20577"/>
          <ac:spMkLst>
            <pc:docMk/>
            <pc:sldMk cId="2717938050" sldId="965"/>
            <ac:spMk id="3" creationId="{A0026496-6D14-4C14-8EFD-F0014A4B1B61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5" creationId="{4E0723D4-9647-4797-A9F4-944D6601724D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6" creationId="{82EBEB52-6591-488B-8340-F6F8C77D3338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7" creationId="{3AF4CAAE-D06C-40E2-9161-1CC20185917B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8" creationId="{E81D91BE-70AD-475B-B516-90A6837E7FFF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9" creationId="{F1FEBE54-2D9B-40F2-AFFC-4CB0CC3B52D3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10" creationId="{0BCD9C3B-EE38-4FC1-A7CC-F153CA8F67C8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11" creationId="{AD4B4E7A-A257-455E-AF18-C28FEFE1B579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12" creationId="{88A0668C-0E1E-4CF1-8491-6A227794F450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13" creationId="{7069CEB3-BF58-4DF5-A20C-0C47B38927FA}"/>
          </ac:spMkLst>
        </pc:spChg>
        <pc:spChg chg="add del mod">
          <ac:chgData name="Dimitar Zahariev" userId="b84e4ebc77879e88" providerId="LiveId" clId="{4B601C12-2454-4F60-95F5-C16DB5D626F8}" dt="2022-02-09T15:58:21.613" v="1454" actId="478"/>
          <ac:spMkLst>
            <pc:docMk/>
            <pc:sldMk cId="2717938050" sldId="965"/>
            <ac:spMk id="14" creationId="{F6C2D870-62AF-4C8E-A117-4C587E7EF9AA}"/>
          </ac:spMkLst>
        </pc:spChg>
        <pc:spChg chg="add del mod">
          <ac:chgData name="Dimitar Zahariev" userId="b84e4ebc77879e88" providerId="LiveId" clId="{4B601C12-2454-4F60-95F5-C16DB5D626F8}" dt="2022-02-09T15:58:41.354" v="1457" actId="478"/>
          <ac:spMkLst>
            <pc:docMk/>
            <pc:sldMk cId="2717938050" sldId="965"/>
            <ac:spMk id="15" creationId="{80144F27-85F6-450D-95D9-5C6629FBC7C9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16" creationId="{4467A92F-02C1-4EF6-AA2E-C0C9B2BCEA83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17" creationId="{3A267577-7197-4C4C-A382-C656A9242861}"/>
          </ac:spMkLst>
        </pc:spChg>
        <pc:spChg chg="add del mod">
          <ac:chgData name="Dimitar Zahariev" userId="b84e4ebc77879e88" providerId="LiveId" clId="{4B601C12-2454-4F60-95F5-C16DB5D626F8}" dt="2022-02-09T15:58:54.812" v="1460" actId="478"/>
          <ac:spMkLst>
            <pc:docMk/>
            <pc:sldMk cId="2717938050" sldId="965"/>
            <ac:spMk id="18" creationId="{EA6DBC52-A0DA-4D7B-AB4C-C29364C69FBC}"/>
          </ac:spMkLst>
        </pc:spChg>
        <pc:spChg chg="add del mod">
          <ac:chgData name="Dimitar Zahariev" userId="b84e4ebc77879e88" providerId="LiveId" clId="{4B601C12-2454-4F60-95F5-C16DB5D626F8}" dt="2022-02-09T15:58:54.812" v="1460" actId="478"/>
          <ac:spMkLst>
            <pc:docMk/>
            <pc:sldMk cId="2717938050" sldId="965"/>
            <ac:spMk id="19" creationId="{E55A307F-CB47-47BC-9783-AA5E176A2DC4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20" creationId="{C74E90AA-83B7-4CD1-92F4-4A3BA85E784C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21" creationId="{5955127B-F9C8-49FD-BBA6-C92595D821FA}"/>
          </ac:spMkLst>
        </pc:spChg>
        <pc:spChg chg="add mod">
          <ac:chgData name="Dimitar Zahariev" userId="b84e4ebc77879e88" providerId="LiveId" clId="{4B601C12-2454-4F60-95F5-C16DB5D626F8}" dt="2022-02-09T16:03:32.512" v="1535" actId="207"/>
          <ac:spMkLst>
            <pc:docMk/>
            <pc:sldMk cId="2717938050" sldId="965"/>
            <ac:spMk id="22" creationId="{7CAB8195-9A86-440E-BE1E-DC45217A9C57}"/>
          </ac:spMkLst>
        </pc:spChg>
        <pc:spChg chg="add mod">
          <ac:chgData name="Dimitar Zahariev" userId="b84e4ebc77879e88" providerId="LiveId" clId="{4B601C12-2454-4F60-95F5-C16DB5D626F8}" dt="2022-02-09T16:03:32.512" v="1535" actId="207"/>
          <ac:spMkLst>
            <pc:docMk/>
            <pc:sldMk cId="2717938050" sldId="965"/>
            <ac:spMk id="25" creationId="{03F87E97-64C9-4270-ADC1-0E1B44081A52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26" creationId="{B1F267AC-EA57-4FB4-9841-43097EBFDF9B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27" creationId="{F09783D8-98B6-4856-8D66-503BC1DB8871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28" creationId="{85F745F3-4807-4252-91EB-E71DB142DB01}"/>
          </ac:spMkLst>
        </pc:spChg>
        <pc:spChg chg="add mod">
          <ac:chgData name="Dimitar Zahariev" userId="b84e4ebc77879e88" providerId="LiveId" clId="{4B601C12-2454-4F60-95F5-C16DB5D626F8}" dt="2022-02-09T16:03:24.936" v="1533" actId="1076"/>
          <ac:spMkLst>
            <pc:docMk/>
            <pc:sldMk cId="2717938050" sldId="965"/>
            <ac:spMk id="29" creationId="{9960DF45-DA63-4802-9733-CE3312B27B11}"/>
          </ac:spMkLst>
        </pc:spChg>
        <pc:spChg chg="add mod">
          <ac:chgData name="Dimitar Zahariev" userId="b84e4ebc77879e88" providerId="LiveId" clId="{4B601C12-2454-4F60-95F5-C16DB5D626F8}" dt="2022-02-09T16:06:09.586" v="1554" actId="14100"/>
          <ac:spMkLst>
            <pc:docMk/>
            <pc:sldMk cId="2717938050" sldId="965"/>
            <ac:spMk id="30" creationId="{9A49855B-A855-4CFF-A077-C23971375E6B}"/>
          </ac:spMkLst>
        </pc:spChg>
        <pc:spChg chg="add mod">
          <ac:chgData name="Dimitar Zahariev" userId="b84e4ebc77879e88" providerId="LiveId" clId="{4B601C12-2454-4F60-95F5-C16DB5D626F8}" dt="2022-02-09T16:04:38.691" v="1539" actId="1076"/>
          <ac:spMkLst>
            <pc:docMk/>
            <pc:sldMk cId="2717938050" sldId="965"/>
            <ac:spMk id="31" creationId="{D0FE9851-64BA-4048-9C57-B81C4F477B0F}"/>
          </ac:spMkLst>
        </pc:spChg>
        <pc:spChg chg="add del mod">
          <ac:chgData name="Dimitar Zahariev" userId="b84e4ebc77879e88" providerId="LiveId" clId="{4B601C12-2454-4F60-95F5-C16DB5D626F8}" dt="2022-02-09T16:05:48.498" v="1550" actId="21"/>
          <ac:spMkLst>
            <pc:docMk/>
            <pc:sldMk cId="2717938050" sldId="965"/>
            <ac:spMk id="32" creationId="{F2273EFC-D34C-4886-970B-861C3FD05C83}"/>
          </ac:spMkLst>
        </pc:spChg>
        <pc:spChg chg="add mod">
          <ac:chgData name="Dimitar Zahariev" userId="b84e4ebc77879e88" providerId="LiveId" clId="{4B601C12-2454-4F60-95F5-C16DB5D626F8}" dt="2022-02-09T16:05:55.533" v="1552"/>
          <ac:spMkLst>
            <pc:docMk/>
            <pc:sldMk cId="2717938050" sldId="965"/>
            <ac:spMk id="33" creationId="{E1D74689-8000-4972-9F38-FF4A5730E983}"/>
          </ac:spMkLst>
        </pc:spChg>
        <pc:spChg chg="add mod">
          <ac:chgData name="Dimitar Zahariev" userId="b84e4ebc77879e88" providerId="LiveId" clId="{4B601C12-2454-4F60-95F5-C16DB5D626F8}" dt="2022-02-09T16:06:43.113" v="1561" actId="6549"/>
          <ac:spMkLst>
            <pc:docMk/>
            <pc:sldMk cId="2717938050" sldId="965"/>
            <ac:spMk id="34" creationId="{AB901B1B-229F-4712-B139-6DDA971733FC}"/>
          </ac:spMkLst>
        </pc:spChg>
        <pc:cxnChg chg="add mod">
          <ac:chgData name="Dimitar Zahariev" userId="b84e4ebc77879e88" providerId="LiveId" clId="{4B601C12-2454-4F60-95F5-C16DB5D626F8}" dt="2022-02-09T16:03:24.936" v="1533" actId="1076"/>
          <ac:cxnSpMkLst>
            <pc:docMk/>
            <pc:sldMk cId="2717938050" sldId="965"/>
            <ac:cxnSpMk id="24" creationId="{CAFB6850-9ACE-44F0-A26C-BC1F18F4FCDC}"/>
          </ac:cxnSpMkLst>
        </pc:cxnChg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3147212032" sldId="965"/>
        </pc:sldMkLst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401445057" sldId="966"/>
        </pc:sldMkLst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115969321" sldId="967"/>
        </pc:sldMkLst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201898728" sldId="968"/>
        </pc:sldMkLst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2910155735" sldId="969"/>
        </pc:sldMkLst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2510699050" sldId="970"/>
        </pc:sldMkLst>
      </pc:sldChg>
      <pc:sldChg chg="del">
        <pc:chgData name="Dimitar Zahariev" userId="b84e4ebc77879e88" providerId="LiveId" clId="{4B601C12-2454-4F60-95F5-C16DB5D626F8}" dt="2022-02-08T13:35:35.603" v="0" actId="47"/>
        <pc:sldMkLst>
          <pc:docMk/>
          <pc:sldMk cId="1265028387" sldId="9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177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434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527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577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473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447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576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83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6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9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46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51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5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9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image" Target="../media/image46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51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53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369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981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723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31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841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341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177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11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742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497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5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7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722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9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7659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40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635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03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3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877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520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511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129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71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72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2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2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3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www.ubuntu.com/containers/lxd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s://docs.docker.com/registry/" TargetMode="External"/><Relationship Id="rId4" Type="http://schemas.openxmlformats.org/officeDocument/2006/relationships/hyperlink" Target="https://docs.docker.com/docker-hub/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8.jpe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1.jpg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9.png"/><Relationship Id="rId15" Type="http://schemas.openxmlformats.org/officeDocument/2006/relationships/image" Target="../media/image64.jpeg"/><Relationship Id="rId23" Type="http://schemas.openxmlformats.org/officeDocument/2006/relationships/image" Target="../media/image6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3.png"/><Relationship Id="rId4" Type="http://schemas.openxmlformats.org/officeDocument/2006/relationships/hyperlink" Target="https://softuni.bg/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Docker. Work with Images &amp; Containers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F7CF99B-AEA3-4862-B374-39CE10CE6C9C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" y="1989348"/>
            <a:ext cx="4769719" cy="2674540"/>
          </a:xfr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C9D35AA-79AA-11C5-2B1B-9DE707B81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5B22A-F2C6-43CD-9B15-2E1E34995932}"/>
              </a:ext>
            </a:extLst>
          </p:cNvPr>
          <p:cNvSpPr txBox="1"/>
          <p:nvPr/>
        </p:nvSpPr>
        <p:spPr>
          <a:xfrm>
            <a:off x="152400" y="2057400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“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5BF16-B3AE-488E-8325-937F53F55200}"/>
              </a:ext>
            </a:extLst>
          </p:cNvPr>
          <p:cNvSpPr txBox="1"/>
          <p:nvPr/>
        </p:nvSpPr>
        <p:spPr>
          <a:xfrm>
            <a:off x="990600" y="2667000"/>
            <a:ext cx="10515600" cy="1816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OS-level virtualization refers to an operating system paradigm in which the kernel allows the existence of </a:t>
            </a:r>
            <a:r>
              <a:rPr lang="en-US" sz="3200" b="1" dirty="0"/>
              <a:t>multiple isolated user space instances </a:t>
            </a:r>
            <a:r>
              <a:rPr lang="en-US" sz="3200" dirty="0"/>
              <a:t>known as </a:t>
            </a:r>
            <a:r>
              <a:rPr lang="en-US" sz="3200" b="1" dirty="0"/>
              <a:t>containers, zones, jails, …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6B22-A3D0-4C4F-9657-390E39A6A181}"/>
              </a:ext>
            </a:extLst>
          </p:cNvPr>
          <p:cNvSpPr txBox="1"/>
          <p:nvPr/>
        </p:nvSpPr>
        <p:spPr>
          <a:xfrm>
            <a:off x="10668000" y="3465513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”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DBD0-1B67-4A4A-AEA7-8F7B423B2B10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https://en.wikipedia.org/wiki/OS-level_virtualization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3911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4" name="Текстов контейнер 43">
            <a:extLst>
              <a:ext uri="{FF2B5EF4-FFF2-40B4-BE49-F238E27FC236}">
                <a16:creationId xmlns:a16="http://schemas.microsoft.com/office/drawing/2014/main" id="{2F276857-F60B-6343-EA65-A7012CDCE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to Containers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FA888-DCA8-4158-A3B4-88E8D01007F3}"/>
              </a:ext>
            </a:extLst>
          </p:cNvPr>
          <p:cNvCxnSpPr/>
          <p:nvPr/>
        </p:nvCxnSpPr>
        <p:spPr>
          <a:xfrm>
            <a:off x="531812" y="4114800"/>
            <a:ext cx="1112520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9E2FEE-E346-43A6-8A8E-DC3B9E05E106}"/>
              </a:ext>
            </a:extLst>
          </p:cNvPr>
          <p:cNvSpPr/>
          <p:nvPr/>
        </p:nvSpPr>
        <p:spPr>
          <a:xfrm>
            <a:off x="1823716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835DE1F0-F6B3-4340-A949-053C8941B54C}"/>
              </a:ext>
            </a:extLst>
          </p:cNvPr>
          <p:cNvSpPr/>
          <p:nvPr/>
        </p:nvSpPr>
        <p:spPr>
          <a:xfrm>
            <a:off x="1402507" y="4746389"/>
            <a:ext cx="1101947" cy="96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1999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1) Capabilities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2)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AppArmor</a:t>
            </a:r>
            <a:endParaRPr lang="en-US" sz="1100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3)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SELinux</a:t>
            </a:r>
            <a:endParaRPr lang="bg-BG" sz="11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1B581-FBCD-4FA0-8AB6-42A9CF23134B}"/>
              </a:ext>
            </a:extLst>
          </p:cNvPr>
          <p:cNvCxnSpPr/>
          <p:nvPr/>
        </p:nvCxnSpPr>
        <p:spPr>
          <a:xfrm>
            <a:off x="1899916" y="4191000"/>
            <a:ext cx="0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D3A7E70-2909-4D7C-BBE2-8FBDE418D367}"/>
              </a:ext>
            </a:extLst>
          </p:cNvPr>
          <p:cNvSpPr/>
          <p:nvPr/>
        </p:nvSpPr>
        <p:spPr>
          <a:xfrm>
            <a:off x="2492437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9BA81C51-E9A4-43BF-8BE4-1F394C52D43A}"/>
              </a:ext>
            </a:extLst>
          </p:cNvPr>
          <p:cNvSpPr/>
          <p:nvPr/>
        </p:nvSpPr>
        <p:spPr>
          <a:xfrm>
            <a:off x="1916651" y="2590800"/>
            <a:ext cx="1299616" cy="892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2000 - 2001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1) FreeBSD Jails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2)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Virtuozzo</a:t>
            </a:r>
            <a:endParaRPr lang="en-US" sz="1100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3) Linux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VServer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67C4EC-E83B-4A2E-969F-B9899ADE4071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2566459" y="3483210"/>
            <a:ext cx="2178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D266AC3-1AAE-4439-8042-09969E8B1CF5}"/>
              </a:ext>
            </a:extLst>
          </p:cNvPr>
          <p:cNvSpPr/>
          <p:nvPr/>
        </p:nvSpPr>
        <p:spPr>
          <a:xfrm>
            <a:off x="3381473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Rounded Rectangle 21">
            <a:extLst>
              <a:ext uri="{FF2B5EF4-FFF2-40B4-BE49-F238E27FC236}">
                <a16:creationId xmlns:a16="http://schemas.microsoft.com/office/drawing/2014/main" id="{3745C404-96D5-4324-B6A4-409C9A5C786B}"/>
              </a:ext>
            </a:extLst>
          </p:cNvPr>
          <p:cNvSpPr/>
          <p:nvPr/>
        </p:nvSpPr>
        <p:spPr>
          <a:xfrm>
            <a:off x="2687229" y="4746390"/>
            <a:ext cx="157838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2002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Mount Namespaces</a:t>
            </a:r>
            <a:endParaRPr lang="bg-BG" sz="11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68B8C2-6121-420A-A1AC-F379BCCDC93E}"/>
              </a:ext>
            </a:extLst>
          </p:cNvPr>
          <p:cNvCxnSpPr/>
          <p:nvPr/>
        </p:nvCxnSpPr>
        <p:spPr>
          <a:xfrm>
            <a:off x="3457673" y="4191000"/>
            <a:ext cx="0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22D2538-646A-4A43-829F-222B894B8090}"/>
              </a:ext>
            </a:extLst>
          </p:cNvPr>
          <p:cNvSpPr/>
          <p:nvPr/>
        </p:nvSpPr>
        <p:spPr>
          <a:xfrm>
            <a:off x="3983652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F3609F58-3AC8-4DDE-9CC2-5574A55F90BB}"/>
              </a:ext>
            </a:extLst>
          </p:cNvPr>
          <p:cNvSpPr/>
          <p:nvPr/>
        </p:nvSpPr>
        <p:spPr>
          <a:xfrm>
            <a:off x="3351932" y="1810437"/>
            <a:ext cx="1415014" cy="71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2004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Solaris Containers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(zones)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913005-C8F7-4BAB-A37F-C34C95C8AF98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4059439" y="2520714"/>
            <a:ext cx="413" cy="15178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B4FD84-63C8-4344-A449-CF79A16CDE89}"/>
              </a:ext>
            </a:extLst>
          </p:cNvPr>
          <p:cNvSpPr/>
          <p:nvPr/>
        </p:nvSpPr>
        <p:spPr>
          <a:xfrm>
            <a:off x="5245442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6F335385-B939-440E-B149-A6C7AA8EEC72}"/>
              </a:ext>
            </a:extLst>
          </p:cNvPr>
          <p:cNvSpPr/>
          <p:nvPr/>
        </p:nvSpPr>
        <p:spPr>
          <a:xfrm>
            <a:off x="4622501" y="2910800"/>
            <a:ext cx="1398281" cy="60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2005</a:t>
            </a:r>
          </a:p>
          <a:p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Virtuozzo</a:t>
            </a:r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OpenVZ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FCF9-BB93-48CA-BBBA-8629F7949D0B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5321642" y="3514286"/>
            <a:ext cx="0" cy="5243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09B83BF-CA41-4DF0-B2B5-6CC5937C69DE}"/>
              </a:ext>
            </a:extLst>
          </p:cNvPr>
          <p:cNvSpPr/>
          <p:nvPr/>
        </p:nvSpPr>
        <p:spPr>
          <a:xfrm>
            <a:off x="6055593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CAED0F14-3D37-42B9-AB81-834F576D30D6}"/>
              </a:ext>
            </a:extLst>
          </p:cNvPr>
          <p:cNvSpPr/>
          <p:nvPr/>
        </p:nvSpPr>
        <p:spPr>
          <a:xfrm>
            <a:off x="4741096" y="4747843"/>
            <a:ext cx="2781394" cy="724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2006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1) Process Containers (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cgroups</a:t>
            </a:r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) by Google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2) UTS and IPC Namespaces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A709DC-64CC-4AFF-9867-F26F1864AB7E}"/>
              </a:ext>
            </a:extLst>
          </p:cNvPr>
          <p:cNvCxnSpPr/>
          <p:nvPr/>
        </p:nvCxnSpPr>
        <p:spPr>
          <a:xfrm>
            <a:off x="6131793" y="4191000"/>
            <a:ext cx="0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693BEEA-328B-4B52-8621-C3EC7B446DA5}"/>
              </a:ext>
            </a:extLst>
          </p:cNvPr>
          <p:cNvSpPr/>
          <p:nvPr/>
        </p:nvSpPr>
        <p:spPr>
          <a:xfrm>
            <a:off x="654003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5" name="Rounded Rectangle 33">
            <a:extLst>
              <a:ext uri="{FF2B5EF4-FFF2-40B4-BE49-F238E27FC236}">
                <a16:creationId xmlns:a16="http://schemas.microsoft.com/office/drawing/2014/main" id="{49F51BED-5BD3-40A4-94F1-38BDB2D37909}"/>
              </a:ext>
            </a:extLst>
          </p:cNvPr>
          <p:cNvSpPr/>
          <p:nvPr/>
        </p:nvSpPr>
        <p:spPr>
          <a:xfrm>
            <a:off x="232795" y="4746390"/>
            <a:ext cx="99481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1979</a:t>
            </a:r>
          </a:p>
          <a:p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chroot</a:t>
            </a:r>
            <a:endParaRPr lang="bg-BG" sz="11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233717-8429-4831-BA9D-401B86DAF3B4}"/>
              </a:ext>
            </a:extLst>
          </p:cNvPr>
          <p:cNvCxnSpPr/>
          <p:nvPr/>
        </p:nvCxnSpPr>
        <p:spPr>
          <a:xfrm>
            <a:off x="730203" y="4191000"/>
            <a:ext cx="0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78C745B-4E80-421F-8150-2704B7884F6B}"/>
              </a:ext>
            </a:extLst>
          </p:cNvPr>
          <p:cNvSpPr/>
          <p:nvPr/>
        </p:nvSpPr>
        <p:spPr>
          <a:xfrm>
            <a:off x="7008813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Rounded Rectangle 36">
            <a:extLst>
              <a:ext uri="{FF2B5EF4-FFF2-40B4-BE49-F238E27FC236}">
                <a16:creationId xmlns:a16="http://schemas.microsoft.com/office/drawing/2014/main" id="{360D2AB9-561F-4F69-A48A-634E4868E694}"/>
              </a:ext>
            </a:extLst>
          </p:cNvPr>
          <p:cNvSpPr/>
          <p:nvPr/>
        </p:nvSpPr>
        <p:spPr>
          <a:xfrm>
            <a:off x="6399212" y="2803524"/>
            <a:ext cx="1372033" cy="67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2007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HP-UX Containers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IBM WPAR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D566B5-260A-4758-8682-87AB8810A883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flipH="1">
            <a:off x="7085013" y="3483210"/>
            <a:ext cx="216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4B18180-948C-4B85-89F1-F9F36AD26C89}"/>
              </a:ext>
            </a:extLst>
          </p:cNvPr>
          <p:cNvSpPr/>
          <p:nvPr/>
        </p:nvSpPr>
        <p:spPr>
          <a:xfrm>
            <a:off x="8036165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1" name="Rounded Rectangle 44">
            <a:extLst>
              <a:ext uri="{FF2B5EF4-FFF2-40B4-BE49-F238E27FC236}">
                <a16:creationId xmlns:a16="http://schemas.microsoft.com/office/drawing/2014/main" id="{933DB610-38AF-49AF-A969-36D4E8D08CE5}"/>
              </a:ext>
            </a:extLst>
          </p:cNvPr>
          <p:cNvSpPr/>
          <p:nvPr/>
        </p:nvSpPr>
        <p:spPr>
          <a:xfrm>
            <a:off x="8367592" y="4724400"/>
            <a:ext cx="2270938" cy="106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2008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1)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cgroups</a:t>
            </a:r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 in kernel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2) PID and Network Namespaces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3) User Namespace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4) LXC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FF9E8F-921F-4D19-8F8E-484D8F368911}"/>
              </a:ext>
            </a:extLst>
          </p:cNvPr>
          <p:cNvSpPr/>
          <p:nvPr/>
        </p:nvSpPr>
        <p:spPr>
          <a:xfrm>
            <a:off x="9580326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3" name="Rounded Rectangle 63">
            <a:extLst>
              <a:ext uri="{FF2B5EF4-FFF2-40B4-BE49-F238E27FC236}">
                <a16:creationId xmlns:a16="http://schemas.microsoft.com/office/drawing/2014/main" id="{04FE802B-9869-4C31-8555-0D49A5954B8F}"/>
              </a:ext>
            </a:extLst>
          </p:cNvPr>
          <p:cNvSpPr/>
          <p:nvPr/>
        </p:nvSpPr>
        <p:spPr>
          <a:xfrm>
            <a:off x="8970725" y="2803524"/>
            <a:ext cx="1372033" cy="67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2013</a:t>
            </a:r>
          </a:p>
          <a:p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Docker</a:t>
            </a:r>
            <a:endParaRPr lang="en-US" sz="1100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By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Docker</a:t>
            </a:r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Inc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82A3C9-DCAE-4859-9F4E-FC2E7C67A750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9656526" y="3483210"/>
            <a:ext cx="216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055B11B-BA3F-42C3-A18E-42D6082CA0A1}"/>
              </a:ext>
            </a:extLst>
          </p:cNvPr>
          <p:cNvSpPr/>
          <p:nvPr/>
        </p:nvSpPr>
        <p:spPr>
          <a:xfrm>
            <a:off x="11071845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6" name="Rounded Rectangle 71">
            <a:extLst>
              <a:ext uri="{FF2B5EF4-FFF2-40B4-BE49-F238E27FC236}">
                <a16:creationId xmlns:a16="http://schemas.microsoft.com/office/drawing/2014/main" id="{BB531BA2-1D3E-4BC6-A6FE-E8C04E4CCE9E}"/>
              </a:ext>
            </a:extLst>
          </p:cNvPr>
          <p:cNvSpPr/>
          <p:nvPr/>
        </p:nvSpPr>
        <p:spPr>
          <a:xfrm>
            <a:off x="10462244" y="2803524"/>
            <a:ext cx="1372033" cy="67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2014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Rkt</a:t>
            </a:r>
            <a:endParaRPr lang="en-US" sz="1100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By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CoreOS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A9A81A-5A18-41AE-91A6-9D741429E67D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11148045" y="3483210"/>
            <a:ext cx="216" cy="555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5">
            <a:extLst>
              <a:ext uri="{FF2B5EF4-FFF2-40B4-BE49-F238E27FC236}">
                <a16:creationId xmlns:a16="http://schemas.microsoft.com/office/drawing/2014/main" id="{ECC11BB2-5C29-4EDB-A2DB-46483159F430}"/>
              </a:ext>
            </a:extLst>
          </p:cNvPr>
          <p:cNvCxnSpPr>
            <a:stCxn id="30" idx="4"/>
            <a:endCxn id="31" idx="1"/>
          </p:cNvCxnSpPr>
          <p:nvPr/>
        </p:nvCxnSpPr>
        <p:spPr>
          <a:xfrm rot="16200000" flipH="1">
            <a:off x="7708107" y="4595257"/>
            <a:ext cx="1063743" cy="25522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2E62420-2C69-4307-A02C-1C6E2D3FF2FA}"/>
              </a:ext>
            </a:extLst>
          </p:cNvPr>
          <p:cNvSpPr/>
          <p:nvPr/>
        </p:nvSpPr>
        <p:spPr>
          <a:xfrm>
            <a:off x="8691257" y="40385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0" name="Rounded Rectangle 77">
            <a:extLst>
              <a:ext uri="{FF2B5EF4-FFF2-40B4-BE49-F238E27FC236}">
                <a16:creationId xmlns:a16="http://schemas.microsoft.com/office/drawing/2014/main" id="{6C05C93D-FFE7-41B2-9DDA-2D64B8C78005}"/>
              </a:ext>
            </a:extLst>
          </p:cNvPr>
          <p:cNvSpPr/>
          <p:nvPr/>
        </p:nvSpPr>
        <p:spPr>
          <a:xfrm>
            <a:off x="8081440" y="2029474"/>
            <a:ext cx="1372033" cy="679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2011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Warden</a:t>
            </a:r>
          </a:p>
          <a:p>
            <a:r>
              <a:rPr lang="en-US" sz="1100" b="1" dirty="0">
                <a:solidFill>
                  <a:schemeClr val="tx2">
                    <a:lumMod val="10000"/>
                  </a:schemeClr>
                </a:solidFill>
              </a:rPr>
              <a:t>By </a:t>
            </a:r>
            <a:r>
              <a:rPr lang="en-US" sz="1100" b="1" dirty="0" err="1">
                <a:solidFill>
                  <a:schemeClr val="tx2">
                    <a:lumMod val="10000"/>
                  </a:schemeClr>
                </a:solidFill>
              </a:rPr>
              <a:t>CloudFoundry</a:t>
            </a:r>
            <a:endParaRPr lang="bg-BG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093DE9-69BC-495A-BDDF-019FAC903831}"/>
              </a:ext>
            </a:extLst>
          </p:cNvPr>
          <p:cNvCxnSpPr>
            <a:stCxn id="40" idx="2"/>
            <a:endCxn id="39" idx="0"/>
          </p:cNvCxnSpPr>
          <p:nvPr/>
        </p:nvCxnSpPr>
        <p:spPr>
          <a:xfrm>
            <a:off x="8767457" y="2709160"/>
            <a:ext cx="0" cy="1329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E78A9-BE8D-49BF-9779-C3C30031A18E}"/>
              </a:ext>
            </a:extLst>
          </p:cNvPr>
          <p:cNvSpPr txBox="1"/>
          <p:nvPr/>
        </p:nvSpPr>
        <p:spPr>
          <a:xfrm>
            <a:off x="4163434" y="1071859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Companies and Solutions</a:t>
            </a:r>
            <a:endParaRPr lang="bg-BG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557B0A-5A44-475D-A513-989FACDB20A3}"/>
              </a:ext>
            </a:extLst>
          </p:cNvPr>
          <p:cNvSpPr txBox="1"/>
          <p:nvPr/>
        </p:nvSpPr>
        <p:spPr>
          <a:xfrm>
            <a:off x="4146291" y="6148764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Enablement Technologies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29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9" grpId="0" animBg="1"/>
      <p:bldP spid="40" grpId="0" animBg="1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System Containers (BSD Jails, Solaris Zones, …)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LXC + LXD + LXCF </a:t>
            </a:r>
            <a:r>
              <a:rPr lang="en-US" dirty="0"/>
              <a:t>by</a:t>
            </a:r>
            <a:r>
              <a:rPr lang="en-US" b="1" dirty="0"/>
              <a:t> Canonical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 hypervisor (system containers)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https://linuxcontainers.org/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Application Containers (</a:t>
            </a:r>
            <a:r>
              <a:rPr lang="en-US" b="1" dirty="0" err="1"/>
              <a:t>containerd</a:t>
            </a:r>
            <a:r>
              <a:rPr lang="en-US" b="1" dirty="0"/>
              <a:t>, CRI-O, …)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 </a:t>
            </a:r>
            <a:r>
              <a:rPr lang="en-US" dirty="0"/>
              <a:t>by</a:t>
            </a:r>
            <a:r>
              <a:rPr lang="en-US" b="1" dirty="0"/>
              <a:t> Docker Inc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Tools and application container engine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https://www.docker.com/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Types and 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65C6E-2A97-4940-AA74-D59A93A4E2E0}"/>
              </a:ext>
            </a:extLst>
          </p:cNvPr>
          <p:cNvSpPr txBox="1"/>
          <p:nvPr/>
        </p:nvSpPr>
        <p:spPr>
          <a:xfrm>
            <a:off x="9265593" y="1809343"/>
            <a:ext cx="2639084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OS-centric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Multiple processes</a:t>
            </a:r>
            <a:endParaRPr lang="bg-B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4636C-0EB9-4BF3-93F2-C92B36BEE93E}"/>
              </a:ext>
            </a:extLst>
          </p:cNvPr>
          <p:cNvSpPr txBox="1"/>
          <p:nvPr/>
        </p:nvSpPr>
        <p:spPr>
          <a:xfrm>
            <a:off x="9265592" y="4696564"/>
            <a:ext cx="2639083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App-centric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Single process *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488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VMs vs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VMs virtualize the hardware</a:t>
            </a:r>
          </a:p>
          <a:p>
            <a:pPr latinLnBrk="0"/>
            <a:r>
              <a:rPr lang="en-US" sz="3200" dirty="0"/>
              <a:t>Complete isolation</a:t>
            </a:r>
          </a:p>
          <a:p>
            <a:pPr latinLnBrk="0"/>
            <a:r>
              <a:rPr lang="en-US" sz="3200" dirty="0"/>
              <a:t>Complete OS installation. Requires more resources</a:t>
            </a:r>
          </a:p>
          <a:p>
            <a:pPr latinLnBrk="0"/>
            <a:r>
              <a:rPr lang="en-US" sz="3200" dirty="0"/>
              <a:t>Runs almost any OS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17CF2-972B-4030-AD57-CC66416A1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Containers virtualize the OS</a:t>
            </a:r>
          </a:p>
          <a:p>
            <a:pPr latinLnBrk="0"/>
            <a:r>
              <a:rPr lang="en-US" sz="3200" dirty="0"/>
              <a:t>Lightweight isolation</a:t>
            </a:r>
          </a:p>
          <a:p>
            <a:pPr latinLnBrk="0"/>
            <a:r>
              <a:rPr lang="en-US" sz="3200" dirty="0"/>
              <a:t>Shared kernel. Requires fewer resources</a:t>
            </a:r>
          </a:p>
          <a:p>
            <a:pPr latinLnBrk="0"/>
            <a:r>
              <a:rPr lang="en-US" sz="3200" dirty="0"/>
              <a:t>Runs on the same 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4C99853-8552-762E-2227-0AF9F5B9D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Together: VMs and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7D88-6A7F-4B7A-95BE-7C616E7F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4" y="1447800"/>
            <a:ext cx="8991600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155E1-5F87-49D9-9BD8-0E095C42C9E7}"/>
              </a:ext>
            </a:extLst>
          </p:cNvPr>
          <p:cNvSpPr txBox="1"/>
          <p:nvPr/>
        </p:nvSpPr>
        <p:spPr>
          <a:xfrm>
            <a:off x="4071341" y="6338232"/>
            <a:ext cx="404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https://www.docker.com/what-container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631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Whole New World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4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b="1" dirty="0"/>
              <a:t>Container host </a:t>
            </a:r>
            <a:r>
              <a:rPr lang="en-US" dirty="0"/>
              <a:t>is a physical or virtual computer system configured with </a:t>
            </a:r>
            <a:r>
              <a:rPr lang="en-US" b="1" dirty="0"/>
              <a:t>a container engine</a:t>
            </a:r>
            <a:endParaRPr lang="en-US" dirty="0"/>
          </a:p>
          <a:p>
            <a:pPr latinLnBrk="0"/>
            <a:r>
              <a:rPr lang="en-US" b="1" dirty="0"/>
              <a:t>Container image </a:t>
            </a:r>
            <a:r>
              <a:rPr lang="en-US" dirty="0"/>
              <a:t>shows the state of a container, including registry or file system changes</a:t>
            </a:r>
          </a:p>
          <a:p>
            <a:pPr latinLnBrk="0"/>
            <a:r>
              <a:rPr lang="en-US" b="1" dirty="0"/>
              <a:t>Container OS image </a:t>
            </a:r>
            <a:r>
              <a:rPr lang="en-US" dirty="0"/>
              <a:t>is the first layer of potentially many image layers that make up a container</a:t>
            </a:r>
          </a:p>
          <a:p>
            <a:pPr latinLnBrk="0"/>
            <a:r>
              <a:rPr lang="en-US" b="1" dirty="0"/>
              <a:t>Container repository </a:t>
            </a:r>
            <a:r>
              <a:rPr lang="en-US" dirty="0"/>
              <a:t>stores container images and </a:t>
            </a:r>
            <a:br>
              <a:rPr lang="en-US" dirty="0"/>
            </a:br>
            <a:r>
              <a:rPr lang="en-US" dirty="0"/>
              <a:t>their dependencies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Concepts (Docker View)</a:t>
            </a:r>
          </a:p>
        </p:txBody>
      </p:sp>
    </p:spTree>
    <p:extLst>
      <p:ext uri="{BB962C8B-B14F-4D97-AF65-F5344CB8AC3E}">
        <p14:creationId xmlns:p14="http://schemas.microsoft.com/office/powerpoint/2010/main" val="22509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atinLnBrk="0">
              <a:lnSpc>
                <a:spcPct val="100000"/>
              </a:lnSpc>
            </a:pPr>
            <a:r>
              <a:rPr lang="en-US" sz="3000" b="1" dirty="0"/>
              <a:t>Container</a:t>
            </a:r>
            <a:endParaRPr lang="en-US" sz="2800" b="1" dirty="0"/>
          </a:p>
          <a:p>
            <a:pPr lvl="1" latinLnBrk="0">
              <a:lnSpc>
                <a:spcPct val="100000"/>
              </a:lnSpc>
            </a:pPr>
            <a:r>
              <a:rPr lang="en-US" sz="2800" dirty="0"/>
              <a:t>A runnable instance of an image. Containers are processes with much </a:t>
            </a:r>
            <a:br>
              <a:rPr lang="en-US" sz="2800" dirty="0"/>
            </a:br>
            <a:r>
              <a:rPr lang="en-US" sz="2800" dirty="0"/>
              <a:t>more isolation</a:t>
            </a:r>
          </a:p>
          <a:p>
            <a:pPr latinLnBrk="0">
              <a:lnSpc>
                <a:spcPct val="100000"/>
              </a:lnSpc>
            </a:pPr>
            <a:r>
              <a:rPr lang="en-US" sz="3000" b="1" dirty="0"/>
              <a:t>Image</a:t>
            </a:r>
          </a:p>
          <a:p>
            <a:pPr lvl="1" latinLnBrk="0">
              <a:lnSpc>
                <a:spcPct val="100000"/>
              </a:lnSpc>
            </a:pPr>
            <a:r>
              <a:rPr lang="en-US" sz="2800" dirty="0"/>
              <a:t>A read-only template of a container </a:t>
            </a:r>
            <a:br>
              <a:rPr lang="en-US" sz="2800" dirty="0"/>
            </a:br>
            <a:r>
              <a:rPr lang="en-US" sz="2800" dirty="0"/>
              <a:t>built from layers. Images provide a </a:t>
            </a:r>
            <a:br>
              <a:rPr lang="en-US" sz="2800" dirty="0"/>
            </a:br>
            <a:r>
              <a:rPr lang="en-US" sz="2800" dirty="0"/>
              <a:t>way for simpler software distribution</a:t>
            </a:r>
          </a:p>
          <a:p>
            <a:pPr latinLnBrk="0"/>
            <a:r>
              <a:rPr lang="en-US" sz="3000" b="1" dirty="0"/>
              <a:t>Repository</a:t>
            </a:r>
          </a:p>
          <a:p>
            <a:pPr lvl="1" latinLnBrk="0"/>
            <a:r>
              <a:rPr lang="en-US" sz="2800" dirty="0"/>
              <a:t>A collection of different versions of </a:t>
            </a:r>
            <a:br>
              <a:rPr lang="en-US" sz="2800" dirty="0"/>
            </a:br>
            <a:r>
              <a:rPr lang="en-US" sz="2800" dirty="0"/>
              <a:t>an image identified by tags</a:t>
            </a:r>
          </a:p>
          <a:p>
            <a:pPr latinLnBrk="0"/>
            <a:r>
              <a:rPr lang="en-US" sz="3000" b="1" dirty="0"/>
              <a:t>Registry</a:t>
            </a:r>
          </a:p>
          <a:p>
            <a:pPr lvl="1" latinLnBrk="0"/>
            <a:r>
              <a:rPr lang="en-US" sz="2800" dirty="0"/>
              <a:t>A collection of repositories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FCD28-2B8B-4CAD-BC6B-9C24475ABCA6}"/>
              </a:ext>
            </a:extLst>
          </p:cNvPr>
          <p:cNvSpPr/>
          <p:nvPr/>
        </p:nvSpPr>
        <p:spPr>
          <a:xfrm>
            <a:off x="7313612" y="4876800"/>
            <a:ext cx="35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Ubuntu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B02B-703A-4845-A6A5-899AE572556A}"/>
              </a:ext>
            </a:extLst>
          </p:cNvPr>
          <p:cNvSpPr/>
          <p:nvPr/>
        </p:nvSpPr>
        <p:spPr>
          <a:xfrm>
            <a:off x="7313612" y="3962400"/>
            <a:ext cx="35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MariaDB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041D7-D817-4E1C-9BA4-5C8781FA7607}"/>
              </a:ext>
            </a:extLst>
          </p:cNvPr>
          <p:cNvSpPr/>
          <p:nvPr/>
        </p:nvSpPr>
        <p:spPr>
          <a:xfrm>
            <a:off x="7313612" y="3048000"/>
            <a:ext cx="3567000" cy="76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Writable Layer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37EAA-AD53-4EA2-9EF8-5456FC35D81F}"/>
              </a:ext>
            </a:extLst>
          </p:cNvPr>
          <p:cNvSpPr/>
          <p:nvPr/>
        </p:nvSpPr>
        <p:spPr>
          <a:xfrm>
            <a:off x="7161212" y="2895600"/>
            <a:ext cx="38862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6B1E3-C0DB-4BB5-9B31-8858D087EBC3}"/>
              </a:ext>
            </a:extLst>
          </p:cNvPr>
          <p:cNvSpPr txBox="1"/>
          <p:nvPr/>
        </p:nvSpPr>
        <p:spPr>
          <a:xfrm>
            <a:off x="8298482" y="5867400"/>
            <a:ext cx="161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</a:t>
            </a:r>
            <a:endParaRPr lang="bg-BG" sz="28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07F66E9-50C5-44BE-9D35-2BF4ECD61827}"/>
              </a:ext>
            </a:extLst>
          </p:cNvPr>
          <p:cNvSpPr/>
          <p:nvPr/>
        </p:nvSpPr>
        <p:spPr>
          <a:xfrm>
            <a:off x="11123612" y="3048000"/>
            <a:ext cx="152400" cy="762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E4307F6-8792-48F8-A1CB-0D4E67962C97}"/>
              </a:ext>
            </a:extLst>
          </p:cNvPr>
          <p:cNvSpPr/>
          <p:nvPr/>
        </p:nvSpPr>
        <p:spPr>
          <a:xfrm>
            <a:off x="11123612" y="3936298"/>
            <a:ext cx="152400" cy="17025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54A93-6C24-48A9-AC4B-B2A1050001B1}"/>
              </a:ext>
            </a:extLst>
          </p:cNvPr>
          <p:cNvSpPr txBox="1"/>
          <p:nvPr/>
        </p:nvSpPr>
        <p:spPr>
          <a:xfrm rot="16200000">
            <a:off x="10972006" y="4520848"/>
            <a:ext cx="1141413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Layers</a:t>
            </a:r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460BA-E672-4BAF-8C91-E4D71C59A71B}"/>
              </a:ext>
            </a:extLst>
          </p:cNvPr>
          <p:cNvSpPr txBox="1"/>
          <p:nvPr/>
        </p:nvSpPr>
        <p:spPr>
          <a:xfrm rot="16200000">
            <a:off x="10880946" y="3167390"/>
            <a:ext cx="133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Volume</a:t>
            </a:r>
            <a:endParaRPr lang="bg-BG" sz="2800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71C72504-D4B9-424D-8D26-3021EA76538D}"/>
              </a:ext>
            </a:extLst>
          </p:cNvPr>
          <p:cNvSpPr/>
          <p:nvPr/>
        </p:nvSpPr>
        <p:spPr bwMode="auto">
          <a:xfrm>
            <a:off x="7438546" y="4932300"/>
            <a:ext cx="450000" cy="651000"/>
          </a:xfrm>
          <a:prstGeom prst="snip1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/file1</a:t>
            </a:r>
            <a:endParaRPr lang="bg-BG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F8005FCD-9DCE-42CB-BF82-5BB9C5866464}"/>
              </a:ext>
            </a:extLst>
          </p:cNvPr>
          <p:cNvSpPr/>
          <p:nvPr/>
        </p:nvSpPr>
        <p:spPr bwMode="auto">
          <a:xfrm>
            <a:off x="10324751" y="4017900"/>
            <a:ext cx="450000" cy="651000"/>
          </a:xfrm>
          <a:prstGeom prst="snip1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/file2</a:t>
            </a:r>
            <a:endParaRPr lang="bg-BG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4515717-005B-48AD-BB4B-C985C7854D2F}"/>
              </a:ext>
            </a:extLst>
          </p:cNvPr>
          <p:cNvSpPr/>
          <p:nvPr/>
        </p:nvSpPr>
        <p:spPr bwMode="auto">
          <a:xfrm>
            <a:off x="7419934" y="3108967"/>
            <a:ext cx="450000" cy="651000"/>
          </a:xfrm>
          <a:prstGeom prst="snip1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20000"/>
                <a:lumOff val="8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/file1</a:t>
            </a:r>
            <a:endParaRPr lang="bg-BG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326CB13F-397D-44EF-8D0A-175E79D6FA9F}"/>
              </a:ext>
            </a:extLst>
          </p:cNvPr>
          <p:cNvSpPr/>
          <p:nvPr/>
        </p:nvSpPr>
        <p:spPr bwMode="auto">
          <a:xfrm>
            <a:off x="10324751" y="4932300"/>
            <a:ext cx="450000" cy="651000"/>
          </a:xfrm>
          <a:prstGeom prst="snip1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/file2</a:t>
            </a:r>
            <a:endParaRPr lang="bg-BG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91CBA8B4-2255-48F4-A474-551BEB93ED6F}"/>
              </a:ext>
            </a:extLst>
          </p:cNvPr>
          <p:cNvSpPr/>
          <p:nvPr/>
        </p:nvSpPr>
        <p:spPr bwMode="auto">
          <a:xfrm>
            <a:off x="10324751" y="3105825"/>
            <a:ext cx="450000" cy="651000"/>
          </a:xfrm>
          <a:prstGeom prst="snip1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20000"/>
                <a:lumOff val="8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/file2</a:t>
            </a:r>
            <a:endParaRPr lang="bg-BG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73AF-71A3-4F3A-8CAD-9DC9E1998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1F16F6CD-1613-729C-2C8B-19641CE7C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26496-6D14-4C14-8EFD-F0014A4B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Layers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723D4-9647-4797-A9F4-944D6601724D}"/>
              </a:ext>
            </a:extLst>
          </p:cNvPr>
          <p:cNvSpPr/>
          <p:nvPr/>
        </p:nvSpPr>
        <p:spPr bwMode="auto">
          <a:xfrm>
            <a:off x="3861879" y="4990289"/>
            <a:ext cx="3813243" cy="5739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BEB52-6591-488B-8340-F6F8C77D3338}"/>
              </a:ext>
            </a:extLst>
          </p:cNvPr>
          <p:cNvSpPr/>
          <p:nvPr/>
        </p:nvSpPr>
        <p:spPr bwMode="auto">
          <a:xfrm>
            <a:off x="3861877" y="4286655"/>
            <a:ext cx="3813243" cy="5739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4CAAE-D06C-40E2-9161-1CC20185917B}"/>
              </a:ext>
            </a:extLst>
          </p:cNvPr>
          <p:cNvSpPr/>
          <p:nvPr/>
        </p:nvSpPr>
        <p:spPr bwMode="auto">
          <a:xfrm>
            <a:off x="3861878" y="3583021"/>
            <a:ext cx="3813243" cy="5739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D91BE-70AD-475B-B516-90A6837E7FFF}"/>
              </a:ext>
            </a:extLst>
          </p:cNvPr>
          <p:cNvSpPr/>
          <p:nvPr/>
        </p:nvSpPr>
        <p:spPr bwMode="auto">
          <a:xfrm>
            <a:off x="3861876" y="2579456"/>
            <a:ext cx="3813243" cy="5739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EBE54-2D9B-40F2-AFFC-4CB0CC3B52D3}"/>
              </a:ext>
            </a:extLst>
          </p:cNvPr>
          <p:cNvSpPr/>
          <p:nvPr/>
        </p:nvSpPr>
        <p:spPr bwMode="auto">
          <a:xfrm>
            <a:off x="4534866" y="5137372"/>
            <a:ext cx="272375" cy="27237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CD9C3B-EE38-4FC1-A7CC-F153CA8F67C8}"/>
              </a:ext>
            </a:extLst>
          </p:cNvPr>
          <p:cNvSpPr/>
          <p:nvPr/>
        </p:nvSpPr>
        <p:spPr bwMode="auto">
          <a:xfrm>
            <a:off x="4534865" y="4437433"/>
            <a:ext cx="272375" cy="27237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B4E7A-A257-455E-AF18-C28FEFE1B579}"/>
              </a:ext>
            </a:extLst>
          </p:cNvPr>
          <p:cNvSpPr/>
          <p:nvPr/>
        </p:nvSpPr>
        <p:spPr bwMode="auto">
          <a:xfrm>
            <a:off x="4534864" y="3733799"/>
            <a:ext cx="272375" cy="27237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0668C-0E1E-4CF1-8491-6A227794F450}"/>
              </a:ext>
            </a:extLst>
          </p:cNvPr>
          <p:cNvSpPr/>
          <p:nvPr/>
        </p:nvSpPr>
        <p:spPr bwMode="auto">
          <a:xfrm>
            <a:off x="5207851" y="5137372"/>
            <a:ext cx="272375" cy="272375"/>
          </a:xfrm>
          <a:prstGeom prst="rect">
            <a:avLst/>
          </a:prstGeom>
          <a:solidFill>
            <a:srgbClr val="FFC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9CEB3-BF58-4DF5-A20C-0C47B38927FA}"/>
              </a:ext>
            </a:extLst>
          </p:cNvPr>
          <p:cNvSpPr/>
          <p:nvPr/>
        </p:nvSpPr>
        <p:spPr bwMode="auto">
          <a:xfrm>
            <a:off x="5207850" y="4437433"/>
            <a:ext cx="272375" cy="272375"/>
          </a:xfrm>
          <a:prstGeom prst="rect">
            <a:avLst/>
          </a:prstGeom>
          <a:solidFill>
            <a:srgbClr val="FFC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7A92F-02C1-4EF6-AA2E-C0C9B2BCEA83}"/>
              </a:ext>
            </a:extLst>
          </p:cNvPr>
          <p:cNvSpPr/>
          <p:nvPr/>
        </p:nvSpPr>
        <p:spPr bwMode="auto">
          <a:xfrm>
            <a:off x="5880835" y="4437433"/>
            <a:ext cx="272375" cy="272375"/>
          </a:xfrm>
          <a:prstGeom prst="rect">
            <a:avLst/>
          </a:prstGeom>
          <a:solidFill>
            <a:srgbClr val="92D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67577-7197-4C4C-A382-C656A9242861}"/>
              </a:ext>
            </a:extLst>
          </p:cNvPr>
          <p:cNvSpPr/>
          <p:nvPr/>
        </p:nvSpPr>
        <p:spPr bwMode="auto">
          <a:xfrm>
            <a:off x="5880834" y="3733799"/>
            <a:ext cx="272375" cy="272375"/>
          </a:xfrm>
          <a:prstGeom prst="rect">
            <a:avLst/>
          </a:prstGeom>
          <a:solidFill>
            <a:srgbClr val="92D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E90AA-83B7-4CD1-92F4-4A3BA85E784C}"/>
              </a:ext>
            </a:extLst>
          </p:cNvPr>
          <p:cNvSpPr/>
          <p:nvPr/>
        </p:nvSpPr>
        <p:spPr bwMode="auto">
          <a:xfrm>
            <a:off x="6551617" y="3733799"/>
            <a:ext cx="272375" cy="272375"/>
          </a:xfrm>
          <a:prstGeom prst="rect">
            <a:avLst/>
          </a:prstGeom>
          <a:solidFill>
            <a:srgbClr val="00B0F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955127B-F9C8-49FD-BBA6-C92595D821FA}"/>
              </a:ext>
            </a:extLst>
          </p:cNvPr>
          <p:cNvSpPr/>
          <p:nvPr/>
        </p:nvSpPr>
        <p:spPr>
          <a:xfrm>
            <a:off x="7937770" y="3482502"/>
            <a:ext cx="410336" cy="2198451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AB8195-9A86-440E-BE1E-DC45217A9C57}"/>
              </a:ext>
            </a:extLst>
          </p:cNvPr>
          <p:cNvSpPr txBox="1"/>
          <p:nvPr/>
        </p:nvSpPr>
        <p:spPr>
          <a:xfrm>
            <a:off x="8554002" y="4271595"/>
            <a:ext cx="159597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Read Only</a:t>
            </a:r>
            <a:endParaRPr lang="bg-BG" sz="2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FB6850-9ACE-44F0-A26C-BC1F18F4FCDC}"/>
              </a:ext>
            </a:extLst>
          </p:cNvPr>
          <p:cNvCxnSpPr/>
          <p:nvPr/>
        </p:nvCxnSpPr>
        <p:spPr>
          <a:xfrm>
            <a:off x="3618689" y="3375502"/>
            <a:ext cx="431908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F87E97-64C9-4270-ADC1-0E1B44081A52}"/>
              </a:ext>
            </a:extLst>
          </p:cNvPr>
          <p:cNvSpPr txBox="1"/>
          <p:nvPr/>
        </p:nvSpPr>
        <p:spPr>
          <a:xfrm>
            <a:off x="8554002" y="2549339"/>
            <a:ext cx="139829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Writable</a:t>
            </a:r>
            <a:endParaRPr lang="bg-BG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F267AC-EA57-4FB4-9841-43097EBFDF9B}"/>
              </a:ext>
            </a:extLst>
          </p:cNvPr>
          <p:cNvSpPr/>
          <p:nvPr/>
        </p:nvSpPr>
        <p:spPr bwMode="auto">
          <a:xfrm>
            <a:off x="4536639" y="2714830"/>
            <a:ext cx="272375" cy="27237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9783D8-98B6-4856-8D66-503BC1DB8871}"/>
              </a:ext>
            </a:extLst>
          </p:cNvPr>
          <p:cNvSpPr/>
          <p:nvPr/>
        </p:nvSpPr>
        <p:spPr bwMode="auto">
          <a:xfrm>
            <a:off x="5882609" y="2714830"/>
            <a:ext cx="272375" cy="272375"/>
          </a:xfrm>
          <a:prstGeom prst="rect">
            <a:avLst/>
          </a:prstGeom>
          <a:solidFill>
            <a:srgbClr val="92D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F745F3-4807-4252-91EB-E71DB142DB01}"/>
              </a:ext>
            </a:extLst>
          </p:cNvPr>
          <p:cNvSpPr/>
          <p:nvPr/>
        </p:nvSpPr>
        <p:spPr bwMode="auto">
          <a:xfrm>
            <a:off x="6553392" y="2714830"/>
            <a:ext cx="272375" cy="272375"/>
          </a:xfrm>
          <a:prstGeom prst="rect">
            <a:avLst/>
          </a:prstGeom>
          <a:solidFill>
            <a:srgbClr val="00B0F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60DF45-DA63-4802-9733-CE3312B27B11}"/>
              </a:ext>
            </a:extLst>
          </p:cNvPr>
          <p:cNvSpPr/>
          <p:nvPr/>
        </p:nvSpPr>
        <p:spPr bwMode="auto">
          <a:xfrm>
            <a:off x="7224175" y="2714829"/>
            <a:ext cx="272375" cy="272375"/>
          </a:xfrm>
          <a:prstGeom prst="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9A49855B-A855-4CFF-A077-C23971375E6B}"/>
              </a:ext>
            </a:extLst>
          </p:cNvPr>
          <p:cNvSpPr/>
          <p:nvPr/>
        </p:nvSpPr>
        <p:spPr bwMode="auto">
          <a:xfrm>
            <a:off x="2908570" y="3482497"/>
            <a:ext cx="747410" cy="2081721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FE9851-64BA-4048-9C57-B81C4F477B0F}"/>
              </a:ext>
            </a:extLst>
          </p:cNvPr>
          <p:cNvSpPr/>
          <p:nvPr/>
        </p:nvSpPr>
        <p:spPr bwMode="auto">
          <a:xfrm>
            <a:off x="5205647" y="3726419"/>
            <a:ext cx="272375" cy="272375"/>
          </a:xfrm>
          <a:prstGeom prst="rect">
            <a:avLst/>
          </a:prstGeom>
          <a:solidFill>
            <a:srgbClr val="FFC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1D74689-8000-4972-9F38-FF4A5730E983}"/>
              </a:ext>
            </a:extLst>
          </p:cNvPr>
          <p:cNvSpPr/>
          <p:nvPr/>
        </p:nvSpPr>
        <p:spPr bwMode="auto">
          <a:xfrm>
            <a:off x="5181327" y="3717595"/>
            <a:ext cx="321013" cy="329114"/>
          </a:xfrm>
          <a:prstGeom prst="mathMultiply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B901B1B-229F-4712-B139-6DDA971733FC}"/>
              </a:ext>
            </a:extLst>
          </p:cNvPr>
          <p:cNvSpPr/>
          <p:nvPr/>
        </p:nvSpPr>
        <p:spPr bwMode="auto">
          <a:xfrm>
            <a:off x="2908570" y="2451373"/>
            <a:ext cx="747410" cy="977627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79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20" grpId="0" animBg="1"/>
      <p:bldP spid="21" grpId="0" animBg="1"/>
      <p:bldP spid="22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7A4020B-6466-45CA-B40E-CA16EF093007}"/>
              </a:ext>
            </a:extLst>
          </p:cNvPr>
          <p:cNvSpPr/>
          <p:nvPr/>
        </p:nvSpPr>
        <p:spPr bwMode="auto">
          <a:xfrm>
            <a:off x="917034" y="4424956"/>
            <a:ext cx="2879387" cy="20035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Station #n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81800-63A8-490D-91C0-C3E90E0A6A8E}"/>
              </a:ext>
            </a:extLst>
          </p:cNvPr>
          <p:cNvSpPr/>
          <p:nvPr/>
        </p:nvSpPr>
        <p:spPr bwMode="auto">
          <a:xfrm>
            <a:off x="917035" y="1498058"/>
            <a:ext cx="2879387" cy="20035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Station #1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84244B1-C628-B86D-8442-404B1B7DD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6D63D-5991-46E9-BEB0-D444ED78991A}"/>
              </a:ext>
            </a:extLst>
          </p:cNvPr>
          <p:cNvSpPr/>
          <p:nvPr/>
        </p:nvSpPr>
        <p:spPr bwMode="auto">
          <a:xfrm>
            <a:off x="4943428" y="2121069"/>
            <a:ext cx="2879387" cy="355988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Host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D3FCD-EB40-4626-9AB5-E457CCEF925B}"/>
              </a:ext>
            </a:extLst>
          </p:cNvPr>
          <p:cNvSpPr/>
          <p:nvPr/>
        </p:nvSpPr>
        <p:spPr bwMode="auto">
          <a:xfrm>
            <a:off x="5172027" y="3738952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Daemon (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dockerd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F6EA-8397-4F68-9623-58BCCE8FE6A6}"/>
              </a:ext>
            </a:extLst>
          </p:cNvPr>
          <p:cNvSpPr/>
          <p:nvPr/>
        </p:nvSpPr>
        <p:spPr bwMode="auto">
          <a:xfrm>
            <a:off x="1145634" y="1682885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Client 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(docker)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EF92B-DBFA-4D9B-BC44-8877556A22FE}"/>
              </a:ext>
            </a:extLst>
          </p:cNvPr>
          <p:cNvSpPr/>
          <p:nvPr/>
        </p:nvSpPr>
        <p:spPr bwMode="auto">
          <a:xfrm>
            <a:off x="8883190" y="2121068"/>
            <a:ext cx="2422188" cy="353314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Registry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(Docker Hub)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D6238-CA9D-4548-827A-41A51982AA4B}"/>
              </a:ext>
            </a:extLst>
          </p:cNvPr>
          <p:cNvSpPr/>
          <p:nvPr/>
        </p:nvSpPr>
        <p:spPr bwMode="auto">
          <a:xfrm>
            <a:off x="1145633" y="5348173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Client 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(docker-compose)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9D1549-FB03-428C-A8CB-594E4E654FDC}"/>
              </a:ext>
            </a:extLst>
          </p:cNvPr>
          <p:cNvSpPr/>
          <p:nvPr/>
        </p:nvSpPr>
        <p:spPr bwMode="auto">
          <a:xfrm>
            <a:off x="1145633" y="4618816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Client 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(docker)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DAE02-19E8-4475-90E5-F43E9CB3D2CE}"/>
              </a:ext>
            </a:extLst>
          </p:cNvPr>
          <p:cNvSpPr/>
          <p:nvPr/>
        </p:nvSpPr>
        <p:spPr bwMode="auto">
          <a:xfrm>
            <a:off x="5172027" y="4477149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containerd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36FD1-E414-46C8-A593-85AB29754144}"/>
              </a:ext>
            </a:extLst>
          </p:cNvPr>
          <p:cNvSpPr/>
          <p:nvPr/>
        </p:nvSpPr>
        <p:spPr bwMode="auto">
          <a:xfrm>
            <a:off x="5172027" y="2256588"/>
            <a:ext cx="2422188" cy="612099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Client 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11392C-DC60-49A5-8B58-CFEEA062FE11}"/>
              </a:ext>
            </a:extLst>
          </p:cNvPr>
          <p:cNvCxnSpPr>
            <a:cxnSpLocks/>
          </p:cNvCxnSpPr>
          <p:nvPr/>
        </p:nvCxnSpPr>
        <p:spPr>
          <a:xfrm>
            <a:off x="7690866" y="4045001"/>
            <a:ext cx="1095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97B6F-9853-47B4-B734-7FB38081134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67822" y="1988935"/>
            <a:ext cx="1490561" cy="126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DB740A-0DED-4824-B78E-0E851BF8FA3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567821" y="3370594"/>
            <a:ext cx="1490561" cy="1554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F5FABB-097A-49F1-A712-B50599DB34B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67821" y="3604665"/>
            <a:ext cx="1490561" cy="2049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0B0F35-8943-47D1-9A52-F6386196338B}"/>
              </a:ext>
            </a:extLst>
          </p:cNvPr>
          <p:cNvSpPr txBox="1"/>
          <p:nvPr/>
        </p:nvSpPr>
        <p:spPr>
          <a:xfrm>
            <a:off x="6315779" y="5894329"/>
            <a:ext cx="4989599" cy="8122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/>
              <a:t>* Not required, but we could install it there as well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/>
              <a:t>** TCP or UNIX socket</a:t>
            </a:r>
            <a:endParaRPr lang="bg-BG" i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35CCAA-759B-4DD3-A11A-30F3F336D476}"/>
              </a:ext>
            </a:extLst>
          </p:cNvPr>
          <p:cNvSpPr/>
          <p:nvPr/>
        </p:nvSpPr>
        <p:spPr bwMode="auto">
          <a:xfrm>
            <a:off x="5173493" y="3000755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API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07032F-657C-4ED6-B8EA-E90229AD0DFD}"/>
              </a:ext>
            </a:extLst>
          </p:cNvPr>
          <p:cNvCxnSpPr>
            <a:cxnSpLocks/>
          </p:cNvCxnSpPr>
          <p:nvPr/>
        </p:nvCxnSpPr>
        <p:spPr>
          <a:xfrm>
            <a:off x="7386846" y="2735214"/>
            <a:ext cx="0" cy="50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AD03-37E2-45A7-8268-6AB2508A7F18}"/>
              </a:ext>
            </a:extLst>
          </p:cNvPr>
          <p:cNvCxnSpPr>
            <a:cxnSpLocks/>
          </p:cNvCxnSpPr>
          <p:nvPr/>
        </p:nvCxnSpPr>
        <p:spPr>
          <a:xfrm>
            <a:off x="7386846" y="3429000"/>
            <a:ext cx="0" cy="50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9B777-E288-4469-A480-68C913B72F0A}"/>
              </a:ext>
            </a:extLst>
          </p:cNvPr>
          <p:cNvCxnSpPr>
            <a:cxnSpLocks/>
          </p:cNvCxnSpPr>
          <p:nvPr/>
        </p:nvCxnSpPr>
        <p:spPr>
          <a:xfrm>
            <a:off x="7386846" y="4173135"/>
            <a:ext cx="0" cy="50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75DBA-F874-4289-B7D1-7764A0BDFC17}"/>
              </a:ext>
            </a:extLst>
          </p:cNvPr>
          <p:cNvSpPr txBox="1"/>
          <p:nvPr/>
        </p:nvSpPr>
        <p:spPr>
          <a:xfrm>
            <a:off x="4112635" y="2196632"/>
            <a:ext cx="521645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**</a:t>
            </a:r>
            <a:endParaRPr lang="bg-BG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10E1D4-210F-4325-BC3B-482F4BCFFC0A}"/>
              </a:ext>
            </a:extLst>
          </p:cNvPr>
          <p:cNvSpPr txBox="1"/>
          <p:nvPr/>
        </p:nvSpPr>
        <p:spPr>
          <a:xfrm>
            <a:off x="3891595" y="3779790"/>
            <a:ext cx="521645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**</a:t>
            </a:r>
            <a:endParaRPr lang="bg-BG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C85148-5324-4011-BE65-C5966EAE7B20}"/>
              </a:ext>
            </a:extLst>
          </p:cNvPr>
          <p:cNvSpPr txBox="1"/>
          <p:nvPr/>
        </p:nvSpPr>
        <p:spPr>
          <a:xfrm>
            <a:off x="4198328" y="4550311"/>
            <a:ext cx="521645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**</a:t>
            </a:r>
            <a:endParaRPr lang="bg-BG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E30D81-29D6-432F-99DF-F50B5E456B6A}"/>
              </a:ext>
            </a:extLst>
          </p:cNvPr>
          <p:cNvSpPr txBox="1"/>
          <p:nvPr/>
        </p:nvSpPr>
        <p:spPr>
          <a:xfrm>
            <a:off x="6960297" y="2583249"/>
            <a:ext cx="521645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**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6241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35" grpId="0" animBg="1"/>
      <p:bldP spid="36" grpId="0" animBg="1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8987">
              <a:defRPr/>
            </a:pPr>
            <a:fld id="{C014DD1E-5D91-48A3-AD6D-45FBA980D106}" type="slidenum">
              <a:rPr lang="en-US" smtClean="0"/>
              <a:pPr algn="r" defTabSz="1218987">
                <a:defRPr/>
              </a:pPr>
              <a:t>2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1"/>
            <a:ext cx="113537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695863"/>
            <a:ext cx="11353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7000" b="1" dirty="0">
                <a:solidFill>
                  <a:srgbClr val="234465"/>
                </a:solidFill>
                <a:latin typeface="Calibri" panose="020F0502020204030204"/>
              </a:rPr>
              <a:t>#DevOps-</a:t>
            </a:r>
            <a:r>
              <a:rPr lang="bg-BG" sz="7000" b="1" dirty="0">
                <a:solidFill>
                  <a:srgbClr val="234465"/>
                </a:solidFill>
                <a:latin typeface="Calibri" panose="020F0502020204030204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8"/>
            <a:ext cx="113707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53987" y="5105850"/>
            <a:ext cx="1206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3600" b="1" dirty="0">
                <a:solidFill>
                  <a:srgbClr val="234465"/>
                </a:solidFill>
                <a:latin typeface="Calibri" panose="020F0502020204030204"/>
              </a:rPr>
              <a:t>/groups/DevOpsContainerizationCICDMonitoringJanuary2023</a:t>
            </a:r>
            <a:endParaRPr lang="bg-BG" sz="36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73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A6F58-A32D-0F52-48C3-0361AC2E6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9E87-1911-6F87-EE3B-E61B8B8C1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B0BF-9CF3-1679-C6E9-197D10EB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DD6D8-6001-C930-5B9F-FAE45797E603}"/>
              </a:ext>
            </a:extLst>
          </p:cNvPr>
          <p:cNvSpPr/>
          <p:nvPr/>
        </p:nvSpPr>
        <p:spPr bwMode="auto">
          <a:xfrm>
            <a:off x="500374" y="2065888"/>
            <a:ext cx="2879387" cy="37875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Station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139C3-B4E5-EE5C-12D3-62CAB1C6C7EF}"/>
              </a:ext>
            </a:extLst>
          </p:cNvPr>
          <p:cNvSpPr/>
          <p:nvPr/>
        </p:nvSpPr>
        <p:spPr bwMode="auto">
          <a:xfrm>
            <a:off x="4449991" y="2065888"/>
            <a:ext cx="3595548" cy="40341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Host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18A59-8CBD-C6F9-65A4-2C8F637155E3}"/>
              </a:ext>
            </a:extLst>
          </p:cNvPr>
          <p:cNvSpPr/>
          <p:nvPr/>
        </p:nvSpPr>
        <p:spPr bwMode="auto">
          <a:xfrm>
            <a:off x="4678590" y="3120414"/>
            <a:ext cx="1383028" cy="251326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Containers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297E1-DFF0-B61E-F52A-91369D0DB1C5}"/>
              </a:ext>
            </a:extLst>
          </p:cNvPr>
          <p:cNvSpPr/>
          <p:nvPr/>
        </p:nvSpPr>
        <p:spPr bwMode="auto">
          <a:xfrm>
            <a:off x="9115769" y="2540124"/>
            <a:ext cx="2422188" cy="355988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3F5EC-8F6A-2B3A-4468-F64CDCF3CA64}"/>
              </a:ext>
            </a:extLst>
          </p:cNvPr>
          <p:cNvSpPr/>
          <p:nvPr/>
        </p:nvSpPr>
        <p:spPr bwMode="auto">
          <a:xfrm>
            <a:off x="733663" y="3097247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run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87CCA-B6EE-4FF4-5308-65F22118F216}"/>
              </a:ext>
            </a:extLst>
          </p:cNvPr>
          <p:cNvSpPr/>
          <p:nvPr/>
        </p:nvSpPr>
        <p:spPr bwMode="auto">
          <a:xfrm>
            <a:off x="733663" y="2274144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pull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3BADE-BBE4-773A-60A1-217FB32F1DED}"/>
              </a:ext>
            </a:extLst>
          </p:cNvPr>
          <p:cNvSpPr/>
          <p:nvPr/>
        </p:nvSpPr>
        <p:spPr bwMode="auto">
          <a:xfrm>
            <a:off x="6443376" y="3132979"/>
            <a:ext cx="1383029" cy="25007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E780D1-3DEA-8E8B-9B68-97F55863775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55851" y="2429243"/>
            <a:ext cx="1545173" cy="150951"/>
          </a:xfrm>
          <a:prstGeom prst="straightConnector1">
            <a:avLst/>
          </a:prstGeom>
          <a:ln w="38100">
            <a:solidFill>
              <a:srgbClr val="245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13873-7E1E-AC0E-29FB-1E7C6B0FF160}"/>
              </a:ext>
            </a:extLst>
          </p:cNvPr>
          <p:cNvSpPr/>
          <p:nvPr/>
        </p:nvSpPr>
        <p:spPr bwMode="auto">
          <a:xfrm>
            <a:off x="4674590" y="2280033"/>
            <a:ext cx="3146349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Daemon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102D83-4231-FA67-77E9-7BAA0CFF4FAF}"/>
              </a:ext>
            </a:extLst>
          </p:cNvPr>
          <p:cNvSpPr/>
          <p:nvPr/>
        </p:nvSpPr>
        <p:spPr bwMode="auto">
          <a:xfrm>
            <a:off x="733663" y="3920350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build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453293-3D65-C14F-E5BA-D41DC0A202F2}"/>
              </a:ext>
            </a:extLst>
          </p:cNvPr>
          <p:cNvSpPr/>
          <p:nvPr/>
        </p:nvSpPr>
        <p:spPr>
          <a:xfrm>
            <a:off x="9278346" y="2751127"/>
            <a:ext cx="481693" cy="481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IMG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758BC-1734-F8E7-5AF2-FC48442E9F2A}"/>
              </a:ext>
            </a:extLst>
          </p:cNvPr>
          <p:cNvSpPr/>
          <p:nvPr/>
        </p:nvSpPr>
        <p:spPr>
          <a:xfrm>
            <a:off x="9278345" y="3442540"/>
            <a:ext cx="481693" cy="4816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IMG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CDF15-B4FC-D860-ABAD-287B134261FC}"/>
              </a:ext>
            </a:extLst>
          </p:cNvPr>
          <p:cNvSpPr/>
          <p:nvPr/>
        </p:nvSpPr>
        <p:spPr>
          <a:xfrm>
            <a:off x="9278344" y="4133953"/>
            <a:ext cx="481693" cy="4816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IMG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3F4B5C-E952-1485-4CD0-AD5E7DC7473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20939" y="2586083"/>
            <a:ext cx="1457407" cy="405891"/>
          </a:xfrm>
          <a:prstGeom prst="straightConnector1">
            <a:avLst/>
          </a:prstGeom>
          <a:ln w="38100">
            <a:solidFill>
              <a:srgbClr val="245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06CB90-4FA1-2742-7F49-E5EE3811F0F7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375736" y="2991974"/>
            <a:ext cx="1902610" cy="612099"/>
          </a:xfrm>
          <a:prstGeom prst="straightConnector1">
            <a:avLst/>
          </a:prstGeom>
          <a:ln w="38100">
            <a:solidFill>
              <a:srgbClr val="245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3FEC7-E8BD-7A67-16ED-DD87AEF24270}"/>
              </a:ext>
            </a:extLst>
          </p:cNvPr>
          <p:cNvSpPr/>
          <p:nvPr/>
        </p:nvSpPr>
        <p:spPr>
          <a:xfrm>
            <a:off x="6894043" y="3363226"/>
            <a:ext cx="481693" cy="481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IMG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5F635B-80E6-5A91-73A4-F66B487B0744}"/>
              </a:ext>
            </a:extLst>
          </p:cNvPr>
          <p:cNvCxnSpPr>
            <a:cxnSpLocks/>
          </p:cNvCxnSpPr>
          <p:nvPr/>
        </p:nvCxnSpPr>
        <p:spPr>
          <a:xfrm flipV="1">
            <a:off x="3169852" y="2478296"/>
            <a:ext cx="1531172" cy="819727"/>
          </a:xfrm>
          <a:prstGeom prst="straightConnector1">
            <a:avLst/>
          </a:prstGeom>
          <a:ln w="38100">
            <a:solidFill>
              <a:srgbClr val="192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7917-5ABA-CB25-6BA1-DBEB45E220EB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7820939" y="2586083"/>
            <a:ext cx="1457406" cy="1097304"/>
          </a:xfrm>
          <a:prstGeom prst="straightConnector1">
            <a:avLst/>
          </a:prstGeom>
          <a:ln w="38100">
            <a:solidFill>
              <a:srgbClr val="192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595814-9FD2-F117-23B2-AE6026484368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>
            <a:off x="7375736" y="3683387"/>
            <a:ext cx="1902609" cy="591725"/>
          </a:xfrm>
          <a:prstGeom prst="straightConnector1">
            <a:avLst/>
          </a:prstGeom>
          <a:ln w="38100">
            <a:solidFill>
              <a:srgbClr val="192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6E9514-8DC0-3BA8-73F5-87C2100AD040}"/>
              </a:ext>
            </a:extLst>
          </p:cNvPr>
          <p:cNvSpPr/>
          <p:nvPr/>
        </p:nvSpPr>
        <p:spPr>
          <a:xfrm>
            <a:off x="6894043" y="4034265"/>
            <a:ext cx="481693" cy="4816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IMG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B3876A-5512-32D7-67B6-2F9E0E0E7D6B}"/>
              </a:ext>
            </a:extLst>
          </p:cNvPr>
          <p:cNvSpPr/>
          <p:nvPr/>
        </p:nvSpPr>
        <p:spPr>
          <a:xfrm>
            <a:off x="5129257" y="3363225"/>
            <a:ext cx="481693" cy="4816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CO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16B951-6E44-E0E0-C4BC-B24A4F68CC2B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 flipV="1">
            <a:off x="5610950" y="3604072"/>
            <a:ext cx="1283093" cy="671040"/>
          </a:xfrm>
          <a:prstGeom prst="straightConnector1">
            <a:avLst/>
          </a:prstGeom>
          <a:ln w="38100">
            <a:solidFill>
              <a:srgbClr val="192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3264AA-CFF8-6612-3B87-FE7ABA7AA7B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69852" y="2586083"/>
            <a:ext cx="1504738" cy="891797"/>
          </a:xfrm>
          <a:prstGeom prst="straightConnector1">
            <a:avLst/>
          </a:prstGeom>
          <a:ln w="38100">
            <a:solidFill>
              <a:srgbClr val="FE7C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24D69F-3D0A-7176-28D5-6AC65FD212DF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6247765" y="2892132"/>
            <a:ext cx="887125" cy="471094"/>
          </a:xfrm>
          <a:prstGeom prst="straightConnector1">
            <a:avLst/>
          </a:prstGeom>
          <a:ln w="38100">
            <a:solidFill>
              <a:srgbClr val="FE7C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F7F211C-E44F-0DCB-AD4A-861871FD0951}"/>
              </a:ext>
            </a:extLst>
          </p:cNvPr>
          <p:cNvSpPr/>
          <p:nvPr/>
        </p:nvSpPr>
        <p:spPr>
          <a:xfrm>
            <a:off x="5127257" y="4034265"/>
            <a:ext cx="481693" cy="481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CO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97ED8-1C40-DEEB-9DC2-12E6A64D7D2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flipH="1">
            <a:off x="5608950" y="3604073"/>
            <a:ext cx="1285093" cy="671039"/>
          </a:xfrm>
          <a:prstGeom prst="straightConnector1">
            <a:avLst/>
          </a:prstGeom>
          <a:ln w="38100">
            <a:solidFill>
              <a:srgbClr val="FE7C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7A60A-A9CB-BDD0-65F8-D9038781BD5B}"/>
              </a:ext>
            </a:extLst>
          </p:cNvPr>
          <p:cNvSpPr/>
          <p:nvPr/>
        </p:nvSpPr>
        <p:spPr>
          <a:xfrm>
            <a:off x="6894043" y="4703382"/>
            <a:ext cx="481693" cy="4816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IMG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013AD-8ADA-87C2-E424-A780BE70D67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155851" y="2666675"/>
            <a:ext cx="1518738" cy="155972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4A87D9-ADF1-A98D-5A1D-483A02D1ABEA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6247765" y="2892132"/>
            <a:ext cx="887125" cy="18112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94C5C90-0F6A-2FAF-A369-DA7458721688}"/>
              </a:ext>
            </a:extLst>
          </p:cNvPr>
          <p:cNvSpPr/>
          <p:nvPr/>
        </p:nvSpPr>
        <p:spPr>
          <a:xfrm>
            <a:off x="9278344" y="4825365"/>
            <a:ext cx="481693" cy="4816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IMG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8219DB-22A8-44FC-98E9-2644E79A3225}"/>
              </a:ext>
            </a:extLst>
          </p:cNvPr>
          <p:cNvSpPr/>
          <p:nvPr/>
        </p:nvSpPr>
        <p:spPr bwMode="auto">
          <a:xfrm>
            <a:off x="733663" y="4743452"/>
            <a:ext cx="2422188" cy="61209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push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6078E9-4951-7EA9-FE4A-3DBE3BCDDED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55851" y="2813855"/>
            <a:ext cx="1503851" cy="223564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6F67D8-950A-CE74-3AEE-0EE46DF2DDF4}"/>
              </a:ext>
            </a:extLst>
          </p:cNvPr>
          <p:cNvCxnSpPr>
            <a:cxnSpLocks/>
            <a:stCxn id="13" idx="2"/>
            <a:endCxn id="31" idx="1"/>
          </p:cNvCxnSpPr>
          <p:nvPr/>
        </p:nvCxnSpPr>
        <p:spPr>
          <a:xfrm>
            <a:off x="6247765" y="2892132"/>
            <a:ext cx="646278" cy="205209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47F9ED-A98B-E387-AD66-BA7CE1832804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7375736" y="4944229"/>
            <a:ext cx="1902608" cy="12198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5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 animBg="1"/>
      <p:bldP spid="25" grpId="0" animBg="1"/>
      <p:bldP spid="29" grpId="0" animBg="1"/>
      <p:bldP spid="31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Linux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macOS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Windows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Docker Engine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Various Linux distributions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Various hardware architectures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Options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D1F5526-828C-414C-90F6-4A44B8A107A8}"/>
              </a:ext>
            </a:extLst>
          </p:cNvPr>
          <p:cNvSpPr/>
          <p:nvPr/>
        </p:nvSpPr>
        <p:spPr>
          <a:xfrm>
            <a:off x="4719019" y="2016174"/>
            <a:ext cx="329184" cy="16041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2B9B4-B1E2-434B-9847-705D40383522}"/>
              </a:ext>
            </a:extLst>
          </p:cNvPr>
          <p:cNvSpPr txBox="1"/>
          <p:nvPr/>
        </p:nvSpPr>
        <p:spPr>
          <a:xfrm flipH="1">
            <a:off x="5157961" y="2478964"/>
            <a:ext cx="655040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Specific requirements: OS version, Hypervisor, etc.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8BF085-EADC-425F-BA7E-55E4E31DE7F8}"/>
              </a:ext>
            </a:extLst>
          </p:cNvPr>
          <p:cNvSpPr/>
          <p:nvPr/>
        </p:nvSpPr>
        <p:spPr bwMode="auto">
          <a:xfrm>
            <a:off x="5609777" y="4658732"/>
            <a:ext cx="481584" cy="292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ABA29-7849-4D0A-8930-877E5472C26F}"/>
              </a:ext>
            </a:extLst>
          </p:cNvPr>
          <p:cNvSpPr txBox="1"/>
          <p:nvPr/>
        </p:nvSpPr>
        <p:spPr>
          <a:xfrm flipH="1">
            <a:off x="6206226" y="4365852"/>
            <a:ext cx="5502136" cy="878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Deployment via </a:t>
            </a:r>
            <a:r>
              <a:rPr lang="en-US" sz="2000" b="1" dirty="0"/>
              <a:t>package system </a:t>
            </a:r>
            <a:r>
              <a:rPr lang="en-US" sz="2000" dirty="0"/>
              <a:t>(two channels – </a:t>
            </a:r>
            <a:r>
              <a:rPr lang="en-US" sz="2000" b="1"/>
              <a:t>stable</a:t>
            </a:r>
            <a:r>
              <a:rPr lang="en-US" sz="2000"/>
              <a:t>, and </a:t>
            </a:r>
            <a:r>
              <a:rPr lang="en-US" sz="2000" b="1" dirty="0"/>
              <a:t>test</a:t>
            </a:r>
            <a:r>
              <a:rPr lang="en-US" sz="2000" dirty="0"/>
              <a:t>), </a:t>
            </a:r>
            <a:r>
              <a:rPr lang="en-US" sz="2000" b="1" dirty="0"/>
              <a:t>script</a:t>
            </a:r>
            <a:r>
              <a:rPr lang="en-US" sz="2000" dirty="0"/>
              <a:t>, or </a:t>
            </a:r>
            <a:r>
              <a:rPr lang="en-US" sz="2000" b="1" dirty="0"/>
              <a:t>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D89A0-D887-4C68-80D7-697123BA557B}"/>
              </a:ext>
            </a:extLst>
          </p:cNvPr>
          <p:cNvSpPr txBox="1"/>
          <p:nvPr/>
        </p:nvSpPr>
        <p:spPr>
          <a:xfrm flipH="1">
            <a:off x="1039333" y="5696561"/>
            <a:ext cx="183984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x86_64/amd64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5CCBB-DA80-4C2E-9750-4C9597C93476}"/>
              </a:ext>
            </a:extLst>
          </p:cNvPr>
          <p:cNvSpPr txBox="1"/>
          <p:nvPr/>
        </p:nvSpPr>
        <p:spPr>
          <a:xfrm flipH="1">
            <a:off x="4974213" y="5696561"/>
            <a:ext cx="183984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arm (</a:t>
            </a:r>
            <a:r>
              <a:rPr lang="en-US" dirty="0" err="1"/>
              <a:t>armhf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6616B-7A5C-43C6-9B25-9B1BEF9EE7AB}"/>
              </a:ext>
            </a:extLst>
          </p:cNvPr>
          <p:cNvSpPr txBox="1"/>
          <p:nvPr/>
        </p:nvSpPr>
        <p:spPr>
          <a:xfrm flipH="1">
            <a:off x="3006774" y="5696561"/>
            <a:ext cx="1839842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arm64 (aarch64)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C0932-B870-97FE-E202-175D038517D5}"/>
              </a:ext>
            </a:extLst>
          </p:cNvPr>
          <p:cNvSpPr txBox="1"/>
          <p:nvPr/>
        </p:nvSpPr>
        <p:spPr>
          <a:xfrm>
            <a:off x="4131016" y="6342315"/>
            <a:ext cx="392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https://docs.docker.com/engine/install/</a:t>
            </a:r>
            <a:endParaRPr lang="bg-BG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7FD5E-615B-E35B-2B9E-D155353494D5}"/>
              </a:ext>
            </a:extLst>
          </p:cNvPr>
          <p:cNvSpPr txBox="1"/>
          <p:nvPr/>
        </p:nvSpPr>
        <p:spPr>
          <a:xfrm flipH="1">
            <a:off x="6941653" y="5696561"/>
            <a:ext cx="183984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s390x</a:t>
            </a:r>
          </a:p>
        </p:txBody>
      </p:sp>
    </p:spTree>
    <p:extLst>
      <p:ext uri="{BB962C8B-B14F-4D97-AF65-F5344CB8AC3E}">
        <p14:creationId xmlns:p14="http://schemas.microsoft.com/office/powerpoint/2010/main" val="33416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Provided by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Docker Hub (</a:t>
            </a:r>
            <a:r>
              <a:rPr lang="en-US" u="sng" dirty="0">
                <a:hlinkClick r:id="rId2"/>
              </a:rPr>
              <a:t>https://hub.docker.com/explore/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On-premise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Standalone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Containerized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Provided by 3</a:t>
            </a:r>
            <a:r>
              <a:rPr lang="en-US" baseline="30000" dirty="0"/>
              <a:t>rd</a:t>
            </a:r>
            <a:r>
              <a:rPr lang="en-US" dirty="0"/>
              <a:t> parties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Quay.io, Artifactory, Google Container Registry,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2DCD3-DE94-4199-8F49-1C896D33B530}"/>
              </a:ext>
            </a:extLst>
          </p:cNvPr>
          <p:cNvSpPr txBox="1"/>
          <p:nvPr/>
        </p:nvSpPr>
        <p:spPr>
          <a:xfrm>
            <a:off x="9945222" y="1285002"/>
            <a:ext cx="2051600" cy="878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Registries</a:t>
            </a:r>
            <a:r>
              <a:rPr lang="en-US" sz="2000" dirty="0"/>
              <a:t> can be </a:t>
            </a:r>
            <a:r>
              <a:rPr lang="en-US" sz="2000" b="1" dirty="0"/>
              <a:t>private</a:t>
            </a:r>
            <a:r>
              <a:rPr lang="en-US" sz="2000" dirty="0"/>
              <a:t> or </a:t>
            </a:r>
            <a:r>
              <a:rPr lang="en-US" sz="2000" b="1" dirty="0"/>
              <a:t>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5E37B-8D78-4524-BCF7-41DDE5729D4D}"/>
              </a:ext>
            </a:extLst>
          </p:cNvPr>
          <p:cNvSpPr txBox="1"/>
          <p:nvPr/>
        </p:nvSpPr>
        <p:spPr>
          <a:xfrm>
            <a:off x="9963031" y="2287081"/>
            <a:ext cx="2051600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Repositories</a:t>
            </a:r>
            <a:r>
              <a:rPr lang="en-US" sz="2000" dirty="0"/>
              <a:t> can also be </a:t>
            </a:r>
            <a:r>
              <a:rPr lang="en-US" sz="2000" b="1" dirty="0"/>
              <a:t>private</a:t>
            </a:r>
            <a:r>
              <a:rPr lang="en-US" sz="2000" dirty="0"/>
              <a:t> or </a:t>
            </a:r>
            <a:r>
              <a:rPr lang="en-US" sz="2000" b="1" dirty="0"/>
              <a:t>public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949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Installation &amp; Hello World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with 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Syntax varies amongst versions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Old (short) style – still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style – preferred </a:t>
            </a:r>
          </a:p>
          <a:p>
            <a:pPr>
              <a:lnSpc>
                <a:spcPct val="100000"/>
              </a:lnSpc>
            </a:pPr>
            <a:r>
              <a:rPr lang="en-US" dirty="0"/>
              <a:t>Grouped by target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Management Commands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General Commands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Specifics</a:t>
            </a:r>
          </a:p>
        </p:txBody>
      </p:sp>
    </p:spTree>
    <p:extLst>
      <p:ext uri="{BB962C8B-B14F-4D97-AF65-F5344CB8AC3E}">
        <p14:creationId xmlns:p14="http://schemas.microsoft.com/office/powerpoint/2010/main" val="6091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Search the Docker Hub for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(search for image that have ubuntu in their 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13420" y="309768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docker</a:t>
            </a:r>
            <a:r>
              <a:rPr lang="en-US" sz="2800" dirty="0">
                <a:solidFill>
                  <a:schemeClr val="tx1"/>
                </a:solidFill>
              </a:rPr>
              <a:t> search [OPTIONS] TERM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13421" y="441960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# same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13421" y="5751702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docker</a:t>
            </a:r>
            <a:r>
              <a:rPr lang="en-US" sz="2800" dirty="0">
                <a:solidFill>
                  <a:schemeClr val="tx1"/>
                </a:solidFill>
              </a:rPr>
              <a:t> search </a:t>
            </a:r>
            <a:r>
              <a:rPr lang="en-US" sz="2800" dirty="0" err="1">
                <a:solidFill>
                  <a:schemeClr val="tx1"/>
                </a:solidFill>
              </a:rPr>
              <a:t>ubuntu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5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 an image or a repository from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(download the </a:t>
            </a:r>
            <a:r>
              <a:rPr lang="en-US" i="1" dirty="0" err="1"/>
              <a:t>ubuntu:latest</a:t>
            </a:r>
            <a:r>
              <a:rPr lang="en-US" i="1" dirty="0"/>
              <a:t> image locally)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/ image pull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41701" y="3095919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pull [OPTIONS] NAME[:TAG|@DIGEST]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41699" y="4426149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docker image pull [OPTIONS] NAME[:TAG|@DIGEST]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41701" y="5748066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/>
              <a:t>docker image</a:t>
            </a:r>
            <a:r>
              <a:rPr lang="de-DE" dirty="0"/>
              <a:t> </a:t>
            </a:r>
            <a:r>
              <a:rPr lang="de-DE"/>
              <a:t>pull </a:t>
            </a:r>
            <a:r>
              <a:rPr lang="de-DE" dirty="0" err="1"/>
              <a:t>ubuntu</a:t>
            </a:r>
            <a:r>
              <a:rPr lang="de-DE" err="1"/>
              <a:t>:</a:t>
            </a:r>
            <a:r>
              <a:rPr lang="de-DE"/>
              <a:t>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7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a command in a new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(run bash in ubuntu based container interactively)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/ container run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85140" y="308701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>
                <a:solidFill>
                  <a:schemeClr val="tx1"/>
                </a:solidFill>
              </a:rPr>
              <a:t>docker run [OPTIONS] IMAGE [COMMAND] [ARG]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85140" y="441544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run [OPTIONS] IMAGE [COMMAND] [ARG]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85140" y="577625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run -it ubuntu bash</a:t>
            </a:r>
          </a:p>
        </p:txBody>
      </p:sp>
    </p:spTree>
    <p:extLst>
      <p:ext uri="{BB962C8B-B14F-4D97-AF65-F5344CB8AC3E}">
        <p14:creationId xmlns:p14="http://schemas.microsoft.com/office/powerpoint/2010/main" val="39064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locally available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(list all tags for the fedora image)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/ image ls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13420" y="309768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images [OPTIONS] [REPOSITORY[:TAG]]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13420" y="441960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 ls [OPTIONS] [REPOSITORY[:TAG]]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13419" y="5807079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 ls fedora</a:t>
            </a:r>
          </a:p>
        </p:txBody>
      </p:sp>
    </p:spTree>
    <p:extLst>
      <p:ext uri="{BB962C8B-B14F-4D97-AF65-F5344CB8AC3E}">
        <p14:creationId xmlns:p14="http://schemas.microsoft.com/office/powerpoint/2010/main" val="26805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584454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A66BFE-BAE1-4010-AD31-AC9FF2D029F0}"/>
              </a:ext>
            </a:extLst>
          </p:cNvPr>
          <p:cNvSpPr txBox="1"/>
          <p:nvPr/>
        </p:nvSpPr>
        <p:spPr>
          <a:xfrm>
            <a:off x="8934432" y="1222391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Solutions for M1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until 23:59 on </a:t>
            </a:r>
            <a:r>
              <a:rPr lang="bg-BG" sz="2000" noProof="0" dirty="0">
                <a:solidFill>
                  <a:srgbClr val="234465"/>
                </a:solidFill>
                <a:latin typeface="Calibri" panose="020F0502020204030204"/>
              </a:rPr>
              <a:t>06.02.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202</a:t>
            </a:r>
            <a:r>
              <a:rPr lang="en-US" sz="20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85AD7-C790-4B4A-9E01-EC5BA0D67A47}"/>
              </a:ext>
            </a:extLst>
          </p:cNvPr>
          <p:cNvSpPr txBox="1"/>
          <p:nvPr/>
        </p:nvSpPr>
        <p:spPr>
          <a:xfrm>
            <a:off x="8934432" y="2592949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Solutions for M</a:t>
            </a: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until 23:59 on </a:t>
            </a:r>
            <a:r>
              <a:rPr lang="bg-BG" sz="2000" noProof="0" dirty="0">
                <a:solidFill>
                  <a:srgbClr val="234465"/>
                </a:solidFill>
                <a:latin typeface="Calibri" panose="020F0502020204030204"/>
              </a:rPr>
              <a:t>13.02.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202</a:t>
            </a:r>
            <a:r>
              <a:rPr lang="en-US" sz="20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</a:t>
            </a:r>
            <a:r>
              <a:rPr lang="bg-BG" dirty="0"/>
              <a:t>(</a:t>
            </a:r>
            <a:r>
              <a:rPr lang="en-US" dirty="0"/>
              <a:t>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(return running and stopped container IDs)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/ container ls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31414" y="309768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</a:t>
            </a:r>
            <a:r>
              <a:rPr lang="en-US" sz="2800" dirty="0" err="1">
                <a:solidFill>
                  <a:schemeClr val="tx1"/>
                </a:solidFill>
              </a:rPr>
              <a:t>ps</a:t>
            </a:r>
            <a:r>
              <a:rPr lang="en-US" sz="2800" dirty="0">
                <a:solidFill>
                  <a:schemeClr val="tx1"/>
                </a:solidFill>
              </a:rPr>
              <a:t> [OPTIONS]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31414" y="4478262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ls [OPTIONS]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31416" y="5769962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ls -a -q</a:t>
            </a:r>
          </a:p>
        </p:txBody>
      </p:sp>
    </p:spTree>
    <p:extLst>
      <p:ext uri="{BB962C8B-B14F-4D97-AF65-F5344CB8AC3E}">
        <p14:creationId xmlns:p14="http://schemas.microsoft.com/office/powerpoint/2010/main" val="26513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(remove container by its 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/ container rm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22847" y="3070516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</a:t>
            </a:r>
            <a:r>
              <a:rPr lang="fr-FR" sz="2800" dirty="0" err="1">
                <a:solidFill>
                  <a:schemeClr val="tx1"/>
                </a:solidFill>
              </a:rPr>
              <a:t>rm</a:t>
            </a:r>
            <a:r>
              <a:rPr lang="fr-FR" sz="2800" dirty="0">
                <a:solidFill>
                  <a:schemeClr val="tx1"/>
                </a:solidFill>
              </a:rPr>
              <a:t>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22845" y="4400746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</a:t>
            </a:r>
            <a:r>
              <a:rPr lang="fr-FR" sz="2800" dirty="0" err="1">
                <a:solidFill>
                  <a:schemeClr val="tx1"/>
                </a:solidFill>
              </a:rPr>
              <a:t>rm</a:t>
            </a:r>
            <a:r>
              <a:rPr lang="fr-FR" sz="2800" dirty="0">
                <a:solidFill>
                  <a:schemeClr val="tx1"/>
                </a:solidFill>
              </a:rPr>
              <a:t>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22847" y="572266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rm </a:t>
            </a:r>
            <a:r>
              <a:rPr lang="en-US" sz="2800" dirty="0" err="1">
                <a:solidFill>
                  <a:schemeClr val="tx1"/>
                </a:solidFill>
              </a:rPr>
              <a:t>weezy_snake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one or more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(remove the ubuntu and fedora images)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rmi</a:t>
            </a:r>
            <a:r>
              <a:rPr lang="en-US" dirty="0"/>
              <a:t> / image rm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03993" y="312420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</a:t>
            </a:r>
            <a:r>
              <a:rPr lang="fr-FR" sz="2800" dirty="0" err="1">
                <a:solidFill>
                  <a:schemeClr val="tx1"/>
                </a:solidFill>
              </a:rPr>
              <a:t>rmi</a:t>
            </a:r>
            <a:r>
              <a:rPr lang="fr-FR" sz="2800" dirty="0">
                <a:solidFill>
                  <a:schemeClr val="tx1"/>
                </a:solidFill>
              </a:rPr>
              <a:t> [OPTIONS] IMAGE [IMAGE]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03993" y="445443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image </a:t>
            </a:r>
            <a:r>
              <a:rPr lang="fr-FR" sz="2800" dirty="0" err="1">
                <a:solidFill>
                  <a:schemeClr val="tx1"/>
                </a:solidFill>
              </a:rPr>
              <a:t>rm</a:t>
            </a:r>
            <a:r>
              <a:rPr lang="fr-FR" sz="2800" dirty="0">
                <a:solidFill>
                  <a:schemeClr val="tx1"/>
                </a:solidFill>
              </a:rPr>
              <a:t> [OPTIONS] IMAGE [IMAGE]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03992" y="577634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 rm ubuntu fedora</a:t>
            </a:r>
          </a:p>
        </p:txBody>
      </p:sp>
    </p:spTree>
    <p:extLst>
      <p:ext uri="{BB962C8B-B14F-4D97-AF65-F5344CB8AC3E}">
        <p14:creationId xmlns:p14="http://schemas.microsoft.com/office/powerpoint/2010/main" val="10973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new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(create a container without starting 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/ container create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78548" y="312708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</a:t>
            </a:r>
            <a:r>
              <a:rPr lang="fr-FR" sz="2800" dirty="0" err="1">
                <a:solidFill>
                  <a:schemeClr val="tx1"/>
                </a:solidFill>
              </a:rPr>
              <a:t>create</a:t>
            </a:r>
            <a:r>
              <a:rPr lang="fr-FR" sz="2800" dirty="0">
                <a:solidFill>
                  <a:schemeClr val="tx1"/>
                </a:solidFill>
              </a:rPr>
              <a:t> [OPTIONS] IMAGE [COMMAND] [ARG]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78549" y="445731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</a:t>
            </a:r>
            <a:r>
              <a:rPr lang="fr-FR" sz="2800" dirty="0" err="1">
                <a:solidFill>
                  <a:schemeClr val="tx1"/>
                </a:solidFill>
              </a:rPr>
              <a:t>create</a:t>
            </a:r>
            <a:r>
              <a:rPr lang="fr-FR" sz="2800" dirty="0">
                <a:solidFill>
                  <a:schemeClr val="tx1"/>
                </a:solidFill>
              </a:rPr>
              <a:t> [OPTIONS] IMAGE [COMMAND] [ARG]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78548" y="577922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create -t -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fedora bash</a:t>
            </a:r>
          </a:p>
        </p:txBody>
      </p:sp>
    </p:spTree>
    <p:extLst>
      <p:ext uri="{BB962C8B-B14F-4D97-AF65-F5344CB8AC3E}">
        <p14:creationId xmlns:p14="http://schemas.microsoft.com/office/powerpoint/2010/main" val="25429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Rename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(change container name from cont1 to newcont1)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/ container rename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32274" y="309879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rename CONTAINER NEW_NAME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32274" y="442902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</a:t>
            </a:r>
            <a:r>
              <a:rPr lang="fr-FR" sz="2800" dirty="0" err="1">
                <a:solidFill>
                  <a:schemeClr val="tx1"/>
                </a:solidFill>
              </a:rPr>
              <a:t>rename</a:t>
            </a:r>
            <a:r>
              <a:rPr lang="fr-FR" sz="2800" dirty="0">
                <a:solidFill>
                  <a:schemeClr val="tx1"/>
                </a:solidFill>
              </a:rPr>
              <a:t> CONTAINER NEW_NAME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32272" y="5750945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</a:t>
            </a:r>
            <a:r>
              <a:rPr lang="fr-FR" sz="2800" dirty="0" err="1">
                <a:solidFill>
                  <a:schemeClr val="tx1"/>
                </a:solidFill>
              </a:rPr>
              <a:t>rename</a:t>
            </a:r>
            <a:r>
              <a:rPr lang="fr-FR" sz="2800" dirty="0">
                <a:solidFill>
                  <a:schemeClr val="tx1"/>
                </a:solidFill>
              </a:rPr>
              <a:t> cont1 newcont1</a:t>
            </a:r>
          </a:p>
        </p:txBody>
      </p:sp>
    </p:spTree>
    <p:extLst>
      <p:ext uri="{BB962C8B-B14F-4D97-AF65-F5344CB8AC3E}">
        <p14:creationId xmlns:p14="http://schemas.microsoft.com/office/powerpoint/2010/main" val="1158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Kill one or more running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(stop a container by its ID)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/ container kill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03993" y="309553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kill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03994" y="442576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</a:t>
            </a:r>
            <a:r>
              <a:rPr lang="fr-FR" sz="2800" dirty="0" err="1">
                <a:solidFill>
                  <a:schemeClr val="tx1"/>
                </a:solidFill>
              </a:rPr>
              <a:t>kill</a:t>
            </a:r>
            <a:r>
              <a:rPr lang="fr-FR" sz="2800" dirty="0">
                <a:solidFill>
                  <a:schemeClr val="tx1"/>
                </a:solidFill>
              </a:rPr>
              <a:t>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03993" y="5747685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</a:t>
            </a:r>
            <a:r>
              <a:rPr lang="fr-FR" sz="2800" dirty="0" err="1">
                <a:solidFill>
                  <a:schemeClr val="tx1"/>
                </a:solidFill>
              </a:rPr>
              <a:t>kill</a:t>
            </a:r>
            <a:r>
              <a:rPr lang="fr-FR" sz="2800" dirty="0">
                <a:solidFill>
                  <a:schemeClr val="tx1"/>
                </a:solidFill>
              </a:rPr>
              <a:t> 0cbf27183</a:t>
            </a:r>
          </a:p>
        </p:txBody>
      </p:sp>
    </p:spTree>
    <p:extLst>
      <p:ext uri="{BB962C8B-B14F-4D97-AF65-F5344CB8AC3E}">
        <p14:creationId xmlns:p14="http://schemas.microsoft.com/office/powerpoint/2010/main" val="42029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Start one or more stopped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(start a container by its ID and attach to 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/ container start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32274" y="309553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start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32274" y="442576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start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32274" y="5747685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start -a -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0cbf27183</a:t>
            </a:r>
          </a:p>
        </p:txBody>
      </p:sp>
    </p:spTree>
    <p:extLst>
      <p:ext uri="{BB962C8B-B14F-4D97-AF65-F5344CB8AC3E}">
        <p14:creationId xmlns:p14="http://schemas.microsoft.com/office/powerpoint/2010/main" val="33524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Restart a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(restart a container by its ID)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 / container restart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03994" y="309553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restart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03994" y="442576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700" dirty="0">
                <a:solidFill>
                  <a:schemeClr val="tx1"/>
                </a:solidFill>
              </a:rPr>
              <a:t>docker container restart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03994" y="5747685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restart 0cbf27183</a:t>
            </a:r>
          </a:p>
        </p:txBody>
      </p:sp>
    </p:spTree>
    <p:extLst>
      <p:ext uri="{BB962C8B-B14F-4D97-AF65-F5344CB8AC3E}">
        <p14:creationId xmlns:p14="http://schemas.microsoft.com/office/powerpoint/2010/main" val="21682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 one or more running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(stop a container by its ID)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/ container stop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61785" y="305166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stop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61785" y="438189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stop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61785" y="570381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stop 0cbf27183</a:t>
            </a:r>
          </a:p>
        </p:txBody>
      </p:sp>
    </p:spTree>
    <p:extLst>
      <p:ext uri="{BB962C8B-B14F-4D97-AF65-F5344CB8AC3E}">
        <p14:creationId xmlns:p14="http://schemas.microsoft.com/office/powerpoint/2010/main" val="28175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Pause all processes within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(pause a container by its ID)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/ container pause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85140" y="3131921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pause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85140" y="4462151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pause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85140" y="578406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pause 0cbf27183</a:t>
            </a:r>
          </a:p>
        </p:txBody>
      </p:sp>
    </p:spTree>
    <p:extLst>
      <p:ext uri="{BB962C8B-B14F-4D97-AF65-F5344CB8AC3E}">
        <p14:creationId xmlns:p14="http://schemas.microsoft.com/office/powerpoint/2010/main" val="20980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Resume all processes within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(resume a container by its ID)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unpause</a:t>
            </a:r>
            <a:r>
              <a:rPr lang="en-US" dirty="0"/>
              <a:t> / container </a:t>
            </a:r>
            <a:r>
              <a:rPr lang="en-US" dirty="0" err="1"/>
              <a:t>unpause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03993" y="307994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</a:t>
            </a:r>
            <a:r>
              <a:rPr lang="fr-FR" sz="2800" dirty="0" err="1">
                <a:solidFill>
                  <a:schemeClr val="tx1"/>
                </a:solidFill>
              </a:rPr>
              <a:t>unpause</a:t>
            </a:r>
            <a:r>
              <a:rPr lang="fr-FR" sz="2800" dirty="0">
                <a:solidFill>
                  <a:schemeClr val="tx1"/>
                </a:solidFill>
              </a:rPr>
              <a:t>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03993" y="441017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</a:t>
            </a:r>
            <a:r>
              <a:rPr lang="fr-FR" sz="2800" dirty="0" err="1">
                <a:solidFill>
                  <a:schemeClr val="tx1"/>
                </a:solidFill>
              </a:rPr>
              <a:t>unpause</a:t>
            </a:r>
            <a:r>
              <a:rPr lang="fr-FR" sz="2800" dirty="0">
                <a:solidFill>
                  <a:schemeClr val="tx1"/>
                </a:solidFill>
              </a:rPr>
              <a:t>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03993" y="573209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</a:t>
            </a:r>
            <a:r>
              <a:rPr lang="en-US" sz="2800" dirty="0" err="1">
                <a:solidFill>
                  <a:schemeClr val="tx1"/>
                </a:solidFill>
              </a:rPr>
              <a:t>unpause</a:t>
            </a:r>
            <a:r>
              <a:rPr lang="en-US" sz="2800" dirty="0">
                <a:solidFill>
                  <a:schemeClr val="tx1"/>
                </a:solidFill>
              </a:rPr>
              <a:t> 0cbf27183</a:t>
            </a:r>
          </a:p>
        </p:txBody>
      </p:sp>
    </p:spTree>
    <p:extLst>
      <p:ext uri="{BB962C8B-B14F-4D97-AF65-F5344CB8AC3E}">
        <p14:creationId xmlns:p14="http://schemas.microsoft.com/office/powerpoint/2010/main" val="362389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Attach to a running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(attach to the process in a container by its ID)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/ container attach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37971" y="310364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</a:t>
            </a:r>
            <a:r>
              <a:rPr lang="fr-FR" sz="2800" dirty="0" err="1">
                <a:solidFill>
                  <a:schemeClr val="tx1"/>
                </a:solidFill>
              </a:rPr>
              <a:t>attach</a:t>
            </a:r>
            <a:r>
              <a:rPr lang="fr-FR" sz="2800" dirty="0">
                <a:solidFill>
                  <a:schemeClr val="tx1"/>
                </a:solidFill>
              </a:rPr>
              <a:t> [OPTIONS] CONTAINER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37971" y="443387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</a:t>
            </a:r>
            <a:r>
              <a:rPr lang="fr-FR" sz="2800" dirty="0" err="1">
                <a:solidFill>
                  <a:schemeClr val="tx1"/>
                </a:solidFill>
              </a:rPr>
              <a:t>attach</a:t>
            </a:r>
            <a:r>
              <a:rPr lang="fr-FR" sz="2800" dirty="0">
                <a:solidFill>
                  <a:schemeClr val="tx1"/>
                </a:solidFill>
              </a:rPr>
              <a:t> [OPTIONS] CONTAINER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37971" y="575578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attach 0cbf27183</a:t>
            </a:r>
          </a:p>
        </p:txBody>
      </p:sp>
    </p:spTree>
    <p:extLst>
      <p:ext uri="{BB962C8B-B14F-4D97-AF65-F5344CB8AC3E}">
        <p14:creationId xmlns:p14="http://schemas.microsoft.com/office/powerpoint/2010/main" val="36980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Tag an image into a repository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(create a new tag for an existing image)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/ image tag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94566" y="309553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tag SOURCE_IMAGE[:TAG] TARGET_IMAGE[:TAG]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94566" y="442576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 err="1">
                <a:solidFill>
                  <a:schemeClr val="tx1"/>
                </a:solidFill>
              </a:rPr>
              <a:t>docker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image</a:t>
            </a:r>
            <a:r>
              <a:rPr lang="de-DE" sz="2800" dirty="0">
                <a:solidFill>
                  <a:schemeClr val="tx1"/>
                </a:solidFill>
              </a:rPr>
              <a:t> tag SOURCE_IMAGE[:TAG] TARGET_IMAGE[:TAG]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94566" y="5747685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 tag test:1.0 repo-name/</a:t>
            </a:r>
            <a:r>
              <a:rPr lang="en-US" sz="2800" dirty="0" err="1">
                <a:solidFill>
                  <a:schemeClr val="tx1"/>
                </a:solidFill>
              </a:rPr>
              <a:t>test:latest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Push an image or repository to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(publish a local image to a remote registry)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/ image push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22846" y="312420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push [OPTIONS] NAME[:TAG]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22846" y="445443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 err="1">
                <a:solidFill>
                  <a:schemeClr val="tx1"/>
                </a:solidFill>
              </a:rPr>
              <a:t>docker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image</a:t>
            </a:r>
            <a:r>
              <a:rPr lang="de-DE" sz="2800" dirty="0">
                <a:solidFill>
                  <a:schemeClr val="tx1"/>
                </a:solidFill>
              </a:rPr>
              <a:t> push [OPTIONS] NAME[:TAG]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22846" y="577634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 push repo-name/</a:t>
            </a:r>
            <a:r>
              <a:rPr lang="en-US" sz="2800" dirty="0" err="1">
                <a:solidFill>
                  <a:schemeClr val="tx1"/>
                </a:solidFill>
              </a:rPr>
              <a:t>test:latest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into a Docker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(authenticate against a custom registry)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03993" y="307051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login [OPTIONS] [SERVER]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03993" y="440074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>
                <a:solidFill>
                  <a:schemeClr val="tx1"/>
                </a:solidFill>
              </a:rPr>
              <a:t># same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03993" y="5722664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login localrepo:5000</a:t>
            </a:r>
          </a:p>
        </p:txBody>
      </p:sp>
    </p:spTree>
    <p:extLst>
      <p:ext uri="{BB962C8B-B14F-4D97-AF65-F5344CB8AC3E}">
        <p14:creationId xmlns:p14="http://schemas.microsoft.com/office/powerpoint/2010/main" val="1331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out from a Docker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(log out from a custom registry)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94567" y="307994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</a:t>
            </a:r>
            <a:r>
              <a:rPr lang="fr-FR" sz="2800" dirty="0" err="1">
                <a:solidFill>
                  <a:schemeClr val="tx1"/>
                </a:solidFill>
              </a:rPr>
              <a:t>logout</a:t>
            </a:r>
            <a:r>
              <a:rPr lang="fr-FR" sz="2800" dirty="0">
                <a:solidFill>
                  <a:schemeClr val="tx1"/>
                </a:solidFill>
              </a:rPr>
              <a:t> [OPTIONS] [SERVER]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94567" y="441017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>
                <a:solidFill>
                  <a:schemeClr val="tx1"/>
                </a:solidFill>
              </a:rPr>
              <a:t># same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94567" y="573209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logout localrepo:5000</a:t>
            </a:r>
          </a:p>
        </p:txBody>
      </p:sp>
    </p:spTree>
    <p:extLst>
      <p:ext uri="{BB962C8B-B14F-4D97-AF65-F5344CB8AC3E}">
        <p14:creationId xmlns:p14="http://schemas.microsoft.com/office/powerpoint/2010/main" val="35368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Export a container's filesystem as a tar archive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(export container's filesystem as a file)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/ container export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71984" y="307994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export [OPTIONS] CONTAINER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71984" y="4410173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container export [OPTIONS] CONTAINER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71984" y="573209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container export -o file.tar test</a:t>
            </a:r>
          </a:p>
        </p:txBody>
      </p:sp>
    </p:spTree>
    <p:extLst>
      <p:ext uri="{BB962C8B-B14F-4D97-AF65-F5344CB8AC3E}">
        <p14:creationId xmlns:p14="http://schemas.microsoft.com/office/powerpoint/2010/main" val="18480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Import the contents from a tar to create a filesystem image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(import the file.tar as a new-test container image)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/ image import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03994" y="3087225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docker import [OPTIONS] </a:t>
            </a:r>
            <a:r>
              <a:rPr lang="fr-FR" sz="2600" dirty="0" err="1">
                <a:solidFill>
                  <a:schemeClr val="tx1"/>
                </a:solidFill>
              </a:rPr>
              <a:t>file|URL</a:t>
            </a:r>
            <a:r>
              <a:rPr lang="fr-FR" sz="2600" dirty="0">
                <a:solidFill>
                  <a:schemeClr val="tx1"/>
                </a:solidFill>
              </a:rPr>
              <a:t>|- [REPOSITORY[:TAG]]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03994" y="4417455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docker image import [OPTIONS] </a:t>
            </a:r>
            <a:r>
              <a:rPr lang="fr-FR" sz="2600" dirty="0" err="1">
                <a:solidFill>
                  <a:schemeClr val="tx1"/>
                </a:solidFill>
              </a:rPr>
              <a:t>file|URL</a:t>
            </a:r>
            <a:r>
              <a:rPr lang="fr-FR" sz="2600" dirty="0">
                <a:solidFill>
                  <a:schemeClr val="tx1"/>
                </a:solidFill>
              </a:rPr>
              <a:t>|- [REPOSITORY[:TAG]]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03994" y="5747685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docker image import file.tar new-test</a:t>
            </a:r>
          </a:p>
        </p:txBody>
      </p:sp>
    </p:spTree>
    <p:extLst>
      <p:ext uri="{BB962C8B-B14F-4D97-AF65-F5344CB8AC3E}">
        <p14:creationId xmlns:p14="http://schemas.microsoft.com/office/powerpoint/2010/main" val="31120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 one or more images to a tar archive or STDOUT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(export the </a:t>
            </a:r>
            <a:r>
              <a:rPr lang="en-US" i="1" dirty="0" err="1"/>
              <a:t>busybox</a:t>
            </a:r>
            <a:r>
              <a:rPr lang="en-US" i="1" dirty="0"/>
              <a:t> image as a file)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/ image save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75714" y="3079944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</a:t>
            </a:r>
            <a:r>
              <a:rPr lang="fr-FR" sz="2800" dirty="0" err="1">
                <a:solidFill>
                  <a:schemeClr val="tx1"/>
                </a:solidFill>
              </a:rPr>
              <a:t>save</a:t>
            </a:r>
            <a:r>
              <a:rPr lang="fr-FR" sz="2800" dirty="0">
                <a:solidFill>
                  <a:schemeClr val="tx1"/>
                </a:solidFill>
              </a:rPr>
              <a:t> [OPTIONS] IMAGE [IMAGE]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75714" y="4410174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image </a:t>
            </a:r>
            <a:r>
              <a:rPr lang="fr-FR" sz="2800" dirty="0" err="1">
                <a:solidFill>
                  <a:schemeClr val="tx1"/>
                </a:solidFill>
              </a:rPr>
              <a:t>save</a:t>
            </a:r>
            <a:r>
              <a:rPr lang="fr-FR" sz="2800" dirty="0">
                <a:solidFill>
                  <a:schemeClr val="tx1"/>
                </a:solidFill>
              </a:rPr>
              <a:t> [OPTIONS] IMAGE [IMAGE]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75714" y="5732091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 save -o busybox.tar </a:t>
            </a:r>
            <a:r>
              <a:rPr lang="en-US" sz="2800" dirty="0" err="1">
                <a:solidFill>
                  <a:schemeClr val="tx1"/>
                </a:solidFill>
              </a:rPr>
              <a:t>busybox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an image from a tar archive or STDIN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(import an image from a tar archive file)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/ image load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51128" y="3061089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</a:t>
            </a:r>
            <a:r>
              <a:rPr lang="fr-FR" sz="2800" dirty="0" err="1">
                <a:solidFill>
                  <a:schemeClr val="tx1"/>
                </a:solidFill>
              </a:rPr>
              <a:t>load</a:t>
            </a:r>
            <a:r>
              <a:rPr lang="fr-FR" sz="2800" dirty="0">
                <a:solidFill>
                  <a:schemeClr val="tx1"/>
                </a:solidFill>
              </a:rPr>
              <a:t> [OPTIONS]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51128" y="4391319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1"/>
                </a:solidFill>
              </a:rPr>
              <a:t>docker image </a:t>
            </a:r>
            <a:r>
              <a:rPr lang="fr-FR" sz="2800" dirty="0" err="1">
                <a:solidFill>
                  <a:schemeClr val="tx1"/>
                </a:solidFill>
              </a:rPr>
              <a:t>load</a:t>
            </a:r>
            <a:r>
              <a:rPr lang="fr-FR" sz="2800" dirty="0">
                <a:solidFill>
                  <a:schemeClr val="tx1"/>
                </a:solidFill>
              </a:rPr>
              <a:t> [OPTIONS]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51128" y="5713236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sv-SE" sz="2800" dirty="0">
                <a:solidFill>
                  <a:schemeClr val="tx1"/>
                </a:solidFill>
              </a:rPr>
              <a:t>docker image load -i busybox.tar</a:t>
            </a:r>
          </a:p>
        </p:txBody>
      </p:sp>
    </p:spTree>
    <p:extLst>
      <p:ext uri="{BB962C8B-B14F-4D97-AF65-F5344CB8AC3E}">
        <p14:creationId xmlns:p14="http://schemas.microsoft.com/office/powerpoint/2010/main" val="200675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lvl="0" indent="-446088" defTabSz="1218438" latinLnBrk="1">
              <a:lnSpc>
                <a:spcPts val="4000"/>
              </a:lnSpc>
              <a:buFontTx/>
              <a:buAutoNum type="arabicPeriod"/>
            </a:pPr>
            <a:r>
              <a:rPr lang="en-US" sz="3398" dirty="0">
                <a:solidFill>
                  <a:srgbClr val="234465"/>
                </a:solidFill>
              </a:rPr>
              <a:t>The Big Picture</a:t>
            </a:r>
          </a:p>
          <a:p>
            <a:pPr marL="761946" lvl="1" indent="-457200" defTabSz="1218438" latinLnBrk="1">
              <a:lnSpc>
                <a:spcPts val="4000"/>
              </a:lnSpc>
            </a:pPr>
            <a:r>
              <a:rPr lang="en-US" sz="3198" dirty="0">
                <a:solidFill>
                  <a:srgbClr val="234465"/>
                </a:solidFill>
              </a:rPr>
              <a:t>Main Pain Points and Causes</a:t>
            </a:r>
          </a:p>
          <a:p>
            <a:pPr marL="761946" lvl="1" indent="-457200" defTabSz="1218438" latinLnBrk="1">
              <a:lnSpc>
                <a:spcPts val="4000"/>
              </a:lnSpc>
            </a:pPr>
            <a:r>
              <a:rPr lang="en-US" sz="3198" dirty="0">
                <a:solidFill>
                  <a:srgbClr val="234465"/>
                </a:solidFill>
              </a:rPr>
              <a:t>Goals and Benefits</a:t>
            </a:r>
          </a:p>
          <a:p>
            <a:pPr marL="761946" lvl="1" indent="-457200" defTabSz="1218438" latinLnBrk="1">
              <a:lnSpc>
                <a:spcPts val="4000"/>
              </a:lnSpc>
            </a:pPr>
            <a:r>
              <a:rPr lang="en-US" sz="3198" dirty="0">
                <a:solidFill>
                  <a:srgbClr val="234465"/>
                </a:solidFill>
              </a:rPr>
              <a:t>Adoption and Tools</a:t>
            </a:r>
          </a:p>
          <a:p>
            <a:pPr marL="446088" lvl="0" indent="-446088" defTabSz="1218438" latinLnBrk="1">
              <a:lnSpc>
                <a:spcPts val="4000"/>
              </a:lnSpc>
              <a:buFontTx/>
              <a:buAutoNum type="arabicPeriod"/>
            </a:pPr>
            <a:r>
              <a:rPr lang="en-US" sz="3398" dirty="0">
                <a:solidFill>
                  <a:srgbClr val="234465"/>
                </a:solidFill>
              </a:rPr>
              <a:t>Basic Toolkit</a:t>
            </a:r>
          </a:p>
          <a:p>
            <a:pPr marL="446088" lvl="0" indent="-446088" defTabSz="1218438" latinLnBrk="1">
              <a:lnSpc>
                <a:spcPts val="4000"/>
              </a:lnSpc>
              <a:buFontTx/>
              <a:buAutoNum type="arabicPeriod"/>
            </a:pPr>
            <a:r>
              <a:rPr lang="en-US" sz="3398" dirty="0">
                <a:solidFill>
                  <a:srgbClr val="234465"/>
                </a:solidFill>
              </a:rPr>
              <a:t>Basic Automation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704825"/>
            <a:ext cx="11220449" cy="768084"/>
          </a:xfrm>
        </p:spPr>
        <p:txBody>
          <a:bodyPr/>
          <a:lstStyle/>
          <a:p>
            <a:r>
              <a:rPr lang="en-US" dirty="0"/>
              <a:t>Practice: Working with Containers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7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from Container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234465"/>
                </a:solidFill>
              </a:rPr>
              <a:t>Commit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a container's file changes to a new image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234465"/>
                </a:solidFill>
              </a:rPr>
              <a:t>running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234465"/>
                </a:solidFill>
              </a:rPr>
              <a:t>stopped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If running, all processes are </a:t>
            </a:r>
            <a:r>
              <a:rPr lang="en-US" b="1" dirty="0">
                <a:solidFill>
                  <a:srgbClr val="234465"/>
                </a:solidFill>
              </a:rPr>
              <a:t>paused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Mounted volumes' data is </a:t>
            </a:r>
            <a:r>
              <a:rPr lang="en-US" b="1" dirty="0">
                <a:solidFill>
                  <a:srgbClr val="234465"/>
                </a:solidFill>
              </a:rPr>
              <a:t>not included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It is advisable to use </a:t>
            </a:r>
            <a:r>
              <a:rPr lang="en-US" b="1" dirty="0" err="1">
                <a:solidFill>
                  <a:srgbClr val="234465"/>
                </a:solidFill>
              </a:rPr>
              <a:t>Dockerfile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instead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679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new image from a container’s changes</a:t>
            </a:r>
          </a:p>
          <a:p>
            <a:pPr>
              <a:lnSpc>
                <a:spcPct val="100000"/>
              </a:lnSpc>
            </a:pPr>
            <a:r>
              <a:rPr lang="en-US" dirty="0"/>
              <a:t>Old (short)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i="1" dirty="0"/>
              <a:t>(commit a container by its ID and create an image)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/ container commit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808541" y="3152100"/>
            <a:ext cx="107594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docker commit [OPTIONS] CONTAINER [REPOSITORY[:TAG]]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808541" y="4425768"/>
            <a:ext cx="107594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docker container commit [OPTIONS] CONTAINER [REPOSITORY[:TAG]]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808541" y="5747685"/>
            <a:ext cx="107594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docker container commit 0cf23a31 new-</a:t>
            </a:r>
            <a:r>
              <a:rPr lang="en-US" sz="2400" dirty="0" err="1">
                <a:solidFill>
                  <a:schemeClr val="tx1"/>
                </a:solidFill>
              </a:rPr>
              <a:t>cont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from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General Structure and Common Fields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2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Script, composed of commands and arguments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begins with FROM instruction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(</a:t>
            </a:r>
            <a:r>
              <a:rPr lang="en-US" dirty="0" err="1"/>
              <a:t>Dockerfile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05200" y="2590800"/>
            <a:ext cx="8062799" cy="3638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  <a:effectLst/>
              </a:rPr>
              <a:t># Set the base image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FROM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nginx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# Set the maintainer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MAINTAINER John Smith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# Copy files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COPY index.html 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usr</a:t>
            </a:r>
            <a:r>
              <a:rPr lang="en-US" sz="2800" dirty="0">
                <a:solidFill>
                  <a:schemeClr val="tx1"/>
                </a:solidFill>
                <a:effectLst/>
              </a:rPr>
              <a:t>/share/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nginx</a:t>
            </a:r>
            <a:r>
              <a:rPr lang="en-US" sz="2800" dirty="0">
                <a:solidFill>
                  <a:schemeClr val="tx1"/>
                </a:solidFill>
                <a:effectLst/>
              </a:rPr>
              <a:t>/html/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5BAF52F-D076-434F-82F0-0530F7258604}"/>
              </a:ext>
            </a:extLst>
          </p:cNvPr>
          <p:cNvSpPr/>
          <p:nvPr/>
        </p:nvSpPr>
        <p:spPr>
          <a:xfrm>
            <a:off x="3200399" y="2588734"/>
            <a:ext cx="189598" cy="553477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C7847-2243-47F0-A3AC-1A80748B4283}"/>
              </a:ext>
            </a:extLst>
          </p:cNvPr>
          <p:cNvSpPr txBox="1"/>
          <p:nvPr/>
        </p:nvSpPr>
        <p:spPr>
          <a:xfrm>
            <a:off x="614681" y="2603862"/>
            <a:ext cx="1620982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</a:t>
            </a:r>
            <a:endParaRPr lang="bg-BG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C8E07-49B3-41E2-A314-7F83338FD109}"/>
              </a:ext>
            </a:extLst>
          </p:cNvPr>
          <p:cNvSpPr txBox="1"/>
          <p:nvPr/>
        </p:nvSpPr>
        <p:spPr>
          <a:xfrm>
            <a:off x="432368" y="4130499"/>
            <a:ext cx="1985608" cy="95410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Command</a:t>
            </a:r>
          </a:p>
          <a:p>
            <a:pPr algn="ctr"/>
            <a:r>
              <a:rPr lang="en-US" sz="2800" dirty="0"/>
              <a:t>(Instruction)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38265AF-B8FA-4FEA-8B31-E707DAB4DBF1}"/>
              </a:ext>
            </a:extLst>
          </p:cNvPr>
          <p:cNvSpPr/>
          <p:nvPr/>
        </p:nvSpPr>
        <p:spPr>
          <a:xfrm>
            <a:off x="3200399" y="4330815"/>
            <a:ext cx="189598" cy="553477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1DD5E8-3019-45B4-8EAE-6987BA07A5BF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235663" y="2865472"/>
            <a:ext cx="964736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639552-052D-4C4D-8F03-30D4F333F2F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417976" y="4607553"/>
            <a:ext cx="782423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56F8A7-1929-4713-8871-3BF5D2EF304D}"/>
              </a:ext>
            </a:extLst>
          </p:cNvPr>
          <p:cNvSpPr txBox="1"/>
          <p:nvPr/>
        </p:nvSpPr>
        <p:spPr>
          <a:xfrm>
            <a:off x="432368" y="6295149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3041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Defines the base image to use to start the build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704030" y="3145694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FROM &lt;image&gt;[:&lt;tag&gt;] [AS &lt;name&gt;]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704030" y="4475924"/>
            <a:ext cx="11160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it is a good practice to state a version (tag)</a:t>
            </a:r>
          </a:p>
          <a:p>
            <a:r>
              <a:rPr lang="en-US" sz="2800" dirty="0">
                <a:solidFill>
                  <a:schemeClr val="tx1"/>
                </a:solidFill>
              </a:rPr>
              <a:t>FROM ubuntu:18.04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# for the latest version, the tag could be skipped</a:t>
            </a:r>
          </a:p>
          <a:p>
            <a:r>
              <a:rPr lang="en-US" sz="2800" dirty="0">
                <a:solidFill>
                  <a:schemeClr val="tx1"/>
                </a:solidFill>
              </a:rPr>
              <a:t>FROM ubuntu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FB49D-697F-4E6E-8718-CAF3F5068CF8}"/>
              </a:ext>
            </a:extLst>
          </p:cNvPr>
          <p:cNvSpPr txBox="1"/>
          <p:nvPr/>
        </p:nvSpPr>
        <p:spPr>
          <a:xfrm>
            <a:off x="432368" y="6402157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https://docs.docker.com/engine/reference/builder/#from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46470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Sets the author field of the image. It is deprecated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719154" y="3145694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MAINTAINER &lt;name&gt;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719154" y="4475924"/>
            <a:ext cx="11160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deprecated 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MAINTAINER John Smith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# newer variant is this: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LABEL maintainer="John Smith"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FB16A-5719-410E-8DA4-F2DE3302E8C3}"/>
              </a:ext>
            </a:extLst>
          </p:cNvPr>
          <p:cNvSpPr txBox="1"/>
          <p:nvPr/>
        </p:nvSpPr>
        <p:spPr>
          <a:xfrm>
            <a:off x="432368" y="6402157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https://docs.docker.com/engine/reference/builder/#maintainer-deprecated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43068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Adds metadata to the image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704029" y="3124200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LABEL &lt;key&gt;=&lt;value&gt; &lt;key&gt;=&lt;value&gt; &lt;key&gt;=&lt;value&gt;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719074" y="4455499"/>
            <a:ext cx="11160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single key-value pair </a:t>
            </a:r>
          </a:p>
          <a:p>
            <a:r>
              <a:rPr lang="en-US" sz="2800" dirty="0">
                <a:solidFill>
                  <a:schemeClr val="tx1"/>
                </a:solidFill>
              </a:rPr>
              <a:t>LABEL maintainer="John Smith“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# multiple key-value pairs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LABEL maintainer="John Smith" version="1.0"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4E56B-B2A5-4313-A642-D83995C7935F}"/>
              </a:ext>
            </a:extLst>
          </p:cNvPr>
          <p:cNvSpPr txBox="1"/>
          <p:nvPr/>
        </p:nvSpPr>
        <p:spPr>
          <a:xfrm>
            <a:off x="432368" y="6402157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https://docs.docker.com/engine/reference/builder/#label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0346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during build process to add software (forms another layer)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681445" y="3145694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RUN &lt;command&gt;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681445" y="4475924"/>
            <a:ext cx="11160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single command</a:t>
            </a:r>
          </a:p>
          <a:p>
            <a:r>
              <a:rPr lang="en-US" sz="2800" dirty="0">
                <a:solidFill>
                  <a:schemeClr val="tx1"/>
                </a:solidFill>
              </a:rPr>
              <a:t>RUN apt-get -y update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# more than one command</a:t>
            </a:r>
          </a:p>
          <a:p>
            <a:r>
              <a:rPr lang="en-US" sz="2800" dirty="0">
                <a:solidFill>
                  <a:schemeClr val="tx1"/>
                </a:solidFill>
              </a:rPr>
              <a:t>RUN apt-get -y update &amp;&amp; apt-get -y upgrade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5690E-854D-47CE-A85A-85E556BDFEBC}"/>
              </a:ext>
            </a:extLst>
          </p:cNvPr>
          <p:cNvSpPr txBox="1"/>
          <p:nvPr/>
        </p:nvSpPr>
        <p:spPr>
          <a:xfrm>
            <a:off x="432368" y="6402157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https://docs.docker.com/engine/reference/builder/#run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4391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2A05-BDA4-430D-B3B4-5639B1B63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0713C-FE01-44E2-B339-9AA0CE4A1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D5EE42-7847-40FB-B432-8597E8327C10}"/>
              </a:ext>
            </a:extLst>
          </p:cNvPr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8D27FD-BE50-4CF7-8196-F683CCD1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9E6EEE-F57E-46BA-8609-8004976E8FF0}"/>
                </a:ext>
              </a:extLst>
            </p:cNvPr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5AB84-28EA-48ED-BCA7-68906B44D0AC}"/>
                </a:ext>
              </a:extLst>
            </p:cNvPr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files between the host and the container (adds a layer)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704030" y="3146038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COPY [--</a:t>
            </a:r>
            <a:r>
              <a:rPr lang="en-US" sz="2800" dirty="0" err="1">
                <a:solidFill>
                  <a:schemeClr val="tx1"/>
                </a:solidFill>
              </a:rPr>
              <a:t>chown</a:t>
            </a:r>
            <a:r>
              <a:rPr lang="en-US" sz="2800" dirty="0">
                <a:solidFill>
                  <a:schemeClr val="tx1"/>
                </a:solidFill>
              </a:rPr>
              <a:t>=&lt;user&gt;:&lt;group&gt;] &lt;</a:t>
            </a:r>
            <a:r>
              <a:rPr lang="en-US" sz="2800" dirty="0" err="1">
                <a:solidFill>
                  <a:schemeClr val="tx1"/>
                </a:solidFill>
              </a:rPr>
              <a:t>src</a:t>
            </a:r>
            <a:r>
              <a:rPr lang="en-US" sz="2800" dirty="0">
                <a:solidFill>
                  <a:schemeClr val="tx1"/>
                </a:solidFill>
              </a:rPr>
              <a:t>&gt;... &lt;</a:t>
            </a:r>
            <a:r>
              <a:rPr lang="en-US" sz="2800" dirty="0" err="1">
                <a:solidFill>
                  <a:schemeClr val="tx1"/>
                </a:solidFill>
              </a:rPr>
              <a:t>dest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704030" y="4475924"/>
            <a:ext cx="11160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Copy single file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COPY readme.txt /root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# Copy multiple files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COPY *.html /var/www/html/my-web-app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380F6-6107-4573-BED4-0F14AE5A480C}"/>
              </a:ext>
            </a:extLst>
          </p:cNvPr>
          <p:cNvSpPr txBox="1"/>
          <p:nvPr/>
        </p:nvSpPr>
        <p:spPr>
          <a:xfrm>
            <a:off x="432368" y="6402157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https://docs.docker.com/engine/reference/builder/#copy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4463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files to the image (adds a layer)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690872" y="3145694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ADD [--</a:t>
            </a:r>
            <a:r>
              <a:rPr lang="en-US" sz="2800" dirty="0" err="1">
                <a:solidFill>
                  <a:schemeClr val="tx1"/>
                </a:solidFill>
              </a:rPr>
              <a:t>chown</a:t>
            </a:r>
            <a:r>
              <a:rPr lang="en-US" sz="2800" dirty="0">
                <a:solidFill>
                  <a:schemeClr val="tx1"/>
                </a:solidFill>
              </a:rPr>
              <a:t>=&lt;user&gt;:&lt;group&gt;] &lt;</a:t>
            </a:r>
            <a:r>
              <a:rPr lang="en-US" sz="2800" dirty="0" err="1">
                <a:solidFill>
                  <a:schemeClr val="tx1"/>
                </a:solidFill>
              </a:rPr>
              <a:t>src</a:t>
            </a:r>
            <a:r>
              <a:rPr lang="en-US" sz="2800" dirty="0">
                <a:solidFill>
                  <a:schemeClr val="tx1"/>
                </a:solidFill>
              </a:rPr>
              <a:t>&gt;... &lt;</a:t>
            </a:r>
            <a:r>
              <a:rPr lang="en-US" sz="2800" dirty="0" err="1">
                <a:solidFill>
                  <a:schemeClr val="tx1"/>
                </a:solidFill>
              </a:rPr>
              <a:t>dest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690872" y="4475924"/>
            <a:ext cx="11160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Add single file from URL</a:t>
            </a:r>
          </a:p>
          <a:p>
            <a:r>
              <a:rPr lang="en-US" sz="2800" dirty="0">
                <a:solidFill>
                  <a:schemeClr val="tx1"/>
                </a:solidFill>
              </a:rPr>
              <a:t>ADD https://softuni.bg/favicon.ico /www/favicon.ico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# Add tar file content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ADD web-app.tar /var/www/html/my-web-app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22DA4-70C5-4253-B23F-07EAEDE1BA31}"/>
              </a:ext>
            </a:extLst>
          </p:cNvPr>
          <p:cNvSpPr txBox="1"/>
          <p:nvPr/>
        </p:nvSpPr>
        <p:spPr>
          <a:xfrm>
            <a:off x="432368" y="6402157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https://docs.docker.com/engine/reference/builder/#add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9327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Informs Docker that the container listens on the specified ports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738006" y="311519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EXPOSE &lt;port&gt; [&lt;port&gt;/&lt;protocol&gt;...]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738006" y="4445427"/>
            <a:ext cx="11160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single port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EXPOSE 80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# multiple ports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EXPOSE 80 8080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42FB7-880A-4488-A241-CC37AB88482C}"/>
              </a:ext>
            </a:extLst>
          </p:cNvPr>
          <p:cNvSpPr txBox="1"/>
          <p:nvPr/>
        </p:nvSpPr>
        <p:spPr>
          <a:xfrm>
            <a:off x="432368" y="6402157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https://docs.docker.com/engine/reference/builder/#expose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2764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configuration of container that will run as an executable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ENTRYPOINT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709725" y="3164785"/>
            <a:ext cx="11160000" cy="2359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exec form, this is the preferred form</a:t>
            </a:r>
          </a:p>
          <a:p>
            <a:r>
              <a:rPr lang="en-US" sz="2800" dirty="0">
                <a:solidFill>
                  <a:schemeClr val="tx1"/>
                </a:solidFill>
              </a:rPr>
              <a:t>ENTRYPOINT ["executable", "param1", "param2"]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0" dirty="0">
                <a:solidFill>
                  <a:schemeClr val="tx1"/>
                </a:solidFill>
              </a:rPr>
              <a:t># shell form</a:t>
            </a:r>
          </a:p>
          <a:p>
            <a:r>
              <a:rPr lang="en-US" sz="2800" dirty="0">
                <a:solidFill>
                  <a:schemeClr val="tx1"/>
                </a:solidFill>
              </a:rPr>
              <a:t>ENTRYPOINT command param1 param2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6D47A-4B52-442E-9158-E1DD4A478A4E}"/>
              </a:ext>
            </a:extLst>
          </p:cNvPr>
          <p:cNvSpPr txBox="1"/>
          <p:nvPr/>
        </p:nvSpPr>
        <p:spPr>
          <a:xfrm>
            <a:off x="432368" y="6402157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https://docs.docker.com/engine/reference/builder/#entrypoint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1950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purpose is to provide defaults for an executing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710631" y="3061088"/>
            <a:ext cx="11160000" cy="35305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# exec form, this is the preferred form</a:t>
            </a:r>
          </a:p>
          <a:p>
            <a:r>
              <a:rPr lang="en-US" sz="2800" dirty="0">
                <a:solidFill>
                  <a:schemeClr val="tx1"/>
                </a:solidFill>
              </a:rPr>
              <a:t>CMD ["executable","param1","param2"]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0" dirty="0">
                <a:solidFill>
                  <a:schemeClr val="tx1"/>
                </a:solidFill>
              </a:rPr>
              <a:t># as default parameters to ENTRYPOINT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CMD ["param1","param2"]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0" dirty="0">
                <a:solidFill>
                  <a:schemeClr val="tx1"/>
                </a:solidFill>
              </a:rPr>
              <a:t># shell form</a:t>
            </a:r>
          </a:p>
          <a:p>
            <a:r>
              <a:rPr lang="en-US" sz="2800" dirty="0">
                <a:solidFill>
                  <a:schemeClr val="tx1"/>
                </a:solidFill>
              </a:rPr>
              <a:t>CMD command param1 param2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66AC3-666D-4037-88E9-849E4709726B}"/>
              </a:ext>
            </a:extLst>
          </p:cNvPr>
          <p:cNvSpPr txBox="1"/>
          <p:nvPr/>
        </p:nvSpPr>
        <p:spPr>
          <a:xfrm>
            <a:off x="432368" y="6509165"/>
            <a:ext cx="1127973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https://docs.docker.com/engine/reference/builder/#cmd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6444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Both </a:t>
            </a:r>
            <a:r>
              <a:rPr lang="en-US" sz="3200" b="1" dirty="0"/>
              <a:t>define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what </a:t>
            </a:r>
            <a:r>
              <a:rPr lang="en-US" sz="3200" b="1" dirty="0"/>
              <a:t>command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gets </a:t>
            </a:r>
            <a:r>
              <a:rPr lang="en-US" sz="3200" b="1" dirty="0"/>
              <a:t>executed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when </a:t>
            </a:r>
            <a:r>
              <a:rPr lang="en-US" sz="3200" b="1" dirty="0"/>
              <a:t>running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a container</a:t>
            </a:r>
            <a:endParaRPr lang="bg-BG" sz="3200" dirty="0"/>
          </a:p>
          <a:p>
            <a:pPr latinLnBrk="0">
              <a:lnSpc>
                <a:spcPct val="100000"/>
              </a:lnSpc>
            </a:pPr>
            <a:r>
              <a:rPr lang="en-US" sz="3200" b="1" dirty="0" err="1"/>
              <a:t>Dockerfile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should specify at </a:t>
            </a:r>
            <a:r>
              <a:rPr lang="en-US" sz="3200" b="1" dirty="0"/>
              <a:t>least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/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/>
              <a:t>them</a:t>
            </a:r>
            <a:endParaRPr lang="bg-BG" sz="3200" b="1" dirty="0"/>
          </a:p>
          <a:p>
            <a:pPr latinLnBrk="0">
              <a:lnSpc>
                <a:spcPct val="100000"/>
              </a:lnSpc>
            </a:pPr>
            <a:r>
              <a:rPr lang="en-US" sz="3200" b="1" dirty="0"/>
              <a:t>ENTRYPOINT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should be defined when using the </a:t>
            </a:r>
            <a:r>
              <a:rPr lang="en-US" sz="3200" b="1" dirty="0"/>
              <a:t>container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as an </a:t>
            </a:r>
            <a:r>
              <a:rPr lang="en-US" sz="3200" b="1" dirty="0"/>
              <a:t>executable</a:t>
            </a:r>
            <a:endParaRPr lang="bg-BG" sz="3200" b="1" dirty="0"/>
          </a:p>
          <a:p>
            <a:pPr latinLnBrk="0">
              <a:lnSpc>
                <a:spcPct val="100000"/>
              </a:lnSpc>
            </a:pPr>
            <a:r>
              <a:rPr lang="en-US" sz="3200" b="1" dirty="0"/>
              <a:t>CMD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should be used as a way of defining </a:t>
            </a:r>
            <a:r>
              <a:rPr lang="en-US" sz="3200" b="1" dirty="0"/>
              <a:t>default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/>
              <a:t>arguments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for an </a:t>
            </a:r>
            <a:r>
              <a:rPr lang="en-US" sz="3200" b="1" dirty="0"/>
              <a:t>ENTRYPOINT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command or for </a:t>
            </a:r>
            <a:r>
              <a:rPr lang="en-US" sz="3200" b="1" dirty="0"/>
              <a:t>executing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 </a:t>
            </a:r>
            <a:r>
              <a:rPr lang="en-US" sz="3200" b="1" dirty="0"/>
              <a:t>ad-hoc</a:t>
            </a:r>
            <a:r>
              <a:rPr lang="en-US" sz="3200" dirty="0"/>
              <a:t> command </a:t>
            </a:r>
            <a:br>
              <a:rPr lang="en-US" sz="3200" dirty="0"/>
            </a:br>
            <a:r>
              <a:rPr lang="en-US" sz="3200" dirty="0"/>
              <a:t>in a container</a:t>
            </a:r>
            <a:endParaRPr lang="bg-BG" sz="3200" dirty="0"/>
          </a:p>
          <a:p>
            <a:pPr latinLnBrk="0">
              <a:lnSpc>
                <a:spcPct val="100000"/>
              </a:lnSpc>
            </a:pPr>
            <a:r>
              <a:rPr lang="en-US" sz="3200" b="1" dirty="0"/>
              <a:t>CMD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will be overridden when </a:t>
            </a:r>
            <a:r>
              <a:rPr lang="en-US" sz="3200" b="1" dirty="0"/>
              <a:t>running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the container with </a:t>
            </a:r>
            <a:r>
              <a:rPr lang="en-US" sz="3200" b="1" dirty="0"/>
              <a:t>alternative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</p:spTree>
    <p:extLst>
      <p:ext uri="{BB962C8B-B14F-4D97-AF65-F5344CB8AC3E}">
        <p14:creationId xmlns:p14="http://schemas.microsoft.com/office/powerpoint/2010/main" val="10195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Both have </a:t>
            </a:r>
            <a:r>
              <a:rPr lang="en-US" sz="3600" b="1" dirty="0"/>
              <a:t>exec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shell </a:t>
            </a:r>
            <a:r>
              <a:rPr lang="en-US" sz="3600" b="1" dirty="0"/>
              <a:t>form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When used </a:t>
            </a:r>
            <a:r>
              <a:rPr lang="en-US" sz="3600" b="1" dirty="0"/>
              <a:t>together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/>
              <a:t>always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use their </a:t>
            </a:r>
            <a:r>
              <a:rPr lang="en-US" sz="3600" b="1" dirty="0"/>
              <a:t>exec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E36790-CB1B-4540-89D1-893AECF16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23939"/>
              </p:ext>
            </p:extLst>
          </p:nvPr>
        </p:nvGraphicFramePr>
        <p:xfrm>
          <a:off x="379412" y="2971800"/>
          <a:ext cx="11430000" cy="209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965"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ENTRYPOINT</a:t>
                      </a:r>
                      <a:endParaRPr lang="bg-BG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N/A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baseline="0" dirty="0"/>
                        <a:t> p1_entry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[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 err="1"/>
                        <a:t>exec_entry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, 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p1_entry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]</a:t>
                      </a:r>
                      <a:endParaRPr lang="bg-B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bg-BG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N/A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Error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exec_entry</a:t>
                      </a:r>
                      <a:r>
                        <a:rPr lang="en-US" sz="1400" baseline="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[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 err="1"/>
                        <a:t>exec_cmd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, 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p1_cmd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]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exec_cmd</a:t>
                      </a:r>
                      <a:r>
                        <a:rPr lang="en-US" sz="1400" dirty="0"/>
                        <a:t> p1_cmd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dirty="0"/>
                        <a:t> p1_entry </a:t>
                      </a:r>
                      <a:r>
                        <a:rPr lang="en-US" sz="1400" b="1" dirty="0" err="1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exec_cmd</a:t>
                      </a:r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p1_cmd</a:t>
                      </a:r>
                      <a:endParaRPr lang="bg-BG" sz="1400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[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p1_cmd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, 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p2_cmd</a:t>
                      </a:r>
                      <a:r>
                        <a:rPr lang="bg-BG" sz="1400" b="1" dirty="0"/>
                        <a:t>"</a:t>
                      </a:r>
                      <a:r>
                        <a:rPr lang="en-US" sz="1400" b="1" dirty="0"/>
                        <a:t>]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p1_cmd</a:t>
                      </a:r>
                      <a:r>
                        <a:rPr lang="en-US" sz="1400" baseline="0" dirty="0"/>
                        <a:t> p2_cmd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dirty="0"/>
                        <a:t> p1_entry </a:t>
                      </a:r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p1_cmd p2_cmd</a:t>
                      </a:r>
                      <a:endParaRPr lang="bg-BG" sz="1400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 err="1"/>
                        <a:t>exec_cmd</a:t>
                      </a:r>
                      <a:r>
                        <a:rPr lang="en-US" sz="1400" b="1" baseline="0" dirty="0"/>
                        <a:t> p1_cmd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exec_cmd</a:t>
                      </a:r>
                      <a:r>
                        <a:rPr lang="en-US" sz="1400" dirty="0"/>
                        <a:t> p1_cmd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exec_entry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 p1_entry /bin/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sh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 -c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exec_cmd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 p1_cmd</a:t>
                      </a:r>
                      <a:endParaRPr lang="bg-B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72B1C41-4742-4648-B2AF-E63C078D8053}"/>
              </a:ext>
            </a:extLst>
          </p:cNvPr>
          <p:cNvSpPr/>
          <p:nvPr/>
        </p:nvSpPr>
        <p:spPr>
          <a:xfrm>
            <a:off x="7770812" y="3962400"/>
            <a:ext cx="4038600" cy="7620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73AB3-E6EF-489B-B035-ED8321F6D041}"/>
              </a:ext>
            </a:extLst>
          </p:cNvPr>
          <p:cNvSpPr txBox="1"/>
          <p:nvPr/>
        </p:nvSpPr>
        <p:spPr>
          <a:xfrm>
            <a:off x="1370012" y="6260068"/>
            <a:ext cx="944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https://docs.docker.com/engine/reference/builder/#understand-how-cmd-and-entrypoint-interact</a:t>
            </a:r>
            <a:endParaRPr lang="bg-BG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D6BFD-3A5B-45C2-AB40-BEEAFF0972A8}"/>
              </a:ext>
            </a:extLst>
          </p:cNvPr>
          <p:cNvSpPr txBox="1"/>
          <p:nvPr/>
        </p:nvSpPr>
        <p:spPr>
          <a:xfrm>
            <a:off x="6867727" y="5363524"/>
            <a:ext cx="5043396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Ignores any </a:t>
            </a:r>
            <a:r>
              <a:rPr lang="en-US" sz="1600" b="1" dirty="0"/>
              <a:t>CMD</a:t>
            </a:r>
            <a:r>
              <a:rPr lang="en-US" sz="1600" dirty="0"/>
              <a:t> or </a:t>
            </a:r>
            <a:r>
              <a:rPr lang="en-US" sz="1600" b="1" dirty="0"/>
              <a:t>docker run </a:t>
            </a:r>
            <a:r>
              <a:rPr lang="en-US" sz="1600" dirty="0"/>
              <a:t>command line arguments</a:t>
            </a:r>
            <a:endParaRPr lang="bg-BG" sz="1600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CB65197-B98C-4CE8-85D1-79EFA4793C2A}"/>
              </a:ext>
            </a:extLst>
          </p:cNvPr>
          <p:cNvSpPr/>
          <p:nvPr/>
        </p:nvSpPr>
        <p:spPr bwMode="auto">
          <a:xfrm rot="5400000">
            <a:off x="6214354" y="5269361"/>
            <a:ext cx="505839" cy="457200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5C6538-D4AD-4865-A027-940EF6C83DC2}"/>
              </a:ext>
            </a:extLst>
          </p:cNvPr>
          <p:cNvCxnSpPr/>
          <p:nvPr/>
        </p:nvCxnSpPr>
        <p:spPr>
          <a:xfrm>
            <a:off x="7770812" y="4854101"/>
            <a:ext cx="39121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an image from a </a:t>
            </a:r>
            <a:r>
              <a:rPr lang="en-US" dirty="0" err="1"/>
              <a:t>Dockerfile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/ image build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709726" y="312707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build [OPTIONS] PATH | URL | 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709726" y="4457307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 build [OPTIONS] PATH | URL | -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709726" y="5779224"/>
            <a:ext cx="11160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image build -t new-image .</a:t>
            </a:r>
          </a:p>
        </p:txBody>
      </p:sp>
    </p:spTree>
    <p:extLst>
      <p:ext uri="{BB962C8B-B14F-4D97-AF65-F5344CB8AC3E}">
        <p14:creationId xmlns:p14="http://schemas.microsoft.com/office/powerpoint/2010/main" val="39388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Just a Few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Don't create large images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Don't use only the "latest" tag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Don't run more than one process in a single container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Don't rely on IP addresses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Put information about the author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57610-C49C-4BA0-974B-425A64513721}"/>
              </a:ext>
            </a:extLst>
          </p:cNvPr>
          <p:cNvSpPr txBox="1"/>
          <p:nvPr/>
        </p:nvSpPr>
        <p:spPr>
          <a:xfrm>
            <a:off x="507076" y="6276109"/>
            <a:ext cx="972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http://www.projectatomic.io/docs/docker-image-author-guidance/</a:t>
            </a:r>
            <a:endParaRPr lang="bg-BG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E0E44-3584-4D1C-852E-DB85EB7642FE}"/>
              </a:ext>
            </a:extLst>
          </p:cNvPr>
          <p:cNvSpPr txBox="1"/>
          <p:nvPr/>
        </p:nvSpPr>
        <p:spPr>
          <a:xfrm>
            <a:off x="507076" y="5959005"/>
            <a:ext cx="972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https://developers.redhat.com/blog/2016/02/24/10-things-to-avoid-in-docker-containers/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8134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Docker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Docker in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Create Our Own Images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Heredoc Container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Why Not?!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6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new image on the fly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Heredoc Container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727008" y="3145930"/>
            <a:ext cx="11160000" cy="19256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devops@sulab</a:t>
            </a:r>
            <a:r>
              <a:rPr lang="en-US" sz="2800" dirty="0">
                <a:solidFill>
                  <a:schemeClr val="tx1"/>
                </a:solidFill>
              </a:rPr>
              <a:t>:~$ docker build -t </a:t>
            </a:r>
            <a:r>
              <a:rPr lang="en-US" sz="2800" dirty="0" err="1">
                <a:solidFill>
                  <a:schemeClr val="tx1"/>
                </a:solidFill>
              </a:rPr>
              <a:t>htop</a:t>
            </a:r>
            <a:r>
              <a:rPr lang="en-US" sz="2800" dirty="0">
                <a:solidFill>
                  <a:schemeClr val="tx1"/>
                </a:solidFill>
              </a:rPr>
              <a:t> - &lt;&lt; EOF</a:t>
            </a:r>
          </a:p>
          <a:p>
            <a:r>
              <a:rPr lang="en-US" sz="2800" dirty="0">
                <a:solidFill>
                  <a:schemeClr val="tx1"/>
                </a:solidFill>
              </a:rPr>
              <a:t>FROM alpine</a:t>
            </a:r>
          </a:p>
          <a:p>
            <a:r>
              <a:rPr lang="en-US" sz="2800" dirty="0">
                <a:solidFill>
                  <a:schemeClr val="tx1"/>
                </a:solidFill>
              </a:rPr>
              <a:t>RUN </a:t>
            </a:r>
            <a:r>
              <a:rPr lang="en-US" sz="2800" dirty="0" err="1">
                <a:solidFill>
                  <a:schemeClr val="tx1"/>
                </a:solidFill>
              </a:rPr>
              <a:t>apk</a:t>
            </a:r>
            <a:r>
              <a:rPr lang="en-US" sz="2800" dirty="0">
                <a:solidFill>
                  <a:schemeClr val="tx1"/>
                </a:solidFill>
              </a:rPr>
              <a:t> --no-cache add </a:t>
            </a:r>
            <a:r>
              <a:rPr lang="en-US" sz="2800" dirty="0" err="1">
                <a:solidFill>
                  <a:schemeClr val="tx1"/>
                </a:solidFill>
              </a:rPr>
              <a:t>htop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36802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Practice: Creating Images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Containerization is a hot topic, but it isn’t something new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Docker is de-facto a standard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Docker is offered in two versions – CE and EE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There are several installation options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Images can be published to private or public registries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Two sets of commands are still available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There are multiple ways to create an image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3"/>
                </a:rPr>
                <a:t>https://docs.docker.com/</a:t>
              </a:r>
              <a:r>
                <a:rPr lang="sv-SE" sz="32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Hub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4"/>
                </a:rPr>
                <a:t>https://docs.docker.com/docker-hub/</a:t>
              </a:r>
              <a:r>
                <a:rPr lang="sv-SE" sz="32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Registry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5"/>
                </a:rPr>
                <a:t>https://docs.docker.com/registry/</a:t>
              </a:r>
              <a:r>
                <a:rPr lang="sv-SE" sz="32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endParaRPr lang="sv-SE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13269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9104" y="5654990"/>
            <a:ext cx="1703947" cy="759099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8" y="5558404"/>
            <a:ext cx="1593384" cy="95227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6225" y="2557651"/>
            <a:ext cx="2211247" cy="108891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" y="4194185"/>
            <a:ext cx="2365421" cy="102483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41" y="876028"/>
            <a:ext cx="2183715" cy="1713907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0" y="5641244"/>
            <a:ext cx="1815052" cy="869433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5" y="1383639"/>
            <a:ext cx="5235589" cy="965312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15" y="5600957"/>
            <a:ext cx="2519515" cy="86943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0" y="4085980"/>
            <a:ext cx="2778539" cy="107556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476858"/>
            <a:ext cx="1864591" cy="2313890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89" y="4363188"/>
            <a:ext cx="2756642" cy="62173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88" y="3913891"/>
            <a:ext cx="1739594" cy="121771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0" y="2542508"/>
            <a:ext cx="1656092" cy="1104060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1" y="2585872"/>
            <a:ext cx="3395931" cy="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23" y="2082121"/>
            <a:ext cx="3765954" cy="3520824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89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9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F53B-AF86-4431-9C59-D602B1147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4639D28-8A6D-F7B7-8D2F-A9369AC52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700DDA-829F-484D-AC42-6A99AB03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D6BB7-33B7-ED12-357F-85209B7A1589}"/>
              </a:ext>
            </a:extLst>
          </p:cNvPr>
          <p:cNvSpPr/>
          <p:nvPr/>
        </p:nvSpPr>
        <p:spPr bwMode="auto">
          <a:xfrm>
            <a:off x="1744213" y="1670990"/>
            <a:ext cx="7108721" cy="3788070"/>
          </a:xfrm>
          <a:prstGeom prst="rect">
            <a:avLst/>
          </a:prstGeom>
          <a:noFill/>
          <a:ln w="28575" cap="flat" cmpd="sng" algn="ctr">
            <a:solidFill>
              <a:sysClr val="windowText" lastClr="000000">
                <a:lumMod val="75000"/>
                <a:alpha val="80000"/>
              </a:sys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F98242-C3B6-5DF3-8E77-B0A56BD0E137}"/>
              </a:ext>
            </a:extLst>
          </p:cNvPr>
          <p:cNvSpPr/>
          <p:nvPr/>
        </p:nvSpPr>
        <p:spPr>
          <a:xfrm>
            <a:off x="2061218" y="5770930"/>
            <a:ext cx="889981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Windows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/ Linux / macOS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C2760-C4D4-ED1D-92CE-AC65115856D1}"/>
              </a:ext>
            </a:extLst>
          </p:cNvPr>
          <p:cNvSpPr/>
          <p:nvPr/>
        </p:nvSpPr>
        <p:spPr>
          <a:xfrm>
            <a:off x="2061218" y="5183978"/>
            <a:ext cx="649673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VirtualBox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/ VMware /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Hyper-V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4256CB-1738-C25C-B0BE-4C4C01DFF7D0}"/>
              </a:ext>
            </a:extLst>
          </p:cNvPr>
          <p:cNvSpPr/>
          <p:nvPr/>
        </p:nvSpPr>
        <p:spPr>
          <a:xfrm>
            <a:off x="2208920" y="2656160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(CentOS)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201CFC-0295-2388-06FE-79B0026A629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810747" y="2068017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390F51-E2D4-0BC0-C043-15F61CBFB09B}"/>
              </a:ext>
            </a:extLst>
          </p:cNvPr>
          <p:cNvCxnSpPr>
            <a:cxnSpLocks/>
          </p:cNvCxnSpPr>
          <p:nvPr/>
        </p:nvCxnSpPr>
        <p:spPr>
          <a:xfrm flipH="1">
            <a:off x="3399286" y="3378978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6904BB-4180-D589-459E-51ED1D450654}"/>
              </a:ext>
            </a:extLst>
          </p:cNvPr>
          <p:cNvSpPr txBox="1"/>
          <p:nvPr/>
        </p:nvSpPr>
        <p:spPr>
          <a:xfrm>
            <a:off x="2059632" y="1698685"/>
            <a:ext cx="491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2-nd NETWORK: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Internal (or private/host-only) Network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7E4FBD-AB79-B6A2-2FEA-4F2ED600A3E4}"/>
              </a:ext>
            </a:extLst>
          </p:cNvPr>
          <p:cNvSpPr txBox="1"/>
          <p:nvPr/>
        </p:nvSpPr>
        <p:spPr>
          <a:xfrm>
            <a:off x="2819141" y="20738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E6A62B-D6C6-3D06-6167-C6B777CD0C05}"/>
              </a:ext>
            </a:extLst>
          </p:cNvPr>
          <p:cNvCxnSpPr>
            <a:cxnSpLocks/>
          </p:cNvCxnSpPr>
          <p:nvPr/>
        </p:nvCxnSpPr>
        <p:spPr>
          <a:xfrm>
            <a:off x="2100681" y="2060256"/>
            <a:ext cx="63448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7" name="Cylinder 46">
            <a:extLst>
              <a:ext uri="{FF2B5EF4-FFF2-40B4-BE49-F238E27FC236}">
                <a16:creationId xmlns:a16="http://schemas.microsoft.com/office/drawing/2014/main" id="{96ACBF27-0C50-874E-426E-51BDFDA35EFF}"/>
              </a:ext>
            </a:extLst>
          </p:cNvPr>
          <p:cNvSpPr/>
          <p:nvPr/>
        </p:nvSpPr>
        <p:spPr>
          <a:xfrm>
            <a:off x="3649368" y="3195693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9EED66-0678-2A78-7E27-1A4940A90562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177181" y="2060256"/>
            <a:ext cx="0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A863ED-5D0A-0C80-A1CC-F7B54813EAF2}"/>
              </a:ext>
            </a:extLst>
          </p:cNvPr>
          <p:cNvCxnSpPr>
            <a:cxnSpLocks/>
          </p:cNvCxnSpPr>
          <p:nvPr/>
        </p:nvCxnSpPr>
        <p:spPr>
          <a:xfrm flipH="1">
            <a:off x="7708436" y="3381615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FAB58E-D968-C69F-B5E8-1EB2A33EE073}"/>
              </a:ext>
            </a:extLst>
          </p:cNvPr>
          <p:cNvSpPr txBox="1"/>
          <p:nvPr/>
        </p:nvSpPr>
        <p:spPr>
          <a:xfrm>
            <a:off x="7209837" y="20738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.200</a:t>
            </a: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534D4B1D-8F6C-921C-B48A-DDB82B7D0DE2}"/>
              </a:ext>
            </a:extLst>
          </p:cNvPr>
          <p:cNvSpPr/>
          <p:nvPr/>
        </p:nvSpPr>
        <p:spPr>
          <a:xfrm>
            <a:off x="7955696" y="3196949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44218C-5741-076B-99E7-B0D7F88B7ABF}"/>
              </a:ext>
            </a:extLst>
          </p:cNvPr>
          <p:cNvSpPr/>
          <p:nvPr/>
        </p:nvSpPr>
        <p:spPr>
          <a:xfrm>
            <a:off x="6575355" y="2657416"/>
            <a:ext cx="1203652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(Debian)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4A9E48-BC70-D3A0-3E33-F06D88AEB55F}"/>
              </a:ext>
            </a:extLst>
          </p:cNvPr>
          <p:cNvCxnSpPr>
            <a:cxnSpLocks/>
          </p:cNvCxnSpPr>
          <p:nvPr/>
        </p:nvCxnSpPr>
        <p:spPr>
          <a:xfrm flipV="1">
            <a:off x="2829804" y="4107070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C9B6DB-CF96-9E73-458A-5B4839207A14}"/>
              </a:ext>
            </a:extLst>
          </p:cNvPr>
          <p:cNvCxnSpPr>
            <a:cxnSpLocks/>
          </p:cNvCxnSpPr>
          <p:nvPr/>
        </p:nvCxnSpPr>
        <p:spPr>
          <a:xfrm flipV="1">
            <a:off x="7196238" y="4099309"/>
            <a:ext cx="0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B15E9A-B3EB-7D55-DB2A-4768C02CA5A8}"/>
              </a:ext>
            </a:extLst>
          </p:cNvPr>
          <p:cNvCxnSpPr>
            <a:cxnSpLocks/>
          </p:cNvCxnSpPr>
          <p:nvPr/>
        </p:nvCxnSpPr>
        <p:spPr>
          <a:xfrm>
            <a:off x="2100681" y="4695213"/>
            <a:ext cx="63448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dash"/>
            <a:miter lim="800000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F4A121-18CD-EA78-A889-49AFEEDFFE2C}"/>
              </a:ext>
            </a:extLst>
          </p:cNvPr>
          <p:cNvSpPr txBox="1"/>
          <p:nvPr/>
        </p:nvSpPr>
        <p:spPr>
          <a:xfrm>
            <a:off x="2066357" y="4708827"/>
            <a:ext cx="647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1-st NETWORK: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NAT Adapter (with port forwarding for easier management)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BB6C88-8FC1-66DA-0A6B-95E049535B32}"/>
              </a:ext>
            </a:extLst>
          </p:cNvPr>
          <p:cNvSpPr/>
          <p:nvPr/>
        </p:nvSpPr>
        <p:spPr>
          <a:xfrm>
            <a:off x="9144087" y="5180411"/>
            <a:ext cx="1812714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vagrant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74E279-F362-7FC1-A95A-279EEA7B430B}"/>
              </a:ext>
            </a:extLst>
          </p:cNvPr>
          <p:cNvSpPr/>
          <p:nvPr/>
        </p:nvSpPr>
        <p:spPr>
          <a:xfrm>
            <a:off x="1346769" y="4468095"/>
            <a:ext cx="746596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NAT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636622-AF6C-DEE8-2865-C4079A90E2B0}"/>
              </a:ext>
            </a:extLst>
          </p:cNvPr>
          <p:cNvSpPr/>
          <p:nvPr/>
        </p:nvSpPr>
        <p:spPr>
          <a:xfrm>
            <a:off x="1341577" y="1848539"/>
            <a:ext cx="746596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EDDDF1-D54B-22CE-B4F8-1101E94AB1A4}"/>
              </a:ext>
            </a:extLst>
          </p:cNvPr>
          <p:cNvSpPr txBox="1"/>
          <p:nvPr/>
        </p:nvSpPr>
        <p:spPr>
          <a:xfrm>
            <a:off x="4345288" y="2888391"/>
            <a:ext cx="202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 will create just one of them. Pick the one you prefer</a:t>
            </a:r>
            <a:endParaRPr kumimoji="0" lang="en-15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62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Containers and 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Past. Present. Future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5808</TotalTime>
  <Words>3952</Words>
  <Application>Microsoft Office PowerPoint</Application>
  <PresentationFormat>Widescreen</PresentationFormat>
  <Paragraphs>892</Paragraphs>
  <Slides>79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SoftUni</vt:lpstr>
      <vt:lpstr>2_SoftUni3_1</vt:lpstr>
      <vt:lpstr>Introduction to Docker</vt:lpstr>
      <vt:lpstr>You Have Questions?</vt:lpstr>
      <vt:lpstr>Homework Progress</vt:lpstr>
      <vt:lpstr>PowerPoint Presentation</vt:lpstr>
      <vt:lpstr>What We Covered</vt:lpstr>
      <vt:lpstr>PowerPoint Presentation</vt:lpstr>
      <vt:lpstr>Table of Contents</vt:lpstr>
      <vt:lpstr>Lab Infrastructure</vt:lpstr>
      <vt:lpstr>PowerPoint Presentation</vt:lpstr>
      <vt:lpstr>Containerization</vt:lpstr>
      <vt:lpstr>Road to Containers</vt:lpstr>
      <vt:lpstr>Container Types and Solutions</vt:lpstr>
      <vt:lpstr>VMs vs Containers</vt:lpstr>
      <vt:lpstr>Together: VMs and Containers</vt:lpstr>
      <vt:lpstr>PowerPoint Presentation</vt:lpstr>
      <vt:lpstr>Containers Concepts (Docker View)</vt:lpstr>
      <vt:lpstr>Definitions</vt:lpstr>
      <vt:lpstr>Image Layers</vt:lpstr>
      <vt:lpstr>Docker Platform</vt:lpstr>
      <vt:lpstr>Workflow</vt:lpstr>
      <vt:lpstr>Installation Options</vt:lpstr>
      <vt:lpstr>Registries</vt:lpstr>
      <vt:lpstr>PowerPoint Presentation</vt:lpstr>
      <vt:lpstr>PowerPoint Presentation</vt:lpstr>
      <vt:lpstr>Command Specifics</vt:lpstr>
      <vt:lpstr>search</vt:lpstr>
      <vt:lpstr>pull / image pull</vt:lpstr>
      <vt:lpstr>run / container run</vt:lpstr>
      <vt:lpstr>images / image ls</vt:lpstr>
      <vt:lpstr>ps / container ls</vt:lpstr>
      <vt:lpstr>rm / container rm</vt:lpstr>
      <vt:lpstr>rmi / image rm</vt:lpstr>
      <vt:lpstr>create / container create</vt:lpstr>
      <vt:lpstr>rename / container rename</vt:lpstr>
      <vt:lpstr>kill / container kill</vt:lpstr>
      <vt:lpstr>start / container start</vt:lpstr>
      <vt:lpstr>restart / container restart</vt:lpstr>
      <vt:lpstr>stop / container stop</vt:lpstr>
      <vt:lpstr>pause / container pause</vt:lpstr>
      <vt:lpstr>unpause / container unpause</vt:lpstr>
      <vt:lpstr>attach / container attach</vt:lpstr>
      <vt:lpstr>tag / image tag</vt:lpstr>
      <vt:lpstr>push / image push</vt:lpstr>
      <vt:lpstr>login</vt:lpstr>
      <vt:lpstr>logout</vt:lpstr>
      <vt:lpstr>export / container export</vt:lpstr>
      <vt:lpstr>import / image import</vt:lpstr>
      <vt:lpstr>save / image save</vt:lpstr>
      <vt:lpstr>load / image load</vt:lpstr>
      <vt:lpstr>PowerPoint Presentation</vt:lpstr>
      <vt:lpstr>PowerPoint Presentation</vt:lpstr>
      <vt:lpstr>Introduction</vt:lpstr>
      <vt:lpstr>commit / container commit</vt:lpstr>
      <vt:lpstr>PowerPoint Presentation</vt:lpstr>
      <vt:lpstr>General Structure (Dockerfile)</vt:lpstr>
      <vt:lpstr>FROM</vt:lpstr>
      <vt:lpstr>MAINTAINER</vt:lpstr>
      <vt:lpstr>LABEL</vt:lpstr>
      <vt:lpstr>RUN</vt:lpstr>
      <vt:lpstr>COPY</vt:lpstr>
      <vt:lpstr>ADD</vt:lpstr>
      <vt:lpstr>EXPOSE</vt:lpstr>
      <vt:lpstr>ENTRYPOINT</vt:lpstr>
      <vt:lpstr>CMD</vt:lpstr>
      <vt:lpstr>CMD vs ENTRYPOINT</vt:lpstr>
      <vt:lpstr>CMD vs ENTRYPOINT</vt:lpstr>
      <vt:lpstr>build / image build</vt:lpstr>
      <vt:lpstr>PowerPoint Presentation</vt:lpstr>
      <vt:lpstr>Recommendations</vt:lpstr>
      <vt:lpstr>PowerPoint Presentation</vt:lpstr>
      <vt:lpstr>Heredoc Container</vt:lpstr>
      <vt:lpstr>PowerPoint Presentation</vt:lpstr>
      <vt:lpstr>Summary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M2: Introduction to Docker</dc:title>
  <dc:creator>Alen Paunov</dc:creator>
  <cp:lastModifiedBy>Dimitar Zahariev</cp:lastModifiedBy>
  <cp:revision>166</cp:revision>
  <dcterms:created xsi:type="dcterms:W3CDTF">2018-05-23T13:08:44Z</dcterms:created>
  <dcterms:modified xsi:type="dcterms:W3CDTF">2023-02-06T09:40:27Z</dcterms:modified>
</cp:coreProperties>
</file>