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0" r:id="rId2"/>
  </p:sldMasterIdLst>
  <p:notesMasterIdLst>
    <p:notesMasterId r:id="rId69"/>
  </p:notesMasterIdLst>
  <p:handoutMasterIdLst>
    <p:handoutMasterId r:id="rId70"/>
  </p:handoutMasterIdLst>
  <p:sldIdLst>
    <p:sldId id="708" r:id="rId3"/>
    <p:sldId id="714" r:id="rId4"/>
    <p:sldId id="966" r:id="rId5"/>
    <p:sldId id="791" r:id="rId6"/>
    <p:sldId id="532" r:id="rId7"/>
    <p:sldId id="781" r:id="rId8"/>
    <p:sldId id="276" r:id="rId9"/>
    <p:sldId id="960" r:id="rId10"/>
    <p:sldId id="653" r:id="rId11"/>
    <p:sldId id="967" r:id="rId12"/>
    <p:sldId id="968" r:id="rId13"/>
    <p:sldId id="971" r:id="rId14"/>
    <p:sldId id="972" r:id="rId15"/>
    <p:sldId id="620" r:id="rId16"/>
    <p:sldId id="626" r:id="rId17"/>
    <p:sldId id="622" r:id="rId18"/>
    <p:sldId id="623" r:id="rId19"/>
    <p:sldId id="624" r:id="rId20"/>
    <p:sldId id="625" r:id="rId21"/>
    <p:sldId id="627" r:id="rId22"/>
    <p:sldId id="628" r:id="rId23"/>
    <p:sldId id="629" r:id="rId24"/>
    <p:sldId id="1179" r:id="rId25"/>
    <p:sldId id="630" r:id="rId26"/>
    <p:sldId id="631" r:id="rId27"/>
    <p:sldId id="632" r:id="rId28"/>
    <p:sldId id="633" r:id="rId29"/>
    <p:sldId id="634" r:id="rId30"/>
    <p:sldId id="576" r:id="rId31"/>
    <p:sldId id="523" r:id="rId32"/>
    <p:sldId id="575" r:id="rId33"/>
    <p:sldId id="635" r:id="rId34"/>
    <p:sldId id="637" r:id="rId35"/>
    <p:sldId id="638" r:id="rId36"/>
    <p:sldId id="636" r:id="rId37"/>
    <p:sldId id="639" r:id="rId38"/>
    <p:sldId id="640" r:id="rId39"/>
    <p:sldId id="641" r:id="rId40"/>
    <p:sldId id="642" r:id="rId41"/>
    <p:sldId id="643" r:id="rId42"/>
    <p:sldId id="644" r:id="rId43"/>
    <p:sldId id="645" r:id="rId44"/>
    <p:sldId id="646" r:id="rId45"/>
    <p:sldId id="647" r:id="rId46"/>
    <p:sldId id="552" r:id="rId47"/>
    <p:sldId id="553" r:id="rId48"/>
    <p:sldId id="554" r:id="rId49"/>
    <p:sldId id="648" r:id="rId50"/>
    <p:sldId id="649" r:id="rId51"/>
    <p:sldId id="650" r:id="rId52"/>
    <p:sldId id="603" r:id="rId53"/>
    <p:sldId id="651" r:id="rId54"/>
    <p:sldId id="555" r:id="rId55"/>
    <p:sldId id="965" r:id="rId56"/>
    <p:sldId id="652" r:id="rId57"/>
    <p:sldId id="1180" r:id="rId58"/>
    <p:sldId id="1181" r:id="rId59"/>
    <p:sldId id="1182" r:id="rId60"/>
    <p:sldId id="1184" r:id="rId61"/>
    <p:sldId id="559" r:id="rId62"/>
    <p:sldId id="349" r:id="rId63"/>
    <p:sldId id="709" r:id="rId64"/>
    <p:sldId id="613" r:id="rId65"/>
    <p:sldId id="608" r:id="rId66"/>
    <p:sldId id="706" r:id="rId67"/>
    <p:sldId id="707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708"/>
            <p14:sldId id="714"/>
            <p14:sldId id="966"/>
          </p14:sldIdLst>
        </p14:section>
        <p14:section name="Previous Module (M2)" id="{E9601571-7BC3-4FBD-BB36-9491463B0F16}">
          <p14:sldIdLst>
            <p14:sldId id="791"/>
            <p14:sldId id="532"/>
          </p14:sldIdLst>
        </p14:section>
        <p14:section name="This Module (M3)" id="{8A153CAE-8CF7-458B-A797-A12B9C4A3823}">
          <p14:sldIdLst>
            <p14:sldId id="781"/>
            <p14:sldId id="276"/>
            <p14:sldId id="960"/>
          </p14:sldIdLst>
        </p14:section>
        <p14:section name="Part 1 - Advanced Techniques" id="{89EC7569-02BA-4FD8-8BBC-C9FC4544C6BD}">
          <p14:sldIdLst>
            <p14:sldId id="653"/>
            <p14:sldId id="967"/>
            <p14:sldId id="968"/>
            <p14:sldId id="971"/>
            <p14:sldId id="972"/>
            <p14:sldId id="620"/>
            <p14:sldId id="626"/>
            <p14:sldId id="622"/>
            <p14:sldId id="623"/>
            <p14:sldId id="624"/>
            <p14:sldId id="625"/>
            <p14:sldId id="627"/>
          </p14:sldIdLst>
        </p14:section>
        <p14:section name="Persistent Data" id="{93D4B9CB-3AAE-4393-9A56-D4F45E69D752}">
          <p14:sldIdLst>
            <p14:sldId id="628"/>
            <p14:sldId id="629"/>
            <p14:sldId id="1179"/>
            <p14:sldId id="630"/>
            <p14:sldId id="631"/>
            <p14:sldId id="632"/>
            <p14:sldId id="633"/>
            <p14:sldId id="634"/>
            <p14:sldId id="576"/>
          </p14:sldIdLst>
        </p14:section>
        <p14:section name="Part 2 - Distributed Applications" id="{5C3F0938-570A-4D1F-A9F5-9E5A781E52F6}">
          <p14:sldIdLst>
            <p14:sldId id="523"/>
            <p14:sldId id="575"/>
            <p14:sldId id="635"/>
            <p14:sldId id="637"/>
          </p14:sldIdLst>
        </p14:section>
        <p14:section name="Docker Compose" id="{A86CEAD1-B609-4850-A887-3C3A53D3BFBB}">
          <p14:sldIdLst>
            <p14:sldId id="638"/>
            <p14:sldId id="636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7"/>
            <p14:sldId id="552"/>
          </p14:sldIdLst>
        </p14:section>
        <p14:section name="Part 3 - Docker Swarm" id="{32574E4C-162E-41BF-B7C0-3BD654BA9237}">
          <p14:sldIdLst>
            <p14:sldId id="553"/>
            <p14:sldId id="554"/>
            <p14:sldId id="648"/>
            <p14:sldId id="649"/>
            <p14:sldId id="650"/>
          </p14:sldIdLst>
        </p14:section>
        <p14:section name="Stacks and Compose" id="{FCF6CB04-3A22-44A4-B892-85A8AB19B41E}">
          <p14:sldIdLst>
            <p14:sldId id="603"/>
            <p14:sldId id="651"/>
            <p14:sldId id="555"/>
            <p14:sldId id="965"/>
            <p14:sldId id="652"/>
            <p14:sldId id="1180"/>
            <p14:sldId id="1181"/>
            <p14:sldId id="1182"/>
            <p14:sldId id="1184"/>
            <p14:sldId id="559"/>
          </p14:sldIdLst>
        </p14:section>
        <p14:section name="Conclusion" id="{10E03AB1-9AA8-4E86-9A64-D741901E50A2}">
          <p14:sldIdLst>
            <p14:sldId id="349"/>
            <p14:sldId id="709"/>
            <p14:sldId id="613"/>
            <p14:sldId id="608"/>
            <p14:sldId id="706"/>
            <p14:sldId id="7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CC677-AD4C-46D2-98EE-9CDB21F3844E}" v="1292" dt="2023-02-13T16:11:01.52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337" autoAdjust="0"/>
  </p:normalViewPr>
  <p:slideViewPr>
    <p:cSldViewPr snapToGrid="0" showGuides="1">
      <p:cViewPr varScale="1">
        <p:scale>
          <a:sx n="105" d="100"/>
          <a:sy n="105" d="100"/>
        </p:scale>
        <p:origin x="768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microsoft.com/office/2015/10/relationships/revisionInfo" Target="revisionInfo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227CC677-AD4C-46D2-98EE-9CDB21F3844E}"/>
    <pc:docChg chg="undo custSel addSld delSld modSld modSection">
      <pc:chgData name="Dimitar Zahariev" userId="b84e4ebc77879e88" providerId="LiveId" clId="{227CC677-AD4C-46D2-98EE-9CDB21F3844E}" dt="2023-02-13T16:11:05.512" v="1514" actId="1076"/>
      <pc:docMkLst>
        <pc:docMk/>
      </pc:docMkLst>
      <pc:sldChg chg="modSp modAnim">
        <pc:chgData name="Dimitar Zahariev" userId="b84e4ebc77879e88" providerId="LiveId" clId="{227CC677-AD4C-46D2-98EE-9CDB21F3844E}" dt="2023-02-13T14:47:40.696" v="46" actId="5793"/>
        <pc:sldMkLst>
          <pc:docMk/>
          <pc:sldMk cId="3853130823" sldId="640"/>
        </pc:sldMkLst>
        <pc:spChg chg="mod">
          <ac:chgData name="Dimitar Zahariev" userId="b84e4ebc77879e88" providerId="LiveId" clId="{227CC677-AD4C-46D2-98EE-9CDB21F3844E}" dt="2023-02-13T14:47:39.461" v="45" actId="5793"/>
          <ac:spMkLst>
            <pc:docMk/>
            <pc:sldMk cId="3853130823" sldId="640"/>
            <ac:spMk id="4" creationId="{00000000-0000-0000-0000-000000000000}"/>
          </ac:spMkLst>
        </pc:spChg>
        <pc:spChg chg="mod">
          <ac:chgData name="Dimitar Zahariev" userId="b84e4ebc77879e88" providerId="LiveId" clId="{227CC677-AD4C-46D2-98EE-9CDB21F3844E}" dt="2023-02-13T14:46:54.341" v="27" actId="5793"/>
          <ac:spMkLst>
            <pc:docMk/>
            <pc:sldMk cId="3853130823" sldId="640"/>
            <ac:spMk id="16" creationId="{F518016E-B604-4464-A9E8-0E03BC1C9C3A}"/>
          </ac:spMkLst>
        </pc:spChg>
      </pc:sldChg>
      <pc:sldChg chg="modSp modAnim">
        <pc:chgData name="Dimitar Zahariev" userId="b84e4ebc77879e88" providerId="LiveId" clId="{227CC677-AD4C-46D2-98EE-9CDB21F3844E}" dt="2023-02-13T14:47:46.101" v="49" actId="5793"/>
        <pc:sldMkLst>
          <pc:docMk/>
          <pc:sldMk cId="3178567878" sldId="641"/>
        </pc:sldMkLst>
        <pc:spChg chg="mod">
          <ac:chgData name="Dimitar Zahariev" userId="b84e4ebc77879e88" providerId="LiveId" clId="{227CC677-AD4C-46D2-98EE-9CDB21F3844E}" dt="2023-02-13T14:47:44.761" v="48" actId="5793"/>
          <ac:spMkLst>
            <pc:docMk/>
            <pc:sldMk cId="3178567878" sldId="641"/>
            <ac:spMk id="4" creationId="{00000000-0000-0000-0000-000000000000}"/>
          </ac:spMkLst>
        </pc:spChg>
        <pc:spChg chg="mod">
          <ac:chgData name="Dimitar Zahariev" userId="b84e4ebc77879e88" providerId="LiveId" clId="{227CC677-AD4C-46D2-98EE-9CDB21F3844E}" dt="2023-02-13T14:47:04.086" v="33" actId="5793"/>
          <ac:spMkLst>
            <pc:docMk/>
            <pc:sldMk cId="3178567878" sldId="641"/>
            <ac:spMk id="16" creationId="{F518016E-B604-4464-A9E8-0E03BC1C9C3A}"/>
          </ac:spMkLst>
        </pc:spChg>
      </pc:sldChg>
      <pc:sldChg chg="modSp modAnim">
        <pc:chgData name="Dimitar Zahariev" userId="b84e4ebc77879e88" providerId="LiveId" clId="{227CC677-AD4C-46D2-98EE-9CDB21F3844E}" dt="2023-02-13T14:47:54.285" v="52" actId="5793"/>
        <pc:sldMkLst>
          <pc:docMk/>
          <pc:sldMk cId="1381690693" sldId="642"/>
        </pc:sldMkLst>
        <pc:spChg chg="mod">
          <ac:chgData name="Dimitar Zahariev" userId="b84e4ebc77879e88" providerId="LiveId" clId="{227CC677-AD4C-46D2-98EE-9CDB21F3844E}" dt="2023-02-13T14:47:52.857" v="51" actId="5793"/>
          <ac:spMkLst>
            <pc:docMk/>
            <pc:sldMk cId="1381690693" sldId="642"/>
            <ac:spMk id="4" creationId="{00000000-0000-0000-0000-000000000000}"/>
          </ac:spMkLst>
        </pc:spChg>
        <pc:spChg chg="mod">
          <ac:chgData name="Dimitar Zahariev" userId="b84e4ebc77879e88" providerId="LiveId" clId="{227CC677-AD4C-46D2-98EE-9CDB21F3844E}" dt="2023-02-13T14:47:12.109" v="36" actId="5793"/>
          <ac:spMkLst>
            <pc:docMk/>
            <pc:sldMk cId="1381690693" sldId="642"/>
            <ac:spMk id="15" creationId="{0B3A0EA6-ABED-4AFD-899B-80E1061DB6FC}"/>
          </ac:spMkLst>
        </pc:spChg>
        <pc:spChg chg="mod">
          <ac:chgData name="Dimitar Zahariev" userId="b84e4ebc77879e88" providerId="LiveId" clId="{227CC677-AD4C-46D2-98EE-9CDB21F3844E}" dt="2023-02-13T14:47:31.313" v="42" actId="5793"/>
          <ac:spMkLst>
            <pc:docMk/>
            <pc:sldMk cId="1381690693" sldId="642"/>
            <ac:spMk id="16" creationId="{F518016E-B604-4464-A9E8-0E03BC1C9C3A}"/>
          </ac:spMkLst>
        </pc:spChg>
      </pc:sldChg>
      <pc:sldChg chg="modSp mod modAnim">
        <pc:chgData name="Dimitar Zahariev" userId="b84e4ebc77879e88" providerId="LiveId" clId="{227CC677-AD4C-46D2-98EE-9CDB21F3844E}" dt="2023-02-13T14:48:08.758" v="64" actId="5793"/>
        <pc:sldMkLst>
          <pc:docMk/>
          <pc:sldMk cId="1134048367" sldId="643"/>
        </pc:sldMkLst>
        <pc:spChg chg="mod">
          <ac:chgData name="Dimitar Zahariev" userId="b84e4ebc77879e88" providerId="LiveId" clId="{227CC677-AD4C-46D2-98EE-9CDB21F3844E}" dt="2023-02-13T14:47:59.603" v="55" actId="5793"/>
          <ac:spMkLst>
            <pc:docMk/>
            <pc:sldMk cId="1134048367" sldId="643"/>
            <ac:spMk id="4" creationId="{00000000-0000-0000-0000-000000000000}"/>
          </ac:spMkLst>
        </pc:spChg>
        <pc:spChg chg="mod">
          <ac:chgData name="Dimitar Zahariev" userId="b84e4ebc77879e88" providerId="LiveId" clId="{227CC677-AD4C-46D2-98EE-9CDB21F3844E}" dt="2023-02-13T14:48:02.681" v="57" actId="5793"/>
          <ac:spMkLst>
            <pc:docMk/>
            <pc:sldMk cId="1134048367" sldId="643"/>
            <ac:spMk id="15" creationId="{0B3A0EA6-ABED-4AFD-899B-80E1061DB6FC}"/>
          </ac:spMkLst>
        </pc:spChg>
        <pc:spChg chg="mod">
          <ac:chgData name="Dimitar Zahariev" userId="b84e4ebc77879e88" providerId="LiveId" clId="{227CC677-AD4C-46D2-98EE-9CDB21F3844E}" dt="2023-02-13T14:48:07.785" v="63" actId="5793"/>
          <ac:spMkLst>
            <pc:docMk/>
            <pc:sldMk cId="1134048367" sldId="643"/>
            <ac:spMk id="16" creationId="{F518016E-B604-4464-A9E8-0E03BC1C9C3A}"/>
          </ac:spMkLst>
        </pc:spChg>
      </pc:sldChg>
      <pc:sldChg chg="modSp mod modAnim">
        <pc:chgData name="Dimitar Zahariev" userId="b84e4ebc77879e88" providerId="LiveId" clId="{227CC677-AD4C-46D2-98EE-9CDB21F3844E}" dt="2023-02-13T14:48:21.533" v="76" actId="5793"/>
        <pc:sldMkLst>
          <pc:docMk/>
          <pc:sldMk cId="1819236200" sldId="644"/>
        </pc:sldMkLst>
        <pc:spChg chg="mod">
          <ac:chgData name="Dimitar Zahariev" userId="b84e4ebc77879e88" providerId="LiveId" clId="{227CC677-AD4C-46D2-98EE-9CDB21F3844E}" dt="2023-02-13T14:48:14.149" v="67" actId="5793"/>
          <ac:spMkLst>
            <pc:docMk/>
            <pc:sldMk cId="1819236200" sldId="644"/>
            <ac:spMk id="4" creationId="{00000000-0000-0000-0000-000000000000}"/>
          </ac:spMkLst>
        </pc:spChg>
        <pc:spChg chg="mod">
          <ac:chgData name="Dimitar Zahariev" userId="b84e4ebc77879e88" providerId="LiveId" clId="{227CC677-AD4C-46D2-98EE-9CDB21F3844E}" dt="2023-02-13T14:48:16.273" v="69" actId="5793"/>
          <ac:spMkLst>
            <pc:docMk/>
            <pc:sldMk cId="1819236200" sldId="644"/>
            <ac:spMk id="15" creationId="{0B3A0EA6-ABED-4AFD-899B-80E1061DB6FC}"/>
          </ac:spMkLst>
        </pc:spChg>
        <pc:spChg chg="mod">
          <ac:chgData name="Dimitar Zahariev" userId="b84e4ebc77879e88" providerId="LiveId" clId="{227CC677-AD4C-46D2-98EE-9CDB21F3844E}" dt="2023-02-13T14:48:21.033" v="75" actId="5793"/>
          <ac:spMkLst>
            <pc:docMk/>
            <pc:sldMk cId="1819236200" sldId="644"/>
            <ac:spMk id="16" creationId="{F518016E-B604-4464-A9E8-0E03BC1C9C3A}"/>
          </ac:spMkLst>
        </pc:spChg>
      </pc:sldChg>
      <pc:sldChg chg="modSp mod modAnim">
        <pc:chgData name="Dimitar Zahariev" userId="b84e4ebc77879e88" providerId="LiveId" clId="{227CC677-AD4C-46D2-98EE-9CDB21F3844E}" dt="2023-02-13T14:48:34.222" v="88" actId="5793"/>
        <pc:sldMkLst>
          <pc:docMk/>
          <pc:sldMk cId="171013474" sldId="645"/>
        </pc:sldMkLst>
        <pc:spChg chg="mod">
          <ac:chgData name="Dimitar Zahariev" userId="b84e4ebc77879e88" providerId="LiveId" clId="{227CC677-AD4C-46D2-98EE-9CDB21F3844E}" dt="2023-02-13T14:48:27.933" v="79" actId="5793"/>
          <ac:spMkLst>
            <pc:docMk/>
            <pc:sldMk cId="171013474" sldId="645"/>
            <ac:spMk id="4" creationId="{00000000-0000-0000-0000-000000000000}"/>
          </ac:spMkLst>
        </pc:spChg>
        <pc:spChg chg="mod">
          <ac:chgData name="Dimitar Zahariev" userId="b84e4ebc77879e88" providerId="LiveId" clId="{227CC677-AD4C-46D2-98EE-9CDB21F3844E}" dt="2023-02-13T14:48:29.477" v="81" actId="5793"/>
          <ac:spMkLst>
            <pc:docMk/>
            <pc:sldMk cId="171013474" sldId="645"/>
            <ac:spMk id="15" creationId="{0B3A0EA6-ABED-4AFD-899B-80E1061DB6FC}"/>
          </ac:spMkLst>
        </pc:spChg>
        <pc:spChg chg="mod">
          <ac:chgData name="Dimitar Zahariev" userId="b84e4ebc77879e88" providerId="LiveId" clId="{227CC677-AD4C-46D2-98EE-9CDB21F3844E}" dt="2023-02-13T14:48:33.749" v="87" actId="5793"/>
          <ac:spMkLst>
            <pc:docMk/>
            <pc:sldMk cId="171013474" sldId="645"/>
            <ac:spMk id="16" creationId="{F518016E-B604-4464-A9E8-0E03BC1C9C3A}"/>
          </ac:spMkLst>
        </pc:spChg>
      </pc:sldChg>
      <pc:sldChg chg="modSp mod modAnim">
        <pc:chgData name="Dimitar Zahariev" userId="b84e4ebc77879e88" providerId="LiveId" clId="{227CC677-AD4C-46D2-98EE-9CDB21F3844E}" dt="2023-02-13T14:48:45.381" v="100" actId="5793"/>
        <pc:sldMkLst>
          <pc:docMk/>
          <pc:sldMk cId="3813793820" sldId="646"/>
        </pc:sldMkLst>
        <pc:spChg chg="mod">
          <ac:chgData name="Dimitar Zahariev" userId="b84e4ebc77879e88" providerId="LiveId" clId="{227CC677-AD4C-46D2-98EE-9CDB21F3844E}" dt="2023-02-13T14:48:38.237" v="91" actId="5793"/>
          <ac:spMkLst>
            <pc:docMk/>
            <pc:sldMk cId="3813793820" sldId="646"/>
            <ac:spMk id="4" creationId="{00000000-0000-0000-0000-000000000000}"/>
          </ac:spMkLst>
        </pc:spChg>
        <pc:spChg chg="mod">
          <ac:chgData name="Dimitar Zahariev" userId="b84e4ebc77879e88" providerId="LiveId" clId="{227CC677-AD4C-46D2-98EE-9CDB21F3844E}" dt="2023-02-13T14:48:40.089" v="93" actId="5793"/>
          <ac:spMkLst>
            <pc:docMk/>
            <pc:sldMk cId="3813793820" sldId="646"/>
            <ac:spMk id="15" creationId="{0B3A0EA6-ABED-4AFD-899B-80E1061DB6FC}"/>
          </ac:spMkLst>
        </pc:spChg>
        <pc:spChg chg="mod">
          <ac:chgData name="Dimitar Zahariev" userId="b84e4ebc77879e88" providerId="LiveId" clId="{227CC677-AD4C-46D2-98EE-9CDB21F3844E}" dt="2023-02-13T14:48:44.940" v="99" actId="5793"/>
          <ac:spMkLst>
            <pc:docMk/>
            <pc:sldMk cId="3813793820" sldId="646"/>
            <ac:spMk id="16" creationId="{F518016E-B604-4464-A9E8-0E03BC1C9C3A}"/>
          </ac:spMkLst>
        </pc:spChg>
      </pc:sldChg>
      <pc:sldChg chg="modSp modAnim">
        <pc:chgData name="Dimitar Zahariev" userId="b84e4ebc77879e88" providerId="LiveId" clId="{227CC677-AD4C-46D2-98EE-9CDB21F3844E}" dt="2023-02-13T14:48:55.755" v="112" actId="5793"/>
        <pc:sldMkLst>
          <pc:docMk/>
          <pc:sldMk cId="3072146074" sldId="647"/>
        </pc:sldMkLst>
        <pc:spChg chg="mod">
          <ac:chgData name="Dimitar Zahariev" userId="b84e4ebc77879e88" providerId="LiveId" clId="{227CC677-AD4C-46D2-98EE-9CDB21F3844E}" dt="2023-02-13T14:48:50.671" v="105" actId="5793"/>
          <ac:spMkLst>
            <pc:docMk/>
            <pc:sldMk cId="3072146074" sldId="647"/>
            <ac:spMk id="4" creationId="{00000000-0000-0000-0000-000000000000}"/>
          </ac:spMkLst>
        </pc:spChg>
        <pc:spChg chg="mod">
          <ac:chgData name="Dimitar Zahariev" userId="b84e4ebc77879e88" providerId="LiveId" clId="{227CC677-AD4C-46D2-98EE-9CDB21F3844E}" dt="2023-02-13T14:48:48.534" v="102" actId="5793"/>
          <ac:spMkLst>
            <pc:docMk/>
            <pc:sldMk cId="3072146074" sldId="647"/>
            <ac:spMk id="15" creationId="{0B3A0EA6-ABED-4AFD-899B-80E1061DB6FC}"/>
          </ac:spMkLst>
        </pc:spChg>
        <pc:spChg chg="mod">
          <ac:chgData name="Dimitar Zahariev" userId="b84e4ebc77879e88" providerId="LiveId" clId="{227CC677-AD4C-46D2-98EE-9CDB21F3844E}" dt="2023-02-13T14:48:55.216" v="111" actId="5793"/>
          <ac:spMkLst>
            <pc:docMk/>
            <pc:sldMk cId="3072146074" sldId="647"/>
            <ac:spMk id="16" creationId="{F518016E-B604-4464-A9E8-0E03BC1C9C3A}"/>
          </ac:spMkLst>
        </pc:spChg>
      </pc:sldChg>
      <pc:sldChg chg="addSp delSp modSp mod">
        <pc:chgData name="Dimitar Zahariev" userId="b84e4ebc77879e88" providerId="LiveId" clId="{227CC677-AD4C-46D2-98EE-9CDB21F3844E}" dt="2023-02-13T08:58:30.936" v="8" actId="1076"/>
        <pc:sldMkLst>
          <pc:docMk/>
          <pc:sldMk cId="4076232561" sldId="960"/>
        </pc:sldMkLst>
        <pc:spChg chg="add del mod">
          <ac:chgData name="Dimitar Zahariev" userId="b84e4ebc77879e88" providerId="LiveId" clId="{227CC677-AD4C-46D2-98EE-9CDB21F3844E}" dt="2023-02-13T08:56:47.334" v="1"/>
          <ac:spMkLst>
            <pc:docMk/>
            <pc:sldMk cId="4076232561" sldId="960"/>
            <ac:spMk id="2" creationId="{736B5064-4BE4-5EFD-BDDE-C098F7FB07B8}"/>
          </ac:spMkLst>
        </pc:spChg>
        <pc:spChg chg="add del mod">
          <ac:chgData name="Dimitar Zahariev" userId="b84e4ebc77879e88" providerId="LiveId" clId="{227CC677-AD4C-46D2-98EE-9CDB21F3844E}" dt="2023-02-13T08:56:47.334" v="1"/>
          <ac:spMkLst>
            <pc:docMk/>
            <pc:sldMk cId="4076232561" sldId="960"/>
            <ac:spMk id="6" creationId="{00A316C5-7AA1-E651-2855-66C0D7EE7D25}"/>
          </ac:spMkLst>
        </pc:spChg>
        <pc:spChg chg="add del mod">
          <ac:chgData name="Dimitar Zahariev" userId="b84e4ebc77879e88" providerId="LiveId" clId="{227CC677-AD4C-46D2-98EE-9CDB21F3844E}" dt="2023-02-13T08:56:47.334" v="1"/>
          <ac:spMkLst>
            <pc:docMk/>
            <pc:sldMk cId="4076232561" sldId="960"/>
            <ac:spMk id="7" creationId="{DA2F3873-0236-6AB5-1497-BF3B11C70BA5}"/>
          </ac:spMkLst>
        </pc:spChg>
        <pc:spChg chg="add del mod">
          <ac:chgData name="Dimitar Zahariev" userId="b84e4ebc77879e88" providerId="LiveId" clId="{227CC677-AD4C-46D2-98EE-9CDB21F3844E}" dt="2023-02-13T08:56:47.334" v="1"/>
          <ac:spMkLst>
            <pc:docMk/>
            <pc:sldMk cId="4076232561" sldId="960"/>
            <ac:spMk id="9" creationId="{BD29BBCF-ECA8-E36D-B0BB-47591FEA36D3}"/>
          </ac:spMkLst>
        </pc:spChg>
        <pc:spChg chg="add del mod">
          <ac:chgData name="Dimitar Zahariev" userId="b84e4ebc77879e88" providerId="LiveId" clId="{227CC677-AD4C-46D2-98EE-9CDB21F3844E}" dt="2023-02-13T08:56:47.334" v="1"/>
          <ac:spMkLst>
            <pc:docMk/>
            <pc:sldMk cId="4076232561" sldId="960"/>
            <ac:spMk id="10" creationId="{04F0C78A-3421-396D-CD27-CB7802147805}"/>
          </ac:spMkLst>
        </pc:spChg>
        <pc:spChg chg="add del mod">
          <ac:chgData name="Dimitar Zahariev" userId="b84e4ebc77879e88" providerId="LiveId" clId="{227CC677-AD4C-46D2-98EE-9CDB21F3844E}" dt="2023-02-13T08:56:47.334" v="1"/>
          <ac:spMkLst>
            <pc:docMk/>
            <pc:sldMk cId="4076232561" sldId="960"/>
            <ac:spMk id="12" creationId="{868315A1-2CBC-2EE4-7AA7-0E0C9471D4C5}"/>
          </ac:spMkLst>
        </pc:spChg>
        <pc:spChg chg="add del mod">
          <ac:chgData name="Dimitar Zahariev" userId="b84e4ebc77879e88" providerId="LiveId" clId="{227CC677-AD4C-46D2-98EE-9CDB21F3844E}" dt="2023-02-13T08:56:47.334" v="1"/>
          <ac:spMkLst>
            <pc:docMk/>
            <pc:sldMk cId="4076232561" sldId="960"/>
            <ac:spMk id="13" creationId="{C3989557-B98C-04CB-8AD6-473A9C01B753}"/>
          </ac:spMkLst>
        </pc:spChg>
        <pc:spChg chg="add del mod">
          <ac:chgData name="Dimitar Zahariev" userId="b84e4ebc77879e88" providerId="LiveId" clId="{227CC677-AD4C-46D2-98EE-9CDB21F3844E}" dt="2023-02-13T08:58:24.779" v="6"/>
          <ac:spMkLst>
            <pc:docMk/>
            <pc:sldMk cId="4076232561" sldId="960"/>
            <ac:spMk id="17" creationId="{662BD90C-0924-6411-B047-A3185A7F8CD9}"/>
          </ac:spMkLst>
        </pc:spChg>
        <pc:spChg chg="add del mod">
          <ac:chgData name="Dimitar Zahariev" userId="b84e4ebc77879e88" providerId="LiveId" clId="{227CC677-AD4C-46D2-98EE-9CDB21F3844E}" dt="2023-02-13T08:58:24.779" v="6"/>
          <ac:spMkLst>
            <pc:docMk/>
            <pc:sldMk cId="4076232561" sldId="960"/>
            <ac:spMk id="18" creationId="{A496A2AE-B789-83A7-9CA1-AF5739EE5F7F}"/>
          </ac:spMkLst>
        </pc:spChg>
        <pc:spChg chg="add del mod">
          <ac:chgData name="Dimitar Zahariev" userId="b84e4ebc77879e88" providerId="LiveId" clId="{227CC677-AD4C-46D2-98EE-9CDB21F3844E}" dt="2023-02-13T08:58:24.779" v="6"/>
          <ac:spMkLst>
            <pc:docMk/>
            <pc:sldMk cId="4076232561" sldId="960"/>
            <ac:spMk id="19" creationId="{F4A43072-0268-3EE0-4A3C-057F1D7105E5}"/>
          </ac:spMkLst>
        </pc:spChg>
        <pc:spChg chg="add del mod">
          <ac:chgData name="Dimitar Zahariev" userId="b84e4ebc77879e88" providerId="LiveId" clId="{227CC677-AD4C-46D2-98EE-9CDB21F3844E}" dt="2023-02-13T08:58:24.779" v="6"/>
          <ac:spMkLst>
            <pc:docMk/>
            <pc:sldMk cId="4076232561" sldId="960"/>
            <ac:spMk id="20" creationId="{5C210665-C108-2374-C884-4911FC551D28}"/>
          </ac:spMkLst>
        </pc:spChg>
        <pc:spChg chg="add del mod">
          <ac:chgData name="Dimitar Zahariev" userId="b84e4ebc77879e88" providerId="LiveId" clId="{227CC677-AD4C-46D2-98EE-9CDB21F3844E}" dt="2023-02-13T08:58:24.779" v="6"/>
          <ac:spMkLst>
            <pc:docMk/>
            <pc:sldMk cId="4076232561" sldId="960"/>
            <ac:spMk id="22" creationId="{657F2987-3A46-2C76-6F12-3C8AE15F8646}"/>
          </ac:spMkLst>
        </pc:spChg>
        <pc:spChg chg="add del mod">
          <ac:chgData name="Dimitar Zahariev" userId="b84e4ebc77879e88" providerId="LiveId" clId="{227CC677-AD4C-46D2-98EE-9CDB21F3844E}" dt="2023-02-13T08:58:24.779" v="6"/>
          <ac:spMkLst>
            <pc:docMk/>
            <pc:sldMk cId="4076232561" sldId="960"/>
            <ac:spMk id="23" creationId="{EE19846E-8E7B-1484-6A0B-80E7392F4146}"/>
          </ac:spMkLst>
        </pc:spChg>
        <pc:spChg chg="add del mod">
          <ac:chgData name="Dimitar Zahariev" userId="b84e4ebc77879e88" providerId="LiveId" clId="{227CC677-AD4C-46D2-98EE-9CDB21F3844E}" dt="2023-02-13T08:58:24.779" v="6"/>
          <ac:spMkLst>
            <pc:docMk/>
            <pc:sldMk cId="4076232561" sldId="960"/>
            <ac:spMk id="27" creationId="{1167E97E-CFA6-A123-27C8-95B3BAF20945}"/>
          </ac:spMkLst>
        </pc:spChg>
        <pc:spChg chg="add del mod">
          <ac:chgData name="Dimitar Zahariev" userId="b84e4ebc77879e88" providerId="LiveId" clId="{227CC677-AD4C-46D2-98EE-9CDB21F3844E}" dt="2023-02-13T08:58:24.779" v="6"/>
          <ac:spMkLst>
            <pc:docMk/>
            <pc:sldMk cId="4076232561" sldId="960"/>
            <ac:spMk id="28" creationId="{D3474A59-EAD1-7A26-176F-C9EC543D1F9E}"/>
          </ac:spMkLst>
        </pc:spChg>
        <pc:spChg chg="add del mod">
          <ac:chgData name="Dimitar Zahariev" userId="b84e4ebc77879e88" providerId="LiveId" clId="{227CC677-AD4C-46D2-98EE-9CDB21F3844E}" dt="2023-02-13T08:58:24.779" v="6"/>
          <ac:spMkLst>
            <pc:docMk/>
            <pc:sldMk cId="4076232561" sldId="960"/>
            <ac:spMk id="29" creationId="{7025F808-E317-6DBD-E0E1-C9359E2216BC}"/>
          </ac:spMkLst>
        </pc:spChg>
        <pc:spChg chg="add del mod">
          <ac:chgData name="Dimitar Zahariev" userId="b84e4ebc77879e88" providerId="LiveId" clId="{227CC677-AD4C-46D2-98EE-9CDB21F3844E}" dt="2023-02-13T08:58:24.779" v="6"/>
          <ac:spMkLst>
            <pc:docMk/>
            <pc:sldMk cId="4076232561" sldId="960"/>
            <ac:spMk id="30" creationId="{81BC5D8E-B57F-143F-714F-34E875C26917}"/>
          </ac:spMkLst>
        </pc:spChg>
        <pc:spChg chg="add del mod">
          <ac:chgData name="Dimitar Zahariev" userId="b84e4ebc77879e88" providerId="LiveId" clId="{227CC677-AD4C-46D2-98EE-9CDB21F3844E}" dt="2023-02-13T08:58:24.779" v="6"/>
          <ac:spMkLst>
            <pc:docMk/>
            <pc:sldMk cId="4076232561" sldId="960"/>
            <ac:spMk id="31" creationId="{3BF0E75B-E4B5-FB75-5F3D-092C13ADFCB7}"/>
          </ac:spMkLst>
        </pc:spChg>
        <pc:spChg chg="add del mod">
          <ac:chgData name="Dimitar Zahariev" userId="b84e4ebc77879e88" providerId="LiveId" clId="{227CC677-AD4C-46D2-98EE-9CDB21F3844E}" dt="2023-02-13T08:58:24.779" v="6"/>
          <ac:spMkLst>
            <pc:docMk/>
            <pc:sldMk cId="4076232561" sldId="960"/>
            <ac:spMk id="33" creationId="{AE1A219A-B9DB-BFD0-E44D-C95F73F3B1D1}"/>
          </ac:spMkLst>
        </pc:spChg>
        <pc:spChg chg="add del mod">
          <ac:chgData name="Dimitar Zahariev" userId="b84e4ebc77879e88" providerId="LiveId" clId="{227CC677-AD4C-46D2-98EE-9CDB21F3844E}" dt="2023-02-13T08:58:24.779" v="6"/>
          <ac:spMkLst>
            <pc:docMk/>
            <pc:sldMk cId="4076232561" sldId="960"/>
            <ac:spMk id="34" creationId="{976E3BE2-D51D-2450-3ED8-8BFA6B00AE1F}"/>
          </ac:spMkLst>
        </pc:spChg>
        <pc:spChg chg="add del mod">
          <ac:chgData name="Dimitar Zahariev" userId="b84e4ebc77879e88" providerId="LiveId" clId="{227CC677-AD4C-46D2-98EE-9CDB21F3844E}" dt="2023-02-13T08:58:24.779" v="6"/>
          <ac:spMkLst>
            <pc:docMk/>
            <pc:sldMk cId="4076232561" sldId="960"/>
            <ac:spMk id="36" creationId="{462A15B4-0303-5BF0-43C3-9921E6629A36}"/>
          </ac:spMkLst>
        </pc:spChg>
        <pc:spChg chg="add del mod">
          <ac:chgData name="Dimitar Zahariev" userId="b84e4ebc77879e88" providerId="LiveId" clId="{227CC677-AD4C-46D2-98EE-9CDB21F3844E}" dt="2023-02-13T08:58:24.779" v="6"/>
          <ac:spMkLst>
            <pc:docMk/>
            <pc:sldMk cId="4076232561" sldId="960"/>
            <ac:spMk id="37" creationId="{2F0341CF-7C54-5068-3AA4-44B54EB8EB1C}"/>
          </ac:spMkLst>
        </pc:spChg>
        <pc:spChg chg="add del mod">
          <ac:chgData name="Dimitar Zahariev" userId="b84e4ebc77879e88" providerId="LiveId" clId="{227CC677-AD4C-46D2-98EE-9CDB21F3844E}" dt="2023-02-13T08:58:24.779" v="6"/>
          <ac:spMkLst>
            <pc:docMk/>
            <pc:sldMk cId="4076232561" sldId="960"/>
            <ac:spMk id="39" creationId="{6CED2515-1AFE-A4DB-4936-D937E9C21B88}"/>
          </ac:spMkLst>
        </pc:spChg>
        <pc:spChg chg="add del mod">
          <ac:chgData name="Dimitar Zahariev" userId="b84e4ebc77879e88" providerId="LiveId" clId="{227CC677-AD4C-46D2-98EE-9CDB21F3844E}" dt="2023-02-13T08:58:24.779" v="6"/>
          <ac:spMkLst>
            <pc:docMk/>
            <pc:sldMk cId="4076232561" sldId="960"/>
            <ac:spMk id="40" creationId="{693BF098-C51F-2504-53E5-E86DE9D1AB7D}"/>
          </ac:spMkLst>
        </pc:spChg>
        <pc:spChg chg="add mod">
          <ac:chgData name="Dimitar Zahariev" userId="b84e4ebc77879e88" providerId="LiveId" clId="{227CC677-AD4C-46D2-98EE-9CDB21F3844E}" dt="2023-02-13T08:58:30.936" v="8" actId="1076"/>
          <ac:spMkLst>
            <pc:docMk/>
            <pc:sldMk cId="4076232561" sldId="960"/>
            <ac:spMk id="44" creationId="{11F1B7A3-9B0E-4DE3-6211-C53830A5F8D0}"/>
          </ac:spMkLst>
        </pc:spChg>
        <pc:spChg chg="add mod">
          <ac:chgData name="Dimitar Zahariev" userId="b84e4ebc77879e88" providerId="LiveId" clId="{227CC677-AD4C-46D2-98EE-9CDB21F3844E}" dt="2023-02-13T08:58:30.936" v="8" actId="1076"/>
          <ac:spMkLst>
            <pc:docMk/>
            <pc:sldMk cId="4076232561" sldId="960"/>
            <ac:spMk id="45" creationId="{DDE02DF2-B17B-BDDD-67BF-0D202127AC0E}"/>
          </ac:spMkLst>
        </pc:spChg>
        <pc:spChg chg="add mod">
          <ac:chgData name="Dimitar Zahariev" userId="b84e4ebc77879e88" providerId="LiveId" clId="{227CC677-AD4C-46D2-98EE-9CDB21F3844E}" dt="2023-02-13T08:58:30.936" v="8" actId="1076"/>
          <ac:spMkLst>
            <pc:docMk/>
            <pc:sldMk cId="4076232561" sldId="960"/>
            <ac:spMk id="46" creationId="{ABD4DC93-6C34-920A-6BCC-4ADAF7502AC6}"/>
          </ac:spMkLst>
        </pc:spChg>
        <pc:spChg chg="add mod">
          <ac:chgData name="Dimitar Zahariev" userId="b84e4ebc77879e88" providerId="LiveId" clId="{227CC677-AD4C-46D2-98EE-9CDB21F3844E}" dt="2023-02-13T08:58:30.936" v="8" actId="1076"/>
          <ac:spMkLst>
            <pc:docMk/>
            <pc:sldMk cId="4076232561" sldId="960"/>
            <ac:spMk id="47" creationId="{EEB18CD3-BCCB-9D0C-F24C-DFB67E9510A9}"/>
          </ac:spMkLst>
        </pc:spChg>
        <pc:spChg chg="add mod">
          <ac:chgData name="Dimitar Zahariev" userId="b84e4ebc77879e88" providerId="LiveId" clId="{227CC677-AD4C-46D2-98EE-9CDB21F3844E}" dt="2023-02-13T08:58:30.936" v="8" actId="1076"/>
          <ac:spMkLst>
            <pc:docMk/>
            <pc:sldMk cId="4076232561" sldId="960"/>
            <ac:spMk id="49" creationId="{4CAE1DBA-7CC4-E358-CF74-37E9F9DD78E3}"/>
          </ac:spMkLst>
        </pc:spChg>
        <pc:spChg chg="add mod">
          <ac:chgData name="Dimitar Zahariev" userId="b84e4ebc77879e88" providerId="LiveId" clId="{227CC677-AD4C-46D2-98EE-9CDB21F3844E}" dt="2023-02-13T08:58:30.936" v="8" actId="1076"/>
          <ac:spMkLst>
            <pc:docMk/>
            <pc:sldMk cId="4076232561" sldId="960"/>
            <ac:spMk id="50" creationId="{9CAF2F07-1613-F871-FE80-EE046F506C0C}"/>
          </ac:spMkLst>
        </pc:spChg>
        <pc:spChg chg="add mod">
          <ac:chgData name="Dimitar Zahariev" userId="b84e4ebc77879e88" providerId="LiveId" clId="{227CC677-AD4C-46D2-98EE-9CDB21F3844E}" dt="2023-02-13T08:58:30.936" v="8" actId="1076"/>
          <ac:spMkLst>
            <pc:docMk/>
            <pc:sldMk cId="4076232561" sldId="960"/>
            <ac:spMk id="54" creationId="{F7F7EA2C-957B-DC22-C983-B5F8D15BF16F}"/>
          </ac:spMkLst>
        </pc:spChg>
        <pc:spChg chg="add mod">
          <ac:chgData name="Dimitar Zahariev" userId="b84e4ebc77879e88" providerId="LiveId" clId="{227CC677-AD4C-46D2-98EE-9CDB21F3844E}" dt="2023-02-13T08:58:30.936" v="8" actId="1076"/>
          <ac:spMkLst>
            <pc:docMk/>
            <pc:sldMk cId="4076232561" sldId="960"/>
            <ac:spMk id="55" creationId="{5A79A1C1-D448-6B61-77EF-95CFF425B3D3}"/>
          </ac:spMkLst>
        </pc:spChg>
        <pc:spChg chg="add mod">
          <ac:chgData name="Dimitar Zahariev" userId="b84e4ebc77879e88" providerId="LiveId" clId="{227CC677-AD4C-46D2-98EE-9CDB21F3844E}" dt="2023-02-13T08:58:30.936" v="8" actId="1076"/>
          <ac:spMkLst>
            <pc:docMk/>
            <pc:sldMk cId="4076232561" sldId="960"/>
            <ac:spMk id="56" creationId="{4606C31E-234F-8523-8B6E-8B79D25E0B03}"/>
          </ac:spMkLst>
        </pc:spChg>
        <pc:spChg chg="add mod">
          <ac:chgData name="Dimitar Zahariev" userId="b84e4ebc77879e88" providerId="LiveId" clId="{227CC677-AD4C-46D2-98EE-9CDB21F3844E}" dt="2023-02-13T08:58:30.936" v="8" actId="1076"/>
          <ac:spMkLst>
            <pc:docMk/>
            <pc:sldMk cId="4076232561" sldId="960"/>
            <ac:spMk id="57" creationId="{451E8C7B-67DD-E27C-BB7C-3038D1320156}"/>
          </ac:spMkLst>
        </pc:spChg>
        <pc:spChg chg="add mod">
          <ac:chgData name="Dimitar Zahariev" userId="b84e4ebc77879e88" providerId="LiveId" clId="{227CC677-AD4C-46D2-98EE-9CDB21F3844E}" dt="2023-02-13T08:58:30.936" v="8" actId="1076"/>
          <ac:spMkLst>
            <pc:docMk/>
            <pc:sldMk cId="4076232561" sldId="960"/>
            <ac:spMk id="58" creationId="{728FFC67-0AFB-1EF9-2A57-1FB7A1DCD8CD}"/>
          </ac:spMkLst>
        </pc:spChg>
        <pc:spChg chg="add mod">
          <ac:chgData name="Dimitar Zahariev" userId="b84e4ebc77879e88" providerId="LiveId" clId="{227CC677-AD4C-46D2-98EE-9CDB21F3844E}" dt="2023-02-13T08:58:30.936" v="8" actId="1076"/>
          <ac:spMkLst>
            <pc:docMk/>
            <pc:sldMk cId="4076232561" sldId="960"/>
            <ac:spMk id="60" creationId="{A84DEBC4-565A-08E9-03D5-F16CEF22E1DC}"/>
          </ac:spMkLst>
        </pc:spChg>
        <pc:spChg chg="add mod">
          <ac:chgData name="Dimitar Zahariev" userId="b84e4ebc77879e88" providerId="LiveId" clId="{227CC677-AD4C-46D2-98EE-9CDB21F3844E}" dt="2023-02-13T08:58:30.936" v="8" actId="1076"/>
          <ac:spMkLst>
            <pc:docMk/>
            <pc:sldMk cId="4076232561" sldId="960"/>
            <ac:spMk id="61" creationId="{38C2B5AE-39DD-D738-DD1D-466EA04D3B04}"/>
          </ac:spMkLst>
        </pc:spChg>
        <pc:spChg chg="add mod">
          <ac:chgData name="Dimitar Zahariev" userId="b84e4ebc77879e88" providerId="LiveId" clId="{227CC677-AD4C-46D2-98EE-9CDB21F3844E}" dt="2023-02-13T08:58:30.936" v="8" actId="1076"/>
          <ac:spMkLst>
            <pc:docMk/>
            <pc:sldMk cId="4076232561" sldId="960"/>
            <ac:spMk id="63" creationId="{501B078A-F2D1-20BA-68BF-50CF762ACD1F}"/>
          </ac:spMkLst>
        </pc:spChg>
        <pc:spChg chg="add mod">
          <ac:chgData name="Dimitar Zahariev" userId="b84e4ebc77879e88" providerId="LiveId" clId="{227CC677-AD4C-46D2-98EE-9CDB21F3844E}" dt="2023-02-13T08:58:30.936" v="8" actId="1076"/>
          <ac:spMkLst>
            <pc:docMk/>
            <pc:sldMk cId="4076232561" sldId="960"/>
            <ac:spMk id="64" creationId="{07F94BD9-9E4B-EF26-AE2E-DD5F14E6B1A7}"/>
          </ac:spMkLst>
        </pc:spChg>
        <pc:spChg chg="add mod">
          <ac:chgData name="Dimitar Zahariev" userId="b84e4ebc77879e88" providerId="LiveId" clId="{227CC677-AD4C-46D2-98EE-9CDB21F3844E}" dt="2023-02-13T08:58:30.936" v="8" actId="1076"/>
          <ac:spMkLst>
            <pc:docMk/>
            <pc:sldMk cId="4076232561" sldId="960"/>
            <ac:spMk id="66" creationId="{B910AEEE-BF7C-FEE0-3166-CB1E93266F4B}"/>
          </ac:spMkLst>
        </pc:spChg>
        <pc:spChg chg="add mod">
          <ac:chgData name="Dimitar Zahariev" userId="b84e4ebc77879e88" providerId="LiveId" clId="{227CC677-AD4C-46D2-98EE-9CDB21F3844E}" dt="2023-02-13T08:58:30.936" v="8" actId="1076"/>
          <ac:spMkLst>
            <pc:docMk/>
            <pc:sldMk cId="4076232561" sldId="960"/>
            <ac:spMk id="67" creationId="{1B135D49-00EC-1F49-BA1F-18061917F196}"/>
          </ac:spMkLst>
        </pc:spChg>
        <pc:spChg chg="del">
          <ac:chgData name="Dimitar Zahariev" userId="b84e4ebc77879e88" providerId="LiveId" clId="{227CC677-AD4C-46D2-98EE-9CDB21F3844E}" dt="2023-02-13T08:58:13.186" v="2" actId="478"/>
          <ac:spMkLst>
            <pc:docMk/>
            <pc:sldMk cId="4076232561" sldId="960"/>
            <ac:spMk id="70" creationId="{4AE74923-3862-44AA-B241-6B7163E068C8}"/>
          </ac:spMkLst>
        </pc:spChg>
        <pc:spChg chg="del">
          <ac:chgData name="Dimitar Zahariev" userId="b84e4ebc77879e88" providerId="LiveId" clId="{227CC677-AD4C-46D2-98EE-9CDB21F3844E}" dt="2023-02-13T08:58:13.186" v="2" actId="478"/>
          <ac:spMkLst>
            <pc:docMk/>
            <pc:sldMk cId="4076232561" sldId="960"/>
            <ac:spMk id="72" creationId="{BACACA7E-454A-4396-8C96-33F2A8A59C57}"/>
          </ac:spMkLst>
        </pc:spChg>
        <pc:spChg chg="del">
          <ac:chgData name="Dimitar Zahariev" userId="b84e4ebc77879e88" providerId="LiveId" clId="{227CC677-AD4C-46D2-98EE-9CDB21F3844E}" dt="2023-02-13T08:58:13.186" v="2" actId="478"/>
          <ac:spMkLst>
            <pc:docMk/>
            <pc:sldMk cId="4076232561" sldId="960"/>
            <ac:spMk id="73" creationId="{5D4A6D71-ED04-4757-9FF1-5126650D0C68}"/>
          </ac:spMkLst>
        </pc:spChg>
        <pc:spChg chg="del">
          <ac:chgData name="Dimitar Zahariev" userId="b84e4ebc77879e88" providerId="LiveId" clId="{227CC677-AD4C-46D2-98EE-9CDB21F3844E}" dt="2023-02-13T08:58:13.186" v="2" actId="478"/>
          <ac:spMkLst>
            <pc:docMk/>
            <pc:sldMk cId="4076232561" sldId="960"/>
            <ac:spMk id="75" creationId="{89AA00E5-4AB5-4C83-A623-F8BA2D63E590}"/>
          </ac:spMkLst>
        </pc:spChg>
        <pc:spChg chg="del">
          <ac:chgData name="Dimitar Zahariev" userId="b84e4ebc77879e88" providerId="LiveId" clId="{227CC677-AD4C-46D2-98EE-9CDB21F3844E}" dt="2023-02-13T08:58:13.186" v="2" actId="478"/>
          <ac:spMkLst>
            <pc:docMk/>
            <pc:sldMk cId="4076232561" sldId="960"/>
            <ac:spMk id="76" creationId="{83BBE2F5-AE42-41E2-8408-1FA65C89A984}"/>
          </ac:spMkLst>
        </pc:spChg>
        <pc:spChg chg="del">
          <ac:chgData name="Dimitar Zahariev" userId="b84e4ebc77879e88" providerId="LiveId" clId="{227CC677-AD4C-46D2-98EE-9CDB21F3844E}" dt="2023-02-13T08:58:13.186" v="2" actId="478"/>
          <ac:spMkLst>
            <pc:docMk/>
            <pc:sldMk cId="4076232561" sldId="960"/>
            <ac:spMk id="77" creationId="{BC29242E-91D0-468C-8350-4B6D5C8B74DA}"/>
          </ac:spMkLst>
        </pc:spChg>
        <pc:spChg chg="del">
          <ac:chgData name="Dimitar Zahariev" userId="b84e4ebc77879e88" providerId="LiveId" clId="{227CC677-AD4C-46D2-98EE-9CDB21F3844E}" dt="2023-02-13T08:58:13.186" v="2" actId="478"/>
          <ac:spMkLst>
            <pc:docMk/>
            <pc:sldMk cId="4076232561" sldId="960"/>
            <ac:spMk id="78" creationId="{0533E77B-F2B4-42FE-8F9E-5DEA2F0D934B}"/>
          </ac:spMkLst>
        </pc:spChg>
        <pc:spChg chg="del">
          <ac:chgData name="Dimitar Zahariev" userId="b84e4ebc77879e88" providerId="LiveId" clId="{227CC677-AD4C-46D2-98EE-9CDB21F3844E}" dt="2023-02-13T08:58:13.186" v="2" actId="478"/>
          <ac:spMkLst>
            <pc:docMk/>
            <pc:sldMk cId="4076232561" sldId="960"/>
            <ac:spMk id="97" creationId="{036520E1-605F-4179-B3BB-9465AFD27AB8}"/>
          </ac:spMkLst>
        </pc:spChg>
        <pc:spChg chg="del">
          <ac:chgData name="Dimitar Zahariev" userId="b84e4ebc77879e88" providerId="LiveId" clId="{227CC677-AD4C-46D2-98EE-9CDB21F3844E}" dt="2023-02-13T08:58:13.186" v="2" actId="478"/>
          <ac:spMkLst>
            <pc:docMk/>
            <pc:sldMk cId="4076232561" sldId="960"/>
            <ac:spMk id="98" creationId="{63A5057A-A487-42DD-9B01-68224367C4A6}"/>
          </ac:spMkLst>
        </pc:spChg>
        <pc:spChg chg="del">
          <ac:chgData name="Dimitar Zahariev" userId="b84e4ebc77879e88" providerId="LiveId" clId="{227CC677-AD4C-46D2-98EE-9CDB21F3844E}" dt="2023-02-13T08:58:13.186" v="2" actId="478"/>
          <ac:spMkLst>
            <pc:docMk/>
            <pc:sldMk cId="4076232561" sldId="960"/>
            <ac:spMk id="100" creationId="{87F52495-BF14-4D5F-AE0D-9A32DC30BE33}"/>
          </ac:spMkLst>
        </pc:spChg>
        <pc:spChg chg="del">
          <ac:chgData name="Dimitar Zahariev" userId="b84e4ebc77879e88" providerId="LiveId" clId="{227CC677-AD4C-46D2-98EE-9CDB21F3844E}" dt="2023-02-13T08:58:13.186" v="2" actId="478"/>
          <ac:spMkLst>
            <pc:docMk/>
            <pc:sldMk cId="4076232561" sldId="960"/>
            <ac:spMk id="101" creationId="{3DD1B720-57C5-400F-A7CD-4150116965C2}"/>
          </ac:spMkLst>
        </pc:spChg>
        <pc:spChg chg="del">
          <ac:chgData name="Dimitar Zahariev" userId="b84e4ebc77879e88" providerId="LiveId" clId="{227CC677-AD4C-46D2-98EE-9CDB21F3844E}" dt="2023-02-13T08:58:13.186" v="2" actId="478"/>
          <ac:spMkLst>
            <pc:docMk/>
            <pc:sldMk cId="4076232561" sldId="960"/>
            <ac:spMk id="103" creationId="{722C37C0-38D8-4832-8C1A-B200F4904FBA}"/>
          </ac:spMkLst>
        </pc:spChg>
        <pc:spChg chg="del">
          <ac:chgData name="Dimitar Zahariev" userId="b84e4ebc77879e88" providerId="LiveId" clId="{227CC677-AD4C-46D2-98EE-9CDB21F3844E}" dt="2023-02-13T08:58:13.186" v="2" actId="478"/>
          <ac:spMkLst>
            <pc:docMk/>
            <pc:sldMk cId="4076232561" sldId="960"/>
            <ac:spMk id="104" creationId="{14DA595D-86A9-41AF-9061-5D6DF8249EDA}"/>
          </ac:spMkLst>
        </pc:spChg>
        <pc:spChg chg="del">
          <ac:chgData name="Dimitar Zahariev" userId="b84e4ebc77879e88" providerId="LiveId" clId="{227CC677-AD4C-46D2-98EE-9CDB21F3844E}" dt="2023-02-13T08:58:13.186" v="2" actId="478"/>
          <ac:spMkLst>
            <pc:docMk/>
            <pc:sldMk cId="4076232561" sldId="960"/>
            <ac:spMk id="109" creationId="{C02290DB-3676-4EE5-8262-B8D207A92049}"/>
          </ac:spMkLst>
        </pc:spChg>
        <pc:cxnChg chg="add del mod">
          <ac:chgData name="Dimitar Zahariev" userId="b84e4ebc77879e88" providerId="LiveId" clId="{227CC677-AD4C-46D2-98EE-9CDB21F3844E}" dt="2023-02-13T08:56:47.334" v="1"/>
          <ac:cxnSpMkLst>
            <pc:docMk/>
            <pc:sldMk cId="4076232561" sldId="960"/>
            <ac:cxnSpMk id="5" creationId="{F49CB6A2-9AC2-C43E-11D1-9A54AFD569CB}"/>
          </ac:cxnSpMkLst>
        </pc:cxnChg>
        <pc:cxnChg chg="add del mod">
          <ac:chgData name="Dimitar Zahariev" userId="b84e4ebc77879e88" providerId="LiveId" clId="{227CC677-AD4C-46D2-98EE-9CDB21F3844E}" dt="2023-02-13T08:56:47.334" v="1"/>
          <ac:cxnSpMkLst>
            <pc:docMk/>
            <pc:sldMk cId="4076232561" sldId="960"/>
            <ac:cxnSpMk id="8" creationId="{D2967335-A228-CEEC-BFF0-5925B229D4DD}"/>
          </ac:cxnSpMkLst>
        </pc:cxnChg>
        <pc:cxnChg chg="add del mod">
          <ac:chgData name="Dimitar Zahariev" userId="b84e4ebc77879e88" providerId="LiveId" clId="{227CC677-AD4C-46D2-98EE-9CDB21F3844E}" dt="2023-02-13T08:56:47.334" v="1"/>
          <ac:cxnSpMkLst>
            <pc:docMk/>
            <pc:sldMk cId="4076232561" sldId="960"/>
            <ac:cxnSpMk id="11" creationId="{6CAFFEB9-FEF5-C997-4DD0-350D627E54BE}"/>
          </ac:cxnSpMkLst>
        </pc:cxnChg>
        <pc:cxnChg chg="add del mod">
          <ac:chgData name="Dimitar Zahariev" userId="b84e4ebc77879e88" providerId="LiveId" clId="{227CC677-AD4C-46D2-98EE-9CDB21F3844E}" dt="2023-02-13T08:56:47.334" v="1"/>
          <ac:cxnSpMkLst>
            <pc:docMk/>
            <pc:sldMk cId="4076232561" sldId="960"/>
            <ac:cxnSpMk id="14" creationId="{0BDC1361-4E92-ABA7-E81B-576402C4399E}"/>
          </ac:cxnSpMkLst>
        </pc:cxnChg>
        <pc:cxnChg chg="add del mod">
          <ac:chgData name="Dimitar Zahariev" userId="b84e4ebc77879e88" providerId="LiveId" clId="{227CC677-AD4C-46D2-98EE-9CDB21F3844E}" dt="2023-02-13T08:56:47.334" v="1"/>
          <ac:cxnSpMkLst>
            <pc:docMk/>
            <pc:sldMk cId="4076232561" sldId="960"/>
            <ac:cxnSpMk id="15" creationId="{DD0965F3-0A49-74AD-F4D1-3ECD5A954555}"/>
          </ac:cxnSpMkLst>
        </pc:cxnChg>
        <pc:cxnChg chg="add del mod">
          <ac:chgData name="Dimitar Zahariev" userId="b84e4ebc77879e88" providerId="LiveId" clId="{227CC677-AD4C-46D2-98EE-9CDB21F3844E}" dt="2023-02-13T08:56:47.334" v="1"/>
          <ac:cxnSpMkLst>
            <pc:docMk/>
            <pc:sldMk cId="4076232561" sldId="960"/>
            <ac:cxnSpMk id="16" creationId="{908C7223-A385-6812-5DBB-18720AEE42E6}"/>
          </ac:cxnSpMkLst>
        </pc:cxnChg>
        <pc:cxnChg chg="add del mod">
          <ac:chgData name="Dimitar Zahariev" userId="b84e4ebc77879e88" providerId="LiveId" clId="{227CC677-AD4C-46D2-98EE-9CDB21F3844E}" dt="2023-02-13T08:58:24.779" v="6"/>
          <ac:cxnSpMkLst>
            <pc:docMk/>
            <pc:sldMk cId="4076232561" sldId="960"/>
            <ac:cxnSpMk id="21" creationId="{EE2C223A-0EC7-16B9-F2C1-E00696190820}"/>
          </ac:cxnSpMkLst>
        </pc:cxnChg>
        <pc:cxnChg chg="add del mod">
          <ac:chgData name="Dimitar Zahariev" userId="b84e4ebc77879e88" providerId="LiveId" clId="{227CC677-AD4C-46D2-98EE-9CDB21F3844E}" dt="2023-02-13T08:58:24.779" v="6"/>
          <ac:cxnSpMkLst>
            <pc:docMk/>
            <pc:sldMk cId="4076232561" sldId="960"/>
            <ac:cxnSpMk id="24" creationId="{2BFDF81C-2021-9DA1-86E5-E07CC79F5619}"/>
          </ac:cxnSpMkLst>
        </pc:cxnChg>
        <pc:cxnChg chg="add del mod">
          <ac:chgData name="Dimitar Zahariev" userId="b84e4ebc77879e88" providerId="LiveId" clId="{227CC677-AD4C-46D2-98EE-9CDB21F3844E}" dt="2023-02-13T08:58:24.779" v="6"/>
          <ac:cxnSpMkLst>
            <pc:docMk/>
            <pc:sldMk cId="4076232561" sldId="960"/>
            <ac:cxnSpMk id="25" creationId="{FE33B0C0-7E9C-5DC4-4E66-22112CC24DBE}"/>
          </ac:cxnSpMkLst>
        </pc:cxnChg>
        <pc:cxnChg chg="add del mod">
          <ac:chgData name="Dimitar Zahariev" userId="b84e4ebc77879e88" providerId="LiveId" clId="{227CC677-AD4C-46D2-98EE-9CDB21F3844E}" dt="2023-02-13T08:58:24.779" v="6"/>
          <ac:cxnSpMkLst>
            <pc:docMk/>
            <pc:sldMk cId="4076232561" sldId="960"/>
            <ac:cxnSpMk id="26" creationId="{8421B938-6A94-7779-31B9-F2ED2C7F9D17}"/>
          </ac:cxnSpMkLst>
        </pc:cxnChg>
        <pc:cxnChg chg="add del mod">
          <ac:chgData name="Dimitar Zahariev" userId="b84e4ebc77879e88" providerId="LiveId" clId="{227CC677-AD4C-46D2-98EE-9CDB21F3844E}" dt="2023-02-13T08:58:24.779" v="6"/>
          <ac:cxnSpMkLst>
            <pc:docMk/>
            <pc:sldMk cId="4076232561" sldId="960"/>
            <ac:cxnSpMk id="32" creationId="{36C5BF09-DBF9-52E9-1B96-F9BBACED8A5F}"/>
          </ac:cxnSpMkLst>
        </pc:cxnChg>
        <pc:cxnChg chg="add del mod">
          <ac:chgData name="Dimitar Zahariev" userId="b84e4ebc77879e88" providerId="LiveId" clId="{227CC677-AD4C-46D2-98EE-9CDB21F3844E}" dt="2023-02-13T08:58:24.779" v="6"/>
          <ac:cxnSpMkLst>
            <pc:docMk/>
            <pc:sldMk cId="4076232561" sldId="960"/>
            <ac:cxnSpMk id="35" creationId="{1E92A15C-6E16-E32F-C061-B0A7DEA764A2}"/>
          </ac:cxnSpMkLst>
        </pc:cxnChg>
        <pc:cxnChg chg="add del mod">
          <ac:chgData name="Dimitar Zahariev" userId="b84e4ebc77879e88" providerId="LiveId" clId="{227CC677-AD4C-46D2-98EE-9CDB21F3844E}" dt="2023-02-13T08:58:24.779" v="6"/>
          <ac:cxnSpMkLst>
            <pc:docMk/>
            <pc:sldMk cId="4076232561" sldId="960"/>
            <ac:cxnSpMk id="38" creationId="{54F573E8-42F7-9BF9-ECDD-D7A0882018D5}"/>
          </ac:cxnSpMkLst>
        </pc:cxnChg>
        <pc:cxnChg chg="add del mod">
          <ac:chgData name="Dimitar Zahariev" userId="b84e4ebc77879e88" providerId="LiveId" clId="{227CC677-AD4C-46D2-98EE-9CDB21F3844E}" dt="2023-02-13T08:58:24.779" v="6"/>
          <ac:cxnSpMkLst>
            <pc:docMk/>
            <pc:sldMk cId="4076232561" sldId="960"/>
            <ac:cxnSpMk id="41" creationId="{7DDE28A0-7303-C0D6-3BDE-5E1C127D7992}"/>
          </ac:cxnSpMkLst>
        </pc:cxnChg>
        <pc:cxnChg chg="add del mod">
          <ac:chgData name="Dimitar Zahariev" userId="b84e4ebc77879e88" providerId="LiveId" clId="{227CC677-AD4C-46D2-98EE-9CDB21F3844E}" dt="2023-02-13T08:58:24.779" v="6"/>
          <ac:cxnSpMkLst>
            <pc:docMk/>
            <pc:sldMk cId="4076232561" sldId="960"/>
            <ac:cxnSpMk id="42" creationId="{A2F90963-B5AC-44E2-C84F-A17E3F023683}"/>
          </ac:cxnSpMkLst>
        </pc:cxnChg>
        <pc:cxnChg chg="add del mod">
          <ac:chgData name="Dimitar Zahariev" userId="b84e4ebc77879e88" providerId="LiveId" clId="{227CC677-AD4C-46D2-98EE-9CDB21F3844E}" dt="2023-02-13T08:58:24.779" v="6"/>
          <ac:cxnSpMkLst>
            <pc:docMk/>
            <pc:sldMk cId="4076232561" sldId="960"/>
            <ac:cxnSpMk id="43" creationId="{F365744A-7DF2-EB85-69A7-07DEBF74E39F}"/>
          </ac:cxnSpMkLst>
        </pc:cxnChg>
        <pc:cxnChg chg="add mod">
          <ac:chgData name="Dimitar Zahariev" userId="b84e4ebc77879e88" providerId="LiveId" clId="{227CC677-AD4C-46D2-98EE-9CDB21F3844E}" dt="2023-02-13T08:58:30.936" v="8" actId="1076"/>
          <ac:cxnSpMkLst>
            <pc:docMk/>
            <pc:sldMk cId="4076232561" sldId="960"/>
            <ac:cxnSpMk id="48" creationId="{894C951F-E484-5692-E0BF-7CD05DCF8A22}"/>
          </ac:cxnSpMkLst>
        </pc:cxnChg>
        <pc:cxnChg chg="add mod">
          <ac:chgData name="Dimitar Zahariev" userId="b84e4ebc77879e88" providerId="LiveId" clId="{227CC677-AD4C-46D2-98EE-9CDB21F3844E}" dt="2023-02-13T08:58:30.936" v="8" actId="1076"/>
          <ac:cxnSpMkLst>
            <pc:docMk/>
            <pc:sldMk cId="4076232561" sldId="960"/>
            <ac:cxnSpMk id="51" creationId="{47651471-C2E5-D3DD-945C-E78BD8D47510}"/>
          </ac:cxnSpMkLst>
        </pc:cxnChg>
        <pc:cxnChg chg="add mod">
          <ac:chgData name="Dimitar Zahariev" userId="b84e4ebc77879e88" providerId="LiveId" clId="{227CC677-AD4C-46D2-98EE-9CDB21F3844E}" dt="2023-02-13T08:58:30.936" v="8" actId="1076"/>
          <ac:cxnSpMkLst>
            <pc:docMk/>
            <pc:sldMk cId="4076232561" sldId="960"/>
            <ac:cxnSpMk id="52" creationId="{9C14FFC9-327A-7CD6-826A-64B524ECF3F2}"/>
          </ac:cxnSpMkLst>
        </pc:cxnChg>
        <pc:cxnChg chg="add mod">
          <ac:chgData name="Dimitar Zahariev" userId="b84e4ebc77879e88" providerId="LiveId" clId="{227CC677-AD4C-46D2-98EE-9CDB21F3844E}" dt="2023-02-13T08:58:30.936" v="8" actId="1076"/>
          <ac:cxnSpMkLst>
            <pc:docMk/>
            <pc:sldMk cId="4076232561" sldId="960"/>
            <ac:cxnSpMk id="53" creationId="{28CB7E42-11CE-4CD6-51D1-CFE01382E9BC}"/>
          </ac:cxnSpMkLst>
        </pc:cxnChg>
        <pc:cxnChg chg="add mod">
          <ac:chgData name="Dimitar Zahariev" userId="b84e4ebc77879e88" providerId="LiveId" clId="{227CC677-AD4C-46D2-98EE-9CDB21F3844E}" dt="2023-02-13T08:58:30.936" v="8" actId="1076"/>
          <ac:cxnSpMkLst>
            <pc:docMk/>
            <pc:sldMk cId="4076232561" sldId="960"/>
            <ac:cxnSpMk id="59" creationId="{354CADE5-7343-6E90-387A-E61591E359EC}"/>
          </ac:cxnSpMkLst>
        </pc:cxnChg>
        <pc:cxnChg chg="add mod">
          <ac:chgData name="Dimitar Zahariev" userId="b84e4ebc77879e88" providerId="LiveId" clId="{227CC677-AD4C-46D2-98EE-9CDB21F3844E}" dt="2023-02-13T08:58:30.936" v="8" actId="1076"/>
          <ac:cxnSpMkLst>
            <pc:docMk/>
            <pc:sldMk cId="4076232561" sldId="960"/>
            <ac:cxnSpMk id="62" creationId="{560DE3B1-CCB8-4C3F-83AD-BC776118C31D}"/>
          </ac:cxnSpMkLst>
        </pc:cxnChg>
        <pc:cxnChg chg="add mod">
          <ac:chgData name="Dimitar Zahariev" userId="b84e4ebc77879e88" providerId="LiveId" clId="{227CC677-AD4C-46D2-98EE-9CDB21F3844E}" dt="2023-02-13T08:58:30.936" v="8" actId="1076"/>
          <ac:cxnSpMkLst>
            <pc:docMk/>
            <pc:sldMk cId="4076232561" sldId="960"/>
            <ac:cxnSpMk id="65" creationId="{3CDC86BF-1FE8-58B8-AD2C-7681B85EC080}"/>
          </ac:cxnSpMkLst>
        </pc:cxnChg>
        <pc:cxnChg chg="add mod">
          <ac:chgData name="Dimitar Zahariev" userId="b84e4ebc77879e88" providerId="LiveId" clId="{227CC677-AD4C-46D2-98EE-9CDB21F3844E}" dt="2023-02-13T08:58:30.936" v="8" actId="1076"/>
          <ac:cxnSpMkLst>
            <pc:docMk/>
            <pc:sldMk cId="4076232561" sldId="960"/>
            <ac:cxnSpMk id="68" creationId="{9644D6F4-4E95-8930-8452-4EB7BE93B0D9}"/>
          </ac:cxnSpMkLst>
        </pc:cxnChg>
        <pc:cxnChg chg="add mod">
          <ac:chgData name="Dimitar Zahariev" userId="b84e4ebc77879e88" providerId="LiveId" clId="{227CC677-AD4C-46D2-98EE-9CDB21F3844E}" dt="2023-02-13T08:58:30.936" v="8" actId="1076"/>
          <ac:cxnSpMkLst>
            <pc:docMk/>
            <pc:sldMk cId="4076232561" sldId="960"/>
            <ac:cxnSpMk id="69" creationId="{4E8CF8C2-82FE-534F-CAC8-7E57B4E23A55}"/>
          </ac:cxnSpMkLst>
        </pc:cxnChg>
        <pc:cxnChg chg="del mod">
          <ac:chgData name="Dimitar Zahariev" userId="b84e4ebc77879e88" providerId="LiveId" clId="{227CC677-AD4C-46D2-98EE-9CDB21F3844E}" dt="2023-02-13T08:58:13.186" v="2" actId="478"/>
          <ac:cxnSpMkLst>
            <pc:docMk/>
            <pc:sldMk cId="4076232561" sldId="960"/>
            <ac:cxnSpMk id="71" creationId="{3225090E-8D69-4CBB-BBBA-F186105C3E95}"/>
          </ac:cxnSpMkLst>
        </pc:cxnChg>
        <pc:cxnChg chg="del">
          <ac:chgData name="Dimitar Zahariev" userId="b84e4ebc77879e88" providerId="LiveId" clId="{227CC677-AD4C-46D2-98EE-9CDB21F3844E}" dt="2023-02-13T08:58:13.186" v="2" actId="478"/>
          <ac:cxnSpMkLst>
            <pc:docMk/>
            <pc:sldMk cId="4076232561" sldId="960"/>
            <ac:cxnSpMk id="74" creationId="{93ED0B5E-1C8D-4FD3-9A69-B4355C90F461}"/>
          </ac:cxnSpMkLst>
        </pc:cxnChg>
        <pc:cxnChg chg="add mod">
          <ac:chgData name="Dimitar Zahariev" userId="b84e4ebc77879e88" providerId="LiveId" clId="{227CC677-AD4C-46D2-98EE-9CDB21F3844E}" dt="2023-02-13T08:58:30.936" v="8" actId="1076"/>
          <ac:cxnSpMkLst>
            <pc:docMk/>
            <pc:sldMk cId="4076232561" sldId="960"/>
            <ac:cxnSpMk id="79" creationId="{B2393766-CF41-4D03-B640-6488EEB1F46A}"/>
          </ac:cxnSpMkLst>
        </pc:cxnChg>
        <pc:cxnChg chg="del mod">
          <ac:chgData name="Dimitar Zahariev" userId="b84e4ebc77879e88" providerId="LiveId" clId="{227CC677-AD4C-46D2-98EE-9CDB21F3844E}" dt="2023-02-13T08:58:13.186" v="2" actId="478"/>
          <ac:cxnSpMkLst>
            <pc:docMk/>
            <pc:sldMk cId="4076232561" sldId="960"/>
            <ac:cxnSpMk id="87" creationId="{283BF814-3BB1-4E41-A931-A0129D7116E8}"/>
          </ac:cxnSpMkLst>
        </pc:cxnChg>
        <pc:cxnChg chg="del mod">
          <ac:chgData name="Dimitar Zahariev" userId="b84e4ebc77879e88" providerId="LiveId" clId="{227CC677-AD4C-46D2-98EE-9CDB21F3844E}" dt="2023-02-13T08:58:13.186" v="2" actId="478"/>
          <ac:cxnSpMkLst>
            <pc:docMk/>
            <pc:sldMk cId="4076232561" sldId="960"/>
            <ac:cxnSpMk id="99" creationId="{04DEADDB-4A69-4C0B-AB47-50633E1C098C}"/>
          </ac:cxnSpMkLst>
        </pc:cxnChg>
        <pc:cxnChg chg="del mod">
          <ac:chgData name="Dimitar Zahariev" userId="b84e4ebc77879e88" providerId="LiveId" clId="{227CC677-AD4C-46D2-98EE-9CDB21F3844E}" dt="2023-02-13T08:58:13.186" v="2" actId="478"/>
          <ac:cxnSpMkLst>
            <pc:docMk/>
            <pc:sldMk cId="4076232561" sldId="960"/>
            <ac:cxnSpMk id="102" creationId="{93D59B98-DFBF-40FC-8C70-13047BF9C838}"/>
          </ac:cxnSpMkLst>
        </pc:cxnChg>
        <pc:cxnChg chg="del">
          <ac:chgData name="Dimitar Zahariev" userId="b84e4ebc77879e88" providerId="LiveId" clId="{227CC677-AD4C-46D2-98EE-9CDB21F3844E}" dt="2023-02-13T08:58:13.186" v="2" actId="478"/>
          <ac:cxnSpMkLst>
            <pc:docMk/>
            <pc:sldMk cId="4076232561" sldId="960"/>
            <ac:cxnSpMk id="105" creationId="{B4843B7D-CEC0-4EA6-89A6-17017BA52167}"/>
          </ac:cxnSpMkLst>
        </pc:cxnChg>
        <pc:cxnChg chg="del">
          <ac:chgData name="Dimitar Zahariev" userId="b84e4ebc77879e88" providerId="LiveId" clId="{227CC677-AD4C-46D2-98EE-9CDB21F3844E}" dt="2023-02-13T08:58:13.186" v="2" actId="478"/>
          <ac:cxnSpMkLst>
            <pc:docMk/>
            <pc:sldMk cId="4076232561" sldId="960"/>
            <ac:cxnSpMk id="106" creationId="{73DEC23A-91C3-46D4-A895-30A33F9E3679}"/>
          </ac:cxnSpMkLst>
        </pc:cxnChg>
        <pc:cxnChg chg="del">
          <ac:chgData name="Dimitar Zahariev" userId="b84e4ebc77879e88" providerId="LiveId" clId="{227CC677-AD4C-46D2-98EE-9CDB21F3844E}" dt="2023-02-13T08:58:13.186" v="2" actId="478"/>
          <ac:cxnSpMkLst>
            <pc:docMk/>
            <pc:sldMk cId="4076232561" sldId="960"/>
            <ac:cxnSpMk id="107" creationId="{805B8045-D9FC-446A-8066-1ED94B4A9136}"/>
          </ac:cxnSpMkLst>
        </pc:cxnChg>
        <pc:cxnChg chg="del">
          <ac:chgData name="Dimitar Zahariev" userId="b84e4ebc77879e88" providerId="LiveId" clId="{227CC677-AD4C-46D2-98EE-9CDB21F3844E}" dt="2023-02-13T08:58:13.186" v="2" actId="478"/>
          <ac:cxnSpMkLst>
            <pc:docMk/>
            <pc:sldMk cId="4076232561" sldId="960"/>
            <ac:cxnSpMk id="108" creationId="{40EBDFE7-4FD6-4172-92BF-B57907114C11}"/>
          </ac:cxnSpMkLst>
        </pc:cxnChg>
        <pc:cxnChg chg="del">
          <ac:chgData name="Dimitar Zahariev" userId="b84e4ebc77879e88" providerId="LiveId" clId="{227CC677-AD4C-46D2-98EE-9CDB21F3844E}" dt="2023-02-13T08:58:13.186" v="2" actId="478"/>
          <ac:cxnSpMkLst>
            <pc:docMk/>
            <pc:sldMk cId="4076232561" sldId="960"/>
            <ac:cxnSpMk id="110" creationId="{5351E337-AEF9-4CD3-8871-C185D6DA86B5}"/>
          </ac:cxnSpMkLst>
        </pc:cxnChg>
      </pc:sldChg>
      <pc:sldChg chg="modSp mod">
        <pc:chgData name="Dimitar Zahariev" userId="b84e4ebc77879e88" providerId="LiveId" clId="{227CC677-AD4C-46D2-98EE-9CDB21F3844E}" dt="2023-02-13T14:55:17.340" v="126" actId="27918"/>
        <pc:sldMkLst>
          <pc:docMk/>
          <pc:sldMk cId="2856544599" sldId="966"/>
        </pc:sldMkLst>
        <pc:spChg chg="mod">
          <ac:chgData name="Dimitar Zahariev" userId="b84e4ebc77879e88" providerId="LiveId" clId="{227CC677-AD4C-46D2-98EE-9CDB21F3844E}" dt="2023-02-13T14:52:44.698" v="117" actId="20577"/>
          <ac:spMkLst>
            <pc:docMk/>
            <pc:sldMk cId="2856544599" sldId="966"/>
            <ac:spMk id="3" creationId="{8DA66BFE-BAE1-4010-AD31-AC9FF2D029F0}"/>
          </ac:spMkLst>
        </pc:spChg>
        <pc:spChg chg="mod">
          <ac:chgData name="Dimitar Zahariev" userId="b84e4ebc77879e88" providerId="LiveId" clId="{227CC677-AD4C-46D2-98EE-9CDB21F3844E}" dt="2023-02-13T14:52:56.257" v="122" actId="20577"/>
          <ac:spMkLst>
            <pc:docMk/>
            <pc:sldMk cId="2856544599" sldId="966"/>
            <ac:spMk id="6" creationId="{6C485AD7-C790-4B4A-9E01-EC5BA0D67A47}"/>
          </ac:spMkLst>
        </pc:spChg>
      </pc:sldChg>
      <pc:sldChg chg="modSp add mod">
        <pc:chgData name="Dimitar Zahariev" userId="b84e4ebc77879e88" providerId="LiveId" clId="{227CC677-AD4C-46D2-98EE-9CDB21F3844E}" dt="2023-02-13T14:45:20.369" v="20" actId="20577"/>
        <pc:sldMkLst>
          <pc:docMk/>
          <pc:sldMk cId="3096952845" sldId="1179"/>
        </pc:sldMkLst>
        <pc:spChg chg="mod">
          <ac:chgData name="Dimitar Zahariev" userId="b84e4ebc77879e88" providerId="LiveId" clId="{227CC677-AD4C-46D2-98EE-9CDB21F3844E}" dt="2023-02-13T14:45:07.074" v="9"/>
          <ac:spMkLst>
            <pc:docMk/>
            <pc:sldMk cId="3096952845" sldId="1179"/>
            <ac:spMk id="2" creationId="{E640970A-7055-4787-83B2-38D66F060059}"/>
          </ac:spMkLst>
        </pc:spChg>
        <pc:spChg chg="mod">
          <ac:chgData name="Dimitar Zahariev" userId="b84e4ebc77879e88" providerId="LiveId" clId="{227CC677-AD4C-46D2-98EE-9CDB21F3844E}" dt="2023-02-13T14:45:20.369" v="20" actId="20577"/>
          <ac:spMkLst>
            <pc:docMk/>
            <pc:sldMk cId="3096952845" sldId="1179"/>
            <ac:spMk id="4" creationId="{863EFB40-ADBF-4135-977B-533DD22FEE5B}"/>
          </ac:spMkLst>
        </pc:spChg>
      </pc:sldChg>
      <pc:sldChg chg="modSp add mod">
        <pc:chgData name="Dimitar Zahariev" userId="b84e4ebc77879e88" providerId="LiveId" clId="{227CC677-AD4C-46D2-98EE-9CDB21F3844E}" dt="2023-02-13T15:28:04.212" v="185" actId="20577"/>
        <pc:sldMkLst>
          <pc:docMk/>
          <pc:sldMk cId="3535329884" sldId="1180"/>
        </pc:sldMkLst>
        <pc:spChg chg="mod">
          <ac:chgData name="Dimitar Zahariev" userId="b84e4ebc77879e88" providerId="LiveId" clId="{227CC677-AD4C-46D2-98EE-9CDB21F3844E}" dt="2023-02-13T15:27:35.997" v="147" actId="20577"/>
          <ac:spMkLst>
            <pc:docMk/>
            <pc:sldMk cId="3535329884" sldId="1180"/>
            <ac:spMk id="6" creationId="{3CD24F9A-BE72-4F77-BB1C-1B271A5322EA}"/>
          </ac:spMkLst>
        </pc:spChg>
        <pc:spChg chg="mod">
          <ac:chgData name="Dimitar Zahariev" userId="b84e4ebc77879e88" providerId="LiveId" clId="{227CC677-AD4C-46D2-98EE-9CDB21F3844E}" dt="2023-02-13T15:28:04.212" v="185" actId="20577"/>
          <ac:spMkLst>
            <pc:docMk/>
            <pc:sldMk cId="3535329884" sldId="1180"/>
            <ac:spMk id="7" creationId="{4E36010E-8FA6-4F8E-AE82-4DA2F45E992C}"/>
          </ac:spMkLst>
        </pc:spChg>
      </pc:sldChg>
      <pc:sldChg chg="modSp add mod modAnim">
        <pc:chgData name="Dimitar Zahariev" userId="b84e4ebc77879e88" providerId="LiveId" clId="{227CC677-AD4C-46D2-98EE-9CDB21F3844E}" dt="2023-02-13T15:39:27.605" v="714" actId="20577"/>
        <pc:sldMkLst>
          <pc:docMk/>
          <pc:sldMk cId="3143797186" sldId="1181"/>
        </pc:sldMkLst>
        <pc:spChg chg="mod">
          <ac:chgData name="Dimitar Zahariev" userId="b84e4ebc77879e88" providerId="LiveId" clId="{227CC677-AD4C-46D2-98EE-9CDB21F3844E}" dt="2023-02-13T15:39:27.605" v="714" actId="20577"/>
          <ac:spMkLst>
            <pc:docMk/>
            <pc:sldMk cId="3143797186" sldId="1181"/>
            <ac:spMk id="3" creationId="{00000000-0000-0000-0000-000000000000}"/>
          </ac:spMkLst>
        </pc:spChg>
        <pc:spChg chg="mod">
          <ac:chgData name="Dimitar Zahariev" userId="b84e4ebc77879e88" providerId="LiveId" clId="{227CC677-AD4C-46D2-98EE-9CDB21F3844E}" dt="2023-02-13T15:34:10.174" v="197" actId="20577"/>
          <ac:spMkLst>
            <pc:docMk/>
            <pc:sldMk cId="3143797186" sldId="1181"/>
            <ac:spMk id="4" creationId="{00000000-0000-0000-0000-000000000000}"/>
          </ac:spMkLst>
        </pc:spChg>
      </pc:sldChg>
      <pc:sldChg chg="addSp modSp add mod modAnim">
        <pc:chgData name="Dimitar Zahariev" userId="b84e4ebc77879e88" providerId="LiveId" clId="{227CC677-AD4C-46D2-98EE-9CDB21F3844E}" dt="2023-02-13T16:04:07.460" v="1372"/>
        <pc:sldMkLst>
          <pc:docMk/>
          <pc:sldMk cId="3518692601" sldId="1182"/>
        </pc:sldMkLst>
        <pc:spChg chg="mod">
          <ac:chgData name="Dimitar Zahariev" userId="b84e4ebc77879e88" providerId="LiveId" clId="{227CC677-AD4C-46D2-98EE-9CDB21F3844E}" dt="2023-02-13T16:03:38.049" v="1355" actId="20577"/>
          <ac:spMkLst>
            <pc:docMk/>
            <pc:sldMk cId="3518692601" sldId="1182"/>
            <ac:spMk id="3" creationId="{00000000-0000-0000-0000-000000000000}"/>
          </ac:spMkLst>
        </pc:spChg>
        <pc:spChg chg="mod">
          <ac:chgData name="Dimitar Zahariev" userId="b84e4ebc77879e88" providerId="LiveId" clId="{227CC677-AD4C-46D2-98EE-9CDB21F3844E}" dt="2023-02-13T15:40:19.342" v="733" actId="20577"/>
          <ac:spMkLst>
            <pc:docMk/>
            <pc:sldMk cId="3518692601" sldId="1182"/>
            <ac:spMk id="4" creationId="{00000000-0000-0000-0000-000000000000}"/>
          </ac:spMkLst>
        </pc:spChg>
        <pc:spChg chg="add mod">
          <ac:chgData name="Dimitar Zahariev" userId="b84e4ebc77879e88" providerId="LiveId" clId="{227CC677-AD4C-46D2-98EE-9CDB21F3844E}" dt="2023-02-13T15:40:01.817" v="719" actId="1076"/>
          <ac:spMkLst>
            <pc:docMk/>
            <pc:sldMk cId="3518692601" sldId="1182"/>
            <ac:spMk id="5" creationId="{BC49CE94-04DD-F739-3AF4-55CB8962C4C7}"/>
          </ac:spMkLst>
        </pc:spChg>
        <pc:spChg chg="add mod">
          <ac:chgData name="Dimitar Zahariev" userId="b84e4ebc77879e88" providerId="LiveId" clId="{227CC677-AD4C-46D2-98EE-9CDB21F3844E}" dt="2023-02-13T15:59:56.847" v="1164" actId="1036"/>
          <ac:spMkLst>
            <pc:docMk/>
            <pc:sldMk cId="3518692601" sldId="1182"/>
            <ac:spMk id="6" creationId="{1D92D88A-7646-C168-105E-45837050FF1B}"/>
          </ac:spMkLst>
        </pc:spChg>
        <pc:spChg chg="add mod">
          <ac:chgData name="Dimitar Zahariev" userId="b84e4ebc77879e88" providerId="LiveId" clId="{227CC677-AD4C-46D2-98EE-9CDB21F3844E}" dt="2023-02-13T16:04:04.728" v="1371" actId="1076"/>
          <ac:spMkLst>
            <pc:docMk/>
            <pc:sldMk cId="3518692601" sldId="1182"/>
            <ac:spMk id="7" creationId="{CCF6E233-54FA-1A59-8AF1-ADF936416C05}"/>
          </ac:spMkLst>
        </pc:spChg>
      </pc:sldChg>
      <pc:sldChg chg="modSp add del mod">
        <pc:chgData name="Dimitar Zahariev" userId="b84e4ebc77879e88" providerId="LiveId" clId="{227CC677-AD4C-46D2-98EE-9CDB21F3844E}" dt="2023-02-13T16:01:32.342" v="1197" actId="47"/>
        <pc:sldMkLst>
          <pc:docMk/>
          <pc:sldMk cId="2465021871" sldId="1183"/>
        </pc:sldMkLst>
        <pc:spChg chg="mod">
          <ac:chgData name="Dimitar Zahariev" userId="b84e4ebc77879e88" providerId="LiveId" clId="{227CC677-AD4C-46D2-98EE-9CDB21F3844E}" dt="2023-02-13T15:41:01.485" v="741" actId="20577"/>
          <ac:spMkLst>
            <pc:docMk/>
            <pc:sldMk cId="2465021871" sldId="1183"/>
            <ac:spMk id="4" creationId="{00000000-0000-0000-0000-000000000000}"/>
          </ac:spMkLst>
        </pc:spChg>
        <pc:spChg chg="mod">
          <ac:chgData name="Dimitar Zahariev" userId="b84e4ebc77879e88" providerId="LiveId" clId="{227CC677-AD4C-46D2-98EE-9CDB21F3844E}" dt="2023-02-13T15:41:08.593" v="742"/>
          <ac:spMkLst>
            <pc:docMk/>
            <pc:sldMk cId="2465021871" sldId="1183"/>
            <ac:spMk id="5" creationId="{BC49CE94-04DD-F739-3AF4-55CB8962C4C7}"/>
          </ac:spMkLst>
        </pc:spChg>
      </pc:sldChg>
      <pc:sldChg chg="addSp modSp add mod modAnim">
        <pc:chgData name="Dimitar Zahariev" userId="b84e4ebc77879e88" providerId="LiveId" clId="{227CC677-AD4C-46D2-98EE-9CDB21F3844E}" dt="2023-02-13T16:11:05.512" v="1514" actId="1076"/>
        <pc:sldMkLst>
          <pc:docMk/>
          <pc:sldMk cId="853486156" sldId="1184"/>
        </pc:sldMkLst>
        <pc:spChg chg="mod">
          <ac:chgData name="Dimitar Zahariev" userId="b84e4ebc77879e88" providerId="LiveId" clId="{227CC677-AD4C-46D2-98EE-9CDB21F3844E}" dt="2023-02-13T16:10:06.327" v="1509" actId="20577"/>
          <ac:spMkLst>
            <pc:docMk/>
            <pc:sldMk cId="853486156" sldId="1184"/>
            <ac:spMk id="3" creationId="{00000000-0000-0000-0000-000000000000}"/>
          </ac:spMkLst>
        </pc:spChg>
        <pc:spChg chg="mod">
          <ac:chgData name="Dimitar Zahariev" userId="b84e4ebc77879e88" providerId="LiveId" clId="{227CC677-AD4C-46D2-98EE-9CDB21F3844E}" dt="2023-02-13T16:01:30.034" v="1196" actId="20577"/>
          <ac:spMkLst>
            <pc:docMk/>
            <pc:sldMk cId="853486156" sldId="1184"/>
            <ac:spMk id="4" creationId="{00000000-0000-0000-0000-000000000000}"/>
          </ac:spMkLst>
        </pc:spChg>
        <pc:spChg chg="mod">
          <ac:chgData name="Dimitar Zahariev" userId="b84e4ebc77879e88" providerId="LiveId" clId="{227CC677-AD4C-46D2-98EE-9CDB21F3844E}" dt="2023-02-13T16:01:24.413" v="1189"/>
          <ac:spMkLst>
            <pc:docMk/>
            <pc:sldMk cId="853486156" sldId="1184"/>
            <ac:spMk id="5" creationId="{BC49CE94-04DD-F739-3AF4-55CB8962C4C7}"/>
          </ac:spMkLst>
        </pc:spChg>
        <pc:spChg chg="mod">
          <ac:chgData name="Dimitar Zahariev" userId="b84e4ebc77879e88" providerId="LiveId" clId="{227CC677-AD4C-46D2-98EE-9CDB21F3844E}" dt="2023-02-13T16:09:23.560" v="1484" actId="1036"/>
          <ac:spMkLst>
            <pc:docMk/>
            <pc:sldMk cId="853486156" sldId="1184"/>
            <ac:spMk id="6" creationId="{1D92D88A-7646-C168-105E-45837050FF1B}"/>
          </ac:spMkLst>
        </pc:spChg>
        <pc:spChg chg="add mod">
          <ac:chgData name="Dimitar Zahariev" userId="b84e4ebc77879e88" providerId="LiveId" clId="{227CC677-AD4C-46D2-98EE-9CDB21F3844E}" dt="2023-02-13T16:11:05.512" v="1514" actId="1076"/>
          <ac:spMkLst>
            <pc:docMk/>
            <pc:sldMk cId="853486156" sldId="1184"/>
            <ac:spMk id="7" creationId="{88644BA1-F80C-5A07-B497-EB9B80D04C26}"/>
          </ac:spMkLst>
        </pc:spChg>
      </pc:sldChg>
    </pc:docChg>
  </pc:docChgLst>
  <pc:docChgLst>
    <pc:chgData name="Dimitar Zahariev" userId="b84e4ebc77879e88" providerId="LiveId" clId="{DEDF01A7-2366-45E9-BCF6-43AFA7D46833}"/>
    <pc:docChg chg="undo custSel addSld delSld modSld sldOrd modSection">
      <pc:chgData name="Dimitar Zahariev" userId="b84e4ebc77879e88" providerId="LiveId" clId="{DEDF01A7-2366-45E9-BCF6-43AFA7D46833}" dt="2020-05-26T14:49:51.449" v="269" actId="207"/>
      <pc:docMkLst>
        <pc:docMk/>
      </pc:docMkLst>
      <pc:sldChg chg="add del">
        <pc:chgData name="Dimitar Zahariev" userId="b84e4ebc77879e88" providerId="LiveId" clId="{DEDF01A7-2366-45E9-BCF6-43AFA7D46833}" dt="2020-05-26T14:24:06.340" v="91" actId="47"/>
        <pc:sldMkLst>
          <pc:docMk/>
          <pc:sldMk cId="1909796700" sldId="402"/>
        </pc:sldMkLst>
      </pc:sldChg>
      <pc:sldChg chg="modSp">
        <pc:chgData name="Dimitar Zahariev" userId="b84e4ebc77879e88" providerId="LiveId" clId="{DEDF01A7-2366-45E9-BCF6-43AFA7D46833}" dt="2020-05-26T14:47:16.986" v="249" actId="108"/>
        <pc:sldMkLst>
          <pc:docMk/>
          <pc:sldMk cId="667939822" sldId="554"/>
        </pc:sldMkLst>
        <pc:spChg chg="mod">
          <ac:chgData name="Dimitar Zahariev" userId="b84e4ebc77879e88" providerId="LiveId" clId="{DEDF01A7-2366-45E9-BCF6-43AFA7D46833}" dt="2020-05-26T14:47:16.986" v="249" actId="108"/>
          <ac:spMkLst>
            <pc:docMk/>
            <pc:sldMk cId="667939822" sldId="554"/>
            <ac:spMk id="3" creationId="{00000000-0000-0000-0000-000000000000}"/>
          </ac:spMkLst>
        </pc:spChg>
      </pc:sldChg>
      <pc:sldChg chg="modSp">
        <pc:chgData name="Dimitar Zahariev" userId="b84e4ebc77879e88" providerId="LiveId" clId="{DEDF01A7-2366-45E9-BCF6-43AFA7D46833}" dt="2020-05-26T14:39:28.402" v="174" actId="207"/>
        <pc:sldMkLst>
          <pc:docMk/>
          <pc:sldMk cId="4000344796" sldId="620"/>
        </pc:sldMkLst>
        <pc:spChg chg="mod">
          <ac:chgData name="Dimitar Zahariev" userId="b84e4ebc77879e88" providerId="LiveId" clId="{DEDF01A7-2366-45E9-BCF6-43AFA7D46833}" dt="2020-05-26T14:39:28.402" v="174" actId="207"/>
          <ac:spMkLst>
            <pc:docMk/>
            <pc:sldMk cId="4000344796" sldId="620"/>
            <ac:spMk id="16" creationId="{F518016E-B604-4464-A9E8-0E03BC1C9C3A}"/>
          </ac:spMkLst>
        </pc:spChg>
      </pc:sldChg>
      <pc:sldChg chg="modSp">
        <pc:chgData name="Dimitar Zahariev" userId="b84e4ebc77879e88" providerId="LiveId" clId="{DEDF01A7-2366-45E9-BCF6-43AFA7D46833}" dt="2020-05-26T14:39:45.598" v="178" actId="207"/>
        <pc:sldMkLst>
          <pc:docMk/>
          <pc:sldMk cId="1223777023" sldId="622"/>
        </pc:sldMkLst>
        <pc:spChg chg="mod">
          <ac:chgData name="Dimitar Zahariev" userId="b84e4ebc77879e88" providerId="LiveId" clId="{DEDF01A7-2366-45E9-BCF6-43AFA7D46833}" dt="2020-05-26T14:39:45.598" v="178" actId="207"/>
          <ac:spMkLst>
            <pc:docMk/>
            <pc:sldMk cId="1223777023" sldId="622"/>
            <ac:spMk id="16" creationId="{F518016E-B604-4464-A9E8-0E03BC1C9C3A}"/>
          </ac:spMkLst>
        </pc:spChg>
      </pc:sldChg>
      <pc:sldChg chg="modSp">
        <pc:chgData name="Dimitar Zahariev" userId="b84e4ebc77879e88" providerId="LiveId" clId="{DEDF01A7-2366-45E9-BCF6-43AFA7D46833}" dt="2020-05-26T14:39:57.160" v="182" actId="20577"/>
        <pc:sldMkLst>
          <pc:docMk/>
          <pc:sldMk cId="4177629962" sldId="623"/>
        </pc:sldMkLst>
        <pc:spChg chg="mod">
          <ac:chgData name="Dimitar Zahariev" userId="b84e4ebc77879e88" providerId="LiveId" clId="{DEDF01A7-2366-45E9-BCF6-43AFA7D46833}" dt="2020-05-26T14:39:57.160" v="182" actId="20577"/>
          <ac:spMkLst>
            <pc:docMk/>
            <pc:sldMk cId="4177629962" sldId="623"/>
            <ac:spMk id="16" creationId="{F518016E-B604-4464-A9E8-0E03BC1C9C3A}"/>
          </ac:spMkLst>
        </pc:spChg>
      </pc:sldChg>
      <pc:sldChg chg="modSp">
        <pc:chgData name="Dimitar Zahariev" userId="b84e4ebc77879e88" providerId="LiveId" clId="{DEDF01A7-2366-45E9-BCF6-43AFA7D46833}" dt="2020-05-26T14:40:04.865" v="184" actId="207"/>
        <pc:sldMkLst>
          <pc:docMk/>
          <pc:sldMk cId="1671449517" sldId="624"/>
        </pc:sldMkLst>
        <pc:spChg chg="mod">
          <ac:chgData name="Dimitar Zahariev" userId="b84e4ebc77879e88" providerId="LiveId" clId="{DEDF01A7-2366-45E9-BCF6-43AFA7D46833}" dt="2020-05-26T14:40:04.865" v="184" actId="207"/>
          <ac:spMkLst>
            <pc:docMk/>
            <pc:sldMk cId="1671449517" sldId="624"/>
            <ac:spMk id="16" creationId="{F518016E-B604-4464-A9E8-0E03BC1C9C3A}"/>
          </ac:spMkLst>
        </pc:spChg>
      </pc:sldChg>
      <pc:sldChg chg="modSp">
        <pc:chgData name="Dimitar Zahariev" userId="b84e4ebc77879e88" providerId="LiveId" clId="{DEDF01A7-2366-45E9-BCF6-43AFA7D46833}" dt="2020-05-26T14:40:18.228" v="186" actId="207"/>
        <pc:sldMkLst>
          <pc:docMk/>
          <pc:sldMk cId="2170437213" sldId="625"/>
        </pc:sldMkLst>
        <pc:spChg chg="mod">
          <ac:chgData name="Dimitar Zahariev" userId="b84e4ebc77879e88" providerId="LiveId" clId="{DEDF01A7-2366-45E9-BCF6-43AFA7D46833}" dt="2020-05-26T14:40:18.228" v="186" actId="207"/>
          <ac:spMkLst>
            <pc:docMk/>
            <pc:sldMk cId="2170437213" sldId="625"/>
            <ac:spMk id="16" creationId="{F518016E-B604-4464-A9E8-0E03BC1C9C3A}"/>
          </ac:spMkLst>
        </pc:spChg>
      </pc:sldChg>
      <pc:sldChg chg="modSp">
        <pc:chgData name="Dimitar Zahariev" userId="b84e4ebc77879e88" providerId="LiveId" clId="{DEDF01A7-2366-45E9-BCF6-43AFA7D46833}" dt="2020-05-26T14:39:35.467" v="176" actId="207"/>
        <pc:sldMkLst>
          <pc:docMk/>
          <pc:sldMk cId="805928222" sldId="626"/>
        </pc:sldMkLst>
        <pc:spChg chg="mod">
          <ac:chgData name="Dimitar Zahariev" userId="b84e4ebc77879e88" providerId="LiveId" clId="{DEDF01A7-2366-45E9-BCF6-43AFA7D46833}" dt="2020-05-26T14:39:35.467" v="176" actId="207"/>
          <ac:spMkLst>
            <pc:docMk/>
            <pc:sldMk cId="805928222" sldId="626"/>
            <ac:spMk id="16" creationId="{F518016E-B604-4464-A9E8-0E03BC1C9C3A}"/>
          </ac:spMkLst>
        </pc:spChg>
      </pc:sldChg>
      <pc:sldChg chg="modSp">
        <pc:chgData name="Dimitar Zahariev" userId="b84e4ebc77879e88" providerId="LiveId" clId="{DEDF01A7-2366-45E9-BCF6-43AFA7D46833}" dt="2020-05-26T14:40:31.012" v="190" actId="113"/>
        <pc:sldMkLst>
          <pc:docMk/>
          <pc:sldMk cId="3354956059" sldId="627"/>
        </pc:sldMkLst>
        <pc:spChg chg="mod">
          <ac:chgData name="Dimitar Zahariev" userId="b84e4ebc77879e88" providerId="LiveId" clId="{DEDF01A7-2366-45E9-BCF6-43AFA7D46833}" dt="2020-05-26T14:40:31.012" v="190" actId="113"/>
          <ac:spMkLst>
            <pc:docMk/>
            <pc:sldMk cId="3354956059" sldId="627"/>
            <ac:spMk id="16" creationId="{F518016E-B604-4464-A9E8-0E03BC1C9C3A}"/>
          </ac:spMkLst>
        </pc:spChg>
      </pc:sldChg>
      <pc:sldChg chg="modSp">
        <pc:chgData name="Dimitar Zahariev" userId="b84e4ebc77879e88" providerId="LiveId" clId="{DEDF01A7-2366-45E9-BCF6-43AFA7D46833}" dt="2020-05-26T14:40:55.819" v="194" actId="207"/>
        <pc:sldMkLst>
          <pc:docMk/>
          <pc:sldMk cId="379694478" sldId="630"/>
        </pc:sldMkLst>
        <pc:spChg chg="mod">
          <ac:chgData name="Dimitar Zahariev" userId="b84e4ebc77879e88" providerId="LiveId" clId="{DEDF01A7-2366-45E9-BCF6-43AFA7D46833}" dt="2020-05-26T14:40:55.819" v="194" actId="207"/>
          <ac:spMkLst>
            <pc:docMk/>
            <pc:sldMk cId="379694478" sldId="630"/>
            <ac:spMk id="16" creationId="{F518016E-B604-4464-A9E8-0E03BC1C9C3A}"/>
          </ac:spMkLst>
        </pc:spChg>
      </pc:sldChg>
      <pc:sldChg chg="modSp">
        <pc:chgData name="Dimitar Zahariev" userId="b84e4ebc77879e88" providerId="LiveId" clId="{DEDF01A7-2366-45E9-BCF6-43AFA7D46833}" dt="2020-05-26T14:41:02.168" v="196" actId="207"/>
        <pc:sldMkLst>
          <pc:docMk/>
          <pc:sldMk cId="1531572723" sldId="631"/>
        </pc:sldMkLst>
        <pc:spChg chg="mod">
          <ac:chgData name="Dimitar Zahariev" userId="b84e4ebc77879e88" providerId="LiveId" clId="{DEDF01A7-2366-45E9-BCF6-43AFA7D46833}" dt="2020-05-26T14:41:02.168" v="196" actId="207"/>
          <ac:spMkLst>
            <pc:docMk/>
            <pc:sldMk cId="1531572723" sldId="631"/>
            <ac:spMk id="16" creationId="{F518016E-B604-4464-A9E8-0E03BC1C9C3A}"/>
          </ac:spMkLst>
        </pc:spChg>
      </pc:sldChg>
      <pc:sldChg chg="modSp">
        <pc:chgData name="Dimitar Zahariev" userId="b84e4ebc77879e88" providerId="LiveId" clId="{DEDF01A7-2366-45E9-BCF6-43AFA7D46833}" dt="2020-05-26T14:41:14.891" v="200" actId="207"/>
        <pc:sldMkLst>
          <pc:docMk/>
          <pc:sldMk cId="1401585230" sldId="632"/>
        </pc:sldMkLst>
        <pc:spChg chg="mod">
          <ac:chgData name="Dimitar Zahariev" userId="b84e4ebc77879e88" providerId="LiveId" clId="{DEDF01A7-2366-45E9-BCF6-43AFA7D46833}" dt="2020-05-26T14:41:14.891" v="200" actId="207"/>
          <ac:spMkLst>
            <pc:docMk/>
            <pc:sldMk cId="1401585230" sldId="632"/>
            <ac:spMk id="16" creationId="{F518016E-B604-4464-A9E8-0E03BC1C9C3A}"/>
          </ac:spMkLst>
        </pc:spChg>
      </pc:sldChg>
      <pc:sldChg chg="modSp">
        <pc:chgData name="Dimitar Zahariev" userId="b84e4ebc77879e88" providerId="LiveId" clId="{DEDF01A7-2366-45E9-BCF6-43AFA7D46833}" dt="2020-05-26T14:41:21.671" v="202" actId="207"/>
        <pc:sldMkLst>
          <pc:docMk/>
          <pc:sldMk cId="935928992" sldId="633"/>
        </pc:sldMkLst>
        <pc:spChg chg="mod">
          <ac:chgData name="Dimitar Zahariev" userId="b84e4ebc77879e88" providerId="LiveId" clId="{DEDF01A7-2366-45E9-BCF6-43AFA7D46833}" dt="2020-05-26T14:41:21.671" v="202" actId="207"/>
          <ac:spMkLst>
            <pc:docMk/>
            <pc:sldMk cId="935928992" sldId="633"/>
            <ac:spMk id="16" creationId="{F518016E-B604-4464-A9E8-0E03BC1C9C3A}"/>
          </ac:spMkLst>
        </pc:spChg>
      </pc:sldChg>
      <pc:sldChg chg="modSp">
        <pc:chgData name="Dimitar Zahariev" userId="b84e4ebc77879e88" providerId="LiveId" clId="{DEDF01A7-2366-45E9-BCF6-43AFA7D46833}" dt="2020-05-26T14:41:35.396" v="206" actId="207"/>
        <pc:sldMkLst>
          <pc:docMk/>
          <pc:sldMk cId="203712458" sldId="634"/>
        </pc:sldMkLst>
        <pc:spChg chg="mod">
          <ac:chgData name="Dimitar Zahariev" userId="b84e4ebc77879e88" providerId="LiveId" clId="{DEDF01A7-2366-45E9-BCF6-43AFA7D46833}" dt="2020-05-26T14:41:35.396" v="206" actId="207"/>
          <ac:spMkLst>
            <pc:docMk/>
            <pc:sldMk cId="203712458" sldId="634"/>
            <ac:spMk id="16" creationId="{F518016E-B604-4464-A9E8-0E03BC1C9C3A}"/>
          </ac:spMkLst>
        </pc:spChg>
      </pc:sldChg>
      <pc:sldChg chg="modSp">
        <pc:chgData name="Dimitar Zahariev" userId="b84e4ebc77879e88" providerId="LiveId" clId="{DEDF01A7-2366-45E9-BCF6-43AFA7D46833}" dt="2020-05-26T14:42:09.800" v="210" actId="207"/>
        <pc:sldMkLst>
          <pc:docMk/>
          <pc:sldMk cId="3853130823" sldId="640"/>
        </pc:sldMkLst>
        <pc:spChg chg="mod">
          <ac:chgData name="Dimitar Zahariev" userId="b84e4ebc77879e88" providerId="LiveId" clId="{DEDF01A7-2366-45E9-BCF6-43AFA7D46833}" dt="2020-05-26T14:42:09.800" v="210" actId="207"/>
          <ac:spMkLst>
            <pc:docMk/>
            <pc:sldMk cId="3853130823" sldId="640"/>
            <ac:spMk id="16" creationId="{F518016E-B604-4464-A9E8-0E03BC1C9C3A}"/>
          </ac:spMkLst>
        </pc:spChg>
      </pc:sldChg>
      <pc:sldChg chg="modSp">
        <pc:chgData name="Dimitar Zahariev" userId="b84e4ebc77879e88" providerId="LiveId" clId="{DEDF01A7-2366-45E9-BCF6-43AFA7D46833}" dt="2020-05-26T14:42:21.533" v="214" actId="207"/>
        <pc:sldMkLst>
          <pc:docMk/>
          <pc:sldMk cId="3178567878" sldId="641"/>
        </pc:sldMkLst>
        <pc:spChg chg="mod">
          <ac:chgData name="Dimitar Zahariev" userId="b84e4ebc77879e88" providerId="LiveId" clId="{DEDF01A7-2366-45E9-BCF6-43AFA7D46833}" dt="2020-05-26T14:42:21.533" v="214" actId="207"/>
          <ac:spMkLst>
            <pc:docMk/>
            <pc:sldMk cId="3178567878" sldId="641"/>
            <ac:spMk id="16" creationId="{F518016E-B604-4464-A9E8-0E03BC1C9C3A}"/>
          </ac:spMkLst>
        </pc:spChg>
      </pc:sldChg>
      <pc:sldChg chg="modSp">
        <pc:chgData name="Dimitar Zahariev" userId="b84e4ebc77879e88" providerId="LiveId" clId="{DEDF01A7-2366-45E9-BCF6-43AFA7D46833}" dt="2020-05-26T14:45:47.407" v="218" actId="207"/>
        <pc:sldMkLst>
          <pc:docMk/>
          <pc:sldMk cId="1381690693" sldId="642"/>
        </pc:sldMkLst>
        <pc:spChg chg="mod">
          <ac:chgData name="Dimitar Zahariev" userId="b84e4ebc77879e88" providerId="LiveId" clId="{DEDF01A7-2366-45E9-BCF6-43AFA7D46833}" dt="2020-05-26T14:45:47.407" v="218" actId="207"/>
          <ac:spMkLst>
            <pc:docMk/>
            <pc:sldMk cId="1381690693" sldId="642"/>
            <ac:spMk id="16" creationId="{F518016E-B604-4464-A9E8-0E03BC1C9C3A}"/>
          </ac:spMkLst>
        </pc:spChg>
      </pc:sldChg>
      <pc:sldChg chg="modSp">
        <pc:chgData name="Dimitar Zahariev" userId="b84e4ebc77879e88" providerId="LiveId" clId="{DEDF01A7-2366-45E9-BCF6-43AFA7D46833}" dt="2020-05-26T14:46:03.434" v="222" actId="207"/>
        <pc:sldMkLst>
          <pc:docMk/>
          <pc:sldMk cId="1134048367" sldId="643"/>
        </pc:sldMkLst>
        <pc:spChg chg="mod">
          <ac:chgData name="Dimitar Zahariev" userId="b84e4ebc77879e88" providerId="LiveId" clId="{DEDF01A7-2366-45E9-BCF6-43AFA7D46833}" dt="2020-05-26T14:46:03.434" v="222" actId="207"/>
          <ac:spMkLst>
            <pc:docMk/>
            <pc:sldMk cId="1134048367" sldId="643"/>
            <ac:spMk id="16" creationId="{F518016E-B604-4464-A9E8-0E03BC1C9C3A}"/>
          </ac:spMkLst>
        </pc:spChg>
      </pc:sldChg>
      <pc:sldChg chg="modSp">
        <pc:chgData name="Dimitar Zahariev" userId="b84e4ebc77879e88" providerId="LiveId" clId="{DEDF01A7-2366-45E9-BCF6-43AFA7D46833}" dt="2020-05-26T14:46:14.697" v="226" actId="207"/>
        <pc:sldMkLst>
          <pc:docMk/>
          <pc:sldMk cId="1819236200" sldId="644"/>
        </pc:sldMkLst>
        <pc:spChg chg="mod">
          <ac:chgData name="Dimitar Zahariev" userId="b84e4ebc77879e88" providerId="LiveId" clId="{DEDF01A7-2366-45E9-BCF6-43AFA7D46833}" dt="2020-05-26T14:46:14.697" v="226" actId="207"/>
          <ac:spMkLst>
            <pc:docMk/>
            <pc:sldMk cId="1819236200" sldId="644"/>
            <ac:spMk id="16" creationId="{F518016E-B604-4464-A9E8-0E03BC1C9C3A}"/>
          </ac:spMkLst>
        </pc:spChg>
      </pc:sldChg>
      <pc:sldChg chg="modSp">
        <pc:chgData name="Dimitar Zahariev" userId="b84e4ebc77879e88" providerId="LiveId" clId="{DEDF01A7-2366-45E9-BCF6-43AFA7D46833}" dt="2020-05-26T14:46:26.684" v="230" actId="207"/>
        <pc:sldMkLst>
          <pc:docMk/>
          <pc:sldMk cId="171013474" sldId="645"/>
        </pc:sldMkLst>
        <pc:spChg chg="mod">
          <ac:chgData name="Dimitar Zahariev" userId="b84e4ebc77879e88" providerId="LiveId" clId="{DEDF01A7-2366-45E9-BCF6-43AFA7D46833}" dt="2020-05-26T14:46:26.684" v="230" actId="207"/>
          <ac:spMkLst>
            <pc:docMk/>
            <pc:sldMk cId="171013474" sldId="645"/>
            <ac:spMk id="16" creationId="{F518016E-B604-4464-A9E8-0E03BC1C9C3A}"/>
          </ac:spMkLst>
        </pc:spChg>
      </pc:sldChg>
      <pc:sldChg chg="modSp">
        <pc:chgData name="Dimitar Zahariev" userId="b84e4ebc77879e88" providerId="LiveId" clId="{DEDF01A7-2366-45E9-BCF6-43AFA7D46833}" dt="2020-05-26T14:46:39.504" v="234" actId="207"/>
        <pc:sldMkLst>
          <pc:docMk/>
          <pc:sldMk cId="3813793820" sldId="646"/>
        </pc:sldMkLst>
        <pc:spChg chg="mod">
          <ac:chgData name="Dimitar Zahariev" userId="b84e4ebc77879e88" providerId="LiveId" clId="{DEDF01A7-2366-45E9-BCF6-43AFA7D46833}" dt="2020-05-26T14:46:39.504" v="234" actId="207"/>
          <ac:spMkLst>
            <pc:docMk/>
            <pc:sldMk cId="3813793820" sldId="646"/>
            <ac:spMk id="16" creationId="{F518016E-B604-4464-A9E8-0E03BC1C9C3A}"/>
          </ac:spMkLst>
        </pc:spChg>
      </pc:sldChg>
      <pc:sldChg chg="modSp">
        <pc:chgData name="Dimitar Zahariev" userId="b84e4ebc77879e88" providerId="LiveId" clId="{DEDF01A7-2366-45E9-BCF6-43AFA7D46833}" dt="2020-05-26T14:46:59.784" v="238" actId="207"/>
        <pc:sldMkLst>
          <pc:docMk/>
          <pc:sldMk cId="3072146074" sldId="647"/>
        </pc:sldMkLst>
        <pc:spChg chg="mod">
          <ac:chgData name="Dimitar Zahariev" userId="b84e4ebc77879e88" providerId="LiveId" clId="{DEDF01A7-2366-45E9-BCF6-43AFA7D46833}" dt="2020-05-26T14:46:59.784" v="238" actId="207"/>
          <ac:spMkLst>
            <pc:docMk/>
            <pc:sldMk cId="3072146074" sldId="647"/>
            <ac:spMk id="16" creationId="{F518016E-B604-4464-A9E8-0E03BC1C9C3A}"/>
          </ac:spMkLst>
        </pc:spChg>
      </pc:sldChg>
      <pc:sldChg chg="modSp">
        <pc:chgData name="Dimitar Zahariev" userId="b84e4ebc77879e88" providerId="LiveId" clId="{DEDF01A7-2366-45E9-BCF6-43AFA7D46833}" dt="2020-05-26T14:47:43.948" v="265" actId="108"/>
        <pc:sldMkLst>
          <pc:docMk/>
          <pc:sldMk cId="1984311453" sldId="651"/>
        </pc:sldMkLst>
        <pc:spChg chg="mod">
          <ac:chgData name="Dimitar Zahariev" userId="b84e4ebc77879e88" providerId="LiveId" clId="{DEDF01A7-2366-45E9-BCF6-43AFA7D46833}" dt="2020-05-26T14:47:43.948" v="265" actId="108"/>
          <ac:spMkLst>
            <pc:docMk/>
            <pc:sldMk cId="1984311453" sldId="651"/>
            <ac:spMk id="3" creationId="{00000000-0000-0000-0000-000000000000}"/>
          </ac:spMkLst>
        </pc:spChg>
      </pc:sldChg>
      <pc:sldChg chg="modSp">
        <pc:chgData name="Dimitar Zahariev" userId="b84e4ebc77879e88" providerId="LiveId" clId="{DEDF01A7-2366-45E9-BCF6-43AFA7D46833}" dt="2020-05-26T14:35:43.840" v="133" actId="207"/>
        <pc:sldMkLst>
          <pc:docMk/>
          <pc:sldMk cId="2630896305" sldId="655"/>
        </pc:sldMkLst>
        <pc:spChg chg="mod">
          <ac:chgData name="Dimitar Zahariev" userId="b84e4ebc77879e88" providerId="LiveId" clId="{DEDF01A7-2366-45E9-BCF6-43AFA7D46833}" dt="2020-05-26T14:35:43.840" v="133" actId="207"/>
          <ac:spMkLst>
            <pc:docMk/>
            <pc:sldMk cId="2630896305" sldId="655"/>
            <ac:spMk id="16" creationId="{F518016E-B604-4464-A9E8-0E03BC1C9C3A}"/>
          </ac:spMkLst>
        </pc:spChg>
      </pc:sldChg>
      <pc:sldChg chg="modSp mod">
        <pc:chgData name="Dimitar Zahariev" userId="b84e4ebc77879e88" providerId="LiveId" clId="{DEDF01A7-2366-45E9-BCF6-43AFA7D46833}" dt="2020-05-26T14:37:09.003" v="150" actId="404"/>
        <pc:sldMkLst>
          <pc:docMk/>
          <pc:sldMk cId="3944223574" sldId="656"/>
        </pc:sldMkLst>
        <pc:spChg chg="mod">
          <ac:chgData name="Dimitar Zahariev" userId="b84e4ebc77879e88" providerId="LiveId" clId="{DEDF01A7-2366-45E9-BCF6-43AFA7D46833}" dt="2020-05-26T14:37:09.003" v="150" actId="404"/>
          <ac:spMkLst>
            <pc:docMk/>
            <pc:sldMk cId="3944223574" sldId="656"/>
            <ac:spMk id="16" creationId="{F518016E-B604-4464-A9E8-0E03BC1C9C3A}"/>
          </ac:spMkLst>
        </pc:spChg>
      </pc:sldChg>
      <pc:sldChg chg="modSp">
        <pc:chgData name="Dimitar Zahariev" userId="b84e4ebc77879e88" providerId="LiveId" clId="{DEDF01A7-2366-45E9-BCF6-43AFA7D46833}" dt="2020-05-26T14:38:31.092" v="170" actId="113"/>
        <pc:sldMkLst>
          <pc:docMk/>
          <pc:sldMk cId="2503189715" sldId="657"/>
        </pc:sldMkLst>
        <pc:spChg chg="mod">
          <ac:chgData name="Dimitar Zahariev" userId="b84e4ebc77879e88" providerId="LiveId" clId="{DEDF01A7-2366-45E9-BCF6-43AFA7D46833}" dt="2020-05-26T14:38:31.092" v="170" actId="113"/>
          <ac:spMkLst>
            <pc:docMk/>
            <pc:sldMk cId="2503189715" sldId="657"/>
            <ac:spMk id="16" creationId="{F518016E-B604-4464-A9E8-0E03BC1C9C3A}"/>
          </ac:spMkLst>
        </pc:spChg>
      </pc:sldChg>
      <pc:sldChg chg="modSp mod">
        <pc:chgData name="Dimitar Zahariev" userId="b84e4ebc77879e88" providerId="LiveId" clId="{DEDF01A7-2366-45E9-BCF6-43AFA7D46833}" dt="2020-05-26T14:49:51.449" v="269" actId="207"/>
        <pc:sldMkLst>
          <pc:docMk/>
          <pc:sldMk cId="908568045" sldId="658"/>
        </pc:sldMkLst>
        <pc:spChg chg="mod">
          <ac:chgData name="Dimitar Zahariev" userId="b84e4ebc77879e88" providerId="LiveId" clId="{DEDF01A7-2366-45E9-BCF6-43AFA7D46833}" dt="2020-05-26T14:49:51.449" v="269" actId="207"/>
          <ac:spMkLst>
            <pc:docMk/>
            <pc:sldMk cId="908568045" sldId="658"/>
            <ac:spMk id="16" creationId="{F518016E-B604-4464-A9E8-0E03BC1C9C3A}"/>
          </ac:spMkLst>
        </pc:spChg>
      </pc:sldChg>
      <pc:sldChg chg="modSp">
        <pc:chgData name="Dimitar Zahariev" userId="b84e4ebc77879e88" providerId="LiveId" clId="{DEDF01A7-2366-45E9-BCF6-43AFA7D46833}" dt="2020-05-26T14:37:53.629" v="158" actId="113"/>
        <pc:sldMkLst>
          <pc:docMk/>
          <pc:sldMk cId="1847552328" sldId="659"/>
        </pc:sldMkLst>
        <pc:spChg chg="mod">
          <ac:chgData name="Dimitar Zahariev" userId="b84e4ebc77879e88" providerId="LiveId" clId="{DEDF01A7-2366-45E9-BCF6-43AFA7D46833}" dt="2020-05-26T14:37:53.629" v="158" actId="113"/>
          <ac:spMkLst>
            <pc:docMk/>
            <pc:sldMk cId="1847552328" sldId="659"/>
            <ac:spMk id="16" creationId="{F518016E-B604-4464-A9E8-0E03BC1C9C3A}"/>
          </ac:spMkLst>
        </pc:spChg>
      </pc:sldChg>
      <pc:sldChg chg="modSp">
        <pc:chgData name="Dimitar Zahariev" userId="b84e4ebc77879e88" providerId="LiveId" clId="{DEDF01A7-2366-45E9-BCF6-43AFA7D46833}" dt="2020-05-26T14:38:06.196" v="162" actId="207"/>
        <pc:sldMkLst>
          <pc:docMk/>
          <pc:sldMk cId="4156308502" sldId="660"/>
        </pc:sldMkLst>
        <pc:spChg chg="mod">
          <ac:chgData name="Dimitar Zahariev" userId="b84e4ebc77879e88" providerId="LiveId" clId="{DEDF01A7-2366-45E9-BCF6-43AFA7D46833}" dt="2020-05-26T14:38:06.196" v="162" actId="207"/>
          <ac:spMkLst>
            <pc:docMk/>
            <pc:sldMk cId="4156308502" sldId="660"/>
            <ac:spMk id="16" creationId="{F518016E-B604-4464-A9E8-0E03BC1C9C3A}"/>
          </ac:spMkLst>
        </pc:spChg>
      </pc:sldChg>
      <pc:sldChg chg="modSp">
        <pc:chgData name="Dimitar Zahariev" userId="b84e4ebc77879e88" providerId="LiveId" clId="{DEDF01A7-2366-45E9-BCF6-43AFA7D46833}" dt="2020-05-26T14:38:18.273" v="166" actId="207"/>
        <pc:sldMkLst>
          <pc:docMk/>
          <pc:sldMk cId="1338693378" sldId="661"/>
        </pc:sldMkLst>
        <pc:spChg chg="mod">
          <ac:chgData name="Dimitar Zahariev" userId="b84e4ebc77879e88" providerId="LiveId" clId="{DEDF01A7-2366-45E9-BCF6-43AFA7D46833}" dt="2020-05-26T14:38:18.273" v="166" actId="207"/>
          <ac:spMkLst>
            <pc:docMk/>
            <pc:sldMk cId="1338693378" sldId="661"/>
            <ac:spMk id="16" creationId="{F518016E-B604-4464-A9E8-0E03BC1C9C3A}"/>
          </ac:spMkLst>
        </pc:spChg>
      </pc:sldChg>
      <pc:sldChg chg="modSp">
        <pc:chgData name="Dimitar Zahariev" userId="b84e4ebc77879e88" providerId="LiveId" clId="{DEDF01A7-2366-45E9-BCF6-43AFA7D46833}" dt="2020-05-26T14:37:38.551" v="154" actId="207"/>
        <pc:sldMkLst>
          <pc:docMk/>
          <pc:sldMk cId="1318101947" sldId="662"/>
        </pc:sldMkLst>
        <pc:spChg chg="mod">
          <ac:chgData name="Dimitar Zahariev" userId="b84e4ebc77879e88" providerId="LiveId" clId="{DEDF01A7-2366-45E9-BCF6-43AFA7D46833}" dt="2020-05-26T14:37:38.551" v="154" actId="207"/>
          <ac:spMkLst>
            <pc:docMk/>
            <pc:sldMk cId="1318101947" sldId="662"/>
            <ac:spMk id="16" creationId="{F518016E-B604-4464-A9E8-0E03BC1C9C3A}"/>
          </ac:spMkLst>
        </pc:spChg>
      </pc:sldChg>
      <pc:sldChg chg="modSp">
        <pc:chgData name="Dimitar Zahariev" userId="b84e4ebc77879e88" providerId="LiveId" clId="{DEDF01A7-2366-45E9-BCF6-43AFA7D46833}" dt="2020-05-26T14:36:13.225" v="138" actId="207"/>
        <pc:sldMkLst>
          <pc:docMk/>
          <pc:sldMk cId="430622656" sldId="665"/>
        </pc:sldMkLst>
        <pc:spChg chg="mod">
          <ac:chgData name="Dimitar Zahariev" userId="b84e4ebc77879e88" providerId="LiveId" clId="{DEDF01A7-2366-45E9-BCF6-43AFA7D46833}" dt="2020-05-26T14:36:13.225" v="138" actId="207"/>
          <ac:spMkLst>
            <pc:docMk/>
            <pc:sldMk cId="430622656" sldId="665"/>
            <ac:spMk id="16" creationId="{F518016E-B604-4464-A9E8-0E03BC1C9C3A}"/>
          </ac:spMkLst>
        </pc:spChg>
      </pc:sldChg>
      <pc:sldChg chg="addSp modSp add mod ord modAnim">
        <pc:chgData name="Dimitar Zahariev" userId="b84e4ebc77879e88" providerId="LiveId" clId="{DEDF01A7-2366-45E9-BCF6-43AFA7D46833}" dt="2020-05-26T14:33:11.548" v="124" actId="20577"/>
        <pc:sldMkLst>
          <pc:docMk/>
          <pc:sldMk cId="2101684696" sldId="777"/>
        </pc:sldMkLst>
        <pc:spChg chg="mod">
          <ac:chgData name="Dimitar Zahariev" userId="b84e4ebc77879e88" providerId="LiveId" clId="{DEDF01A7-2366-45E9-BCF6-43AFA7D46833}" dt="2020-05-26T14:33:11.548" v="124" actId="20577"/>
          <ac:spMkLst>
            <pc:docMk/>
            <pc:sldMk cId="2101684696" sldId="777"/>
            <ac:spMk id="4" creationId="{0141AF62-65D2-47C8-ACCC-4D20F874D323}"/>
          </ac:spMkLst>
        </pc:spChg>
        <pc:spChg chg="add mod">
          <ac:chgData name="Dimitar Zahariev" userId="b84e4ebc77879e88" providerId="LiveId" clId="{DEDF01A7-2366-45E9-BCF6-43AFA7D46833}" dt="2020-05-26T14:23:03.596" v="51" actId="20577"/>
          <ac:spMkLst>
            <pc:docMk/>
            <pc:sldMk cId="2101684696" sldId="777"/>
            <ac:spMk id="5" creationId="{CE3A497E-D31F-4160-B181-5B0926196B2A}"/>
          </ac:spMkLst>
        </pc:spChg>
        <pc:spChg chg="add mod">
          <ac:chgData name="Dimitar Zahariev" userId="b84e4ebc77879e88" providerId="LiveId" clId="{DEDF01A7-2366-45E9-BCF6-43AFA7D46833}" dt="2020-05-26T14:30:15.524" v="93" actId="20577"/>
          <ac:spMkLst>
            <pc:docMk/>
            <pc:sldMk cId="2101684696" sldId="777"/>
            <ac:spMk id="7" creationId="{1065B2A5-13D4-4A6D-99AC-7031C44EAE0E}"/>
          </ac:spMkLst>
        </pc:spChg>
        <pc:graphicFrameChg chg="mod">
          <ac:chgData name="Dimitar Zahariev" userId="b84e4ebc77879e88" providerId="LiveId" clId="{DEDF01A7-2366-45E9-BCF6-43AFA7D46833}" dt="2020-05-26T14:22:54.845" v="44" actId="1076"/>
          <ac:graphicFrameMkLst>
            <pc:docMk/>
            <pc:sldMk cId="2101684696" sldId="777"/>
            <ac:graphicFrameMk id="6" creationId="{4A58F16C-2B8D-4345-BEE3-9ACBF1EF9D64}"/>
          </ac:graphicFrameMkLst>
        </pc:graphicFrameChg>
      </pc:sldChg>
      <pc:sldChg chg="add mod">
        <pc:chgData name="Dimitar Zahariev" userId="b84e4ebc77879e88" providerId="LiveId" clId="{DEDF01A7-2366-45E9-BCF6-43AFA7D46833}" dt="2020-05-26T14:31:52.137" v="104" actId="27918"/>
        <pc:sldMkLst>
          <pc:docMk/>
          <pc:sldMk cId="2415607572" sldId="959"/>
        </pc:sldMkLst>
      </pc:sldChg>
      <pc:sldChg chg="addSp delSp modSp mod">
        <pc:chgData name="Dimitar Zahariev" userId="b84e4ebc77879e88" providerId="LiveId" clId="{DEDF01A7-2366-45E9-BCF6-43AFA7D46833}" dt="2020-05-26T14:20:15.375" v="8" actId="1076"/>
        <pc:sldMkLst>
          <pc:docMk/>
          <pc:sldMk cId="4076232561" sldId="960"/>
        </pc:sldMkLst>
        <pc:spChg chg="del">
          <ac:chgData name="Dimitar Zahariev" userId="b84e4ebc77879e88" providerId="LiveId" clId="{DEDF01A7-2366-45E9-BCF6-43AFA7D46833}" dt="2020-05-26T14:19:41.931" v="0" actId="478"/>
          <ac:spMkLst>
            <pc:docMk/>
            <pc:sldMk cId="4076232561" sldId="960"/>
            <ac:spMk id="15" creationId="{D0539760-861E-4E54-B1B6-1BB8E41CEEFA}"/>
          </ac:spMkLst>
        </pc:spChg>
        <pc:spChg chg="del">
          <ac:chgData name="Dimitar Zahariev" userId="b84e4ebc77879e88" providerId="LiveId" clId="{DEDF01A7-2366-45E9-BCF6-43AFA7D46833}" dt="2020-05-26T14:19:41.931" v="0" actId="478"/>
          <ac:spMkLst>
            <pc:docMk/>
            <pc:sldMk cId="4076232561" sldId="960"/>
            <ac:spMk id="18" creationId="{59440284-0B52-449C-8620-A755C153FF02}"/>
          </ac:spMkLst>
        </pc:spChg>
        <pc:spChg chg="del">
          <ac:chgData name="Dimitar Zahariev" userId="b84e4ebc77879e88" providerId="LiveId" clId="{DEDF01A7-2366-45E9-BCF6-43AFA7D46833}" dt="2020-05-26T14:19:41.931" v="0" actId="478"/>
          <ac:spMkLst>
            <pc:docMk/>
            <pc:sldMk cId="4076232561" sldId="960"/>
            <ac:spMk id="19" creationId="{B92061C5-9CB6-4D8F-BEE0-241C3619713F}"/>
          </ac:spMkLst>
        </pc:spChg>
        <pc:spChg chg="del">
          <ac:chgData name="Dimitar Zahariev" userId="b84e4ebc77879e88" providerId="LiveId" clId="{DEDF01A7-2366-45E9-BCF6-43AFA7D46833}" dt="2020-05-26T14:19:41.931" v="0" actId="478"/>
          <ac:spMkLst>
            <pc:docMk/>
            <pc:sldMk cId="4076232561" sldId="960"/>
            <ac:spMk id="21" creationId="{FF7AFE32-DAAC-4BA3-A626-4EDDDE77885B}"/>
          </ac:spMkLst>
        </pc:spChg>
        <pc:spChg chg="del">
          <ac:chgData name="Dimitar Zahariev" userId="b84e4ebc77879e88" providerId="LiveId" clId="{DEDF01A7-2366-45E9-BCF6-43AFA7D46833}" dt="2020-05-26T14:19:41.931" v="0" actId="478"/>
          <ac:spMkLst>
            <pc:docMk/>
            <pc:sldMk cId="4076232561" sldId="960"/>
            <ac:spMk id="22" creationId="{09CFA0FE-267E-412F-A9A5-C752532B1D61}"/>
          </ac:spMkLst>
        </pc:spChg>
        <pc:spChg chg="del">
          <ac:chgData name="Dimitar Zahariev" userId="b84e4ebc77879e88" providerId="LiveId" clId="{DEDF01A7-2366-45E9-BCF6-43AFA7D46833}" dt="2020-05-26T14:19:41.931" v="0" actId="478"/>
          <ac:spMkLst>
            <pc:docMk/>
            <pc:sldMk cId="4076232561" sldId="960"/>
            <ac:spMk id="23" creationId="{A100F988-4E34-4E6D-8D57-BFB64E67CD30}"/>
          </ac:spMkLst>
        </pc:spChg>
        <pc:spChg chg="del">
          <ac:chgData name="Dimitar Zahariev" userId="b84e4ebc77879e88" providerId="LiveId" clId="{DEDF01A7-2366-45E9-BCF6-43AFA7D46833}" dt="2020-05-26T14:19:41.931" v="0" actId="478"/>
          <ac:spMkLst>
            <pc:docMk/>
            <pc:sldMk cId="4076232561" sldId="960"/>
            <ac:spMk id="24" creationId="{885AE554-CA25-4B96-A5BC-A2355319E950}"/>
          </ac:spMkLst>
        </pc:spChg>
        <pc:spChg chg="add del mod">
          <ac:chgData name="Dimitar Zahariev" userId="b84e4ebc77879e88" providerId="LiveId" clId="{DEDF01A7-2366-45E9-BCF6-43AFA7D46833}" dt="2020-05-26T14:19:50.743" v="2"/>
          <ac:spMkLst>
            <pc:docMk/>
            <pc:sldMk cId="4076232561" sldId="960"/>
            <ac:spMk id="25" creationId="{FB318525-8935-4C15-AF13-DFF7E9D42ADD}"/>
          </ac:spMkLst>
        </pc:spChg>
        <pc:spChg chg="add del mod">
          <ac:chgData name="Dimitar Zahariev" userId="b84e4ebc77879e88" providerId="LiveId" clId="{DEDF01A7-2366-45E9-BCF6-43AFA7D46833}" dt="2020-05-26T14:19:50.743" v="2"/>
          <ac:spMkLst>
            <pc:docMk/>
            <pc:sldMk cId="4076232561" sldId="960"/>
            <ac:spMk id="27" creationId="{D956BEF2-F605-4556-8433-71E41D654C2C}"/>
          </ac:spMkLst>
        </pc:spChg>
        <pc:spChg chg="add del mod">
          <ac:chgData name="Dimitar Zahariev" userId="b84e4ebc77879e88" providerId="LiveId" clId="{DEDF01A7-2366-45E9-BCF6-43AFA7D46833}" dt="2020-05-26T14:19:50.743" v="2"/>
          <ac:spMkLst>
            <pc:docMk/>
            <pc:sldMk cId="4076232561" sldId="960"/>
            <ac:spMk id="28" creationId="{1030C1AF-13F5-438B-9B0F-DB99E0BFF6FB}"/>
          </ac:spMkLst>
        </pc:spChg>
        <pc:spChg chg="add del mod">
          <ac:chgData name="Dimitar Zahariev" userId="b84e4ebc77879e88" providerId="LiveId" clId="{DEDF01A7-2366-45E9-BCF6-43AFA7D46833}" dt="2020-05-26T14:19:50.743" v="2"/>
          <ac:spMkLst>
            <pc:docMk/>
            <pc:sldMk cId="4076232561" sldId="960"/>
            <ac:spMk id="30" creationId="{C88360FA-8F88-4C53-AB50-4C9448412018}"/>
          </ac:spMkLst>
        </pc:spChg>
        <pc:spChg chg="add del mod">
          <ac:chgData name="Dimitar Zahariev" userId="b84e4ebc77879e88" providerId="LiveId" clId="{DEDF01A7-2366-45E9-BCF6-43AFA7D46833}" dt="2020-05-26T14:19:50.743" v="2"/>
          <ac:spMkLst>
            <pc:docMk/>
            <pc:sldMk cId="4076232561" sldId="960"/>
            <ac:spMk id="31" creationId="{BE5FD503-6CDD-4E99-AD75-39F9EB0201DA}"/>
          </ac:spMkLst>
        </pc:spChg>
        <pc:spChg chg="add del mod">
          <ac:chgData name="Dimitar Zahariev" userId="b84e4ebc77879e88" providerId="LiveId" clId="{DEDF01A7-2366-45E9-BCF6-43AFA7D46833}" dt="2020-05-26T14:19:50.743" v="2"/>
          <ac:spMkLst>
            <pc:docMk/>
            <pc:sldMk cId="4076232561" sldId="960"/>
            <ac:spMk id="32" creationId="{6CE0AB35-A20E-4237-B5DC-FADB9EB1D624}"/>
          </ac:spMkLst>
        </pc:spChg>
        <pc:spChg chg="add del mod">
          <ac:chgData name="Dimitar Zahariev" userId="b84e4ebc77879e88" providerId="LiveId" clId="{DEDF01A7-2366-45E9-BCF6-43AFA7D46833}" dt="2020-05-26T14:19:50.743" v="2"/>
          <ac:spMkLst>
            <pc:docMk/>
            <pc:sldMk cId="4076232561" sldId="960"/>
            <ac:spMk id="33" creationId="{7C8D31EE-498D-4503-A7F8-4C228BB1F42B}"/>
          </ac:spMkLst>
        </pc:spChg>
        <pc:spChg chg="add del mod">
          <ac:chgData name="Dimitar Zahariev" userId="b84e4ebc77879e88" providerId="LiveId" clId="{DEDF01A7-2366-45E9-BCF6-43AFA7D46833}" dt="2020-05-26T14:19:50.743" v="2"/>
          <ac:spMkLst>
            <pc:docMk/>
            <pc:sldMk cId="4076232561" sldId="960"/>
            <ac:spMk id="34" creationId="{5A4510E4-51FD-4C22-8922-82674D51299C}"/>
          </ac:spMkLst>
        </pc:spChg>
        <pc:spChg chg="add del mod">
          <ac:chgData name="Dimitar Zahariev" userId="b84e4ebc77879e88" providerId="LiveId" clId="{DEDF01A7-2366-45E9-BCF6-43AFA7D46833}" dt="2020-05-26T14:19:50.743" v="2"/>
          <ac:spMkLst>
            <pc:docMk/>
            <pc:sldMk cId="4076232561" sldId="960"/>
            <ac:spMk id="36" creationId="{58E4B521-B6FD-4776-95F9-E3717C428985}"/>
          </ac:spMkLst>
        </pc:spChg>
        <pc:spChg chg="add del mod">
          <ac:chgData name="Dimitar Zahariev" userId="b84e4ebc77879e88" providerId="LiveId" clId="{DEDF01A7-2366-45E9-BCF6-43AFA7D46833}" dt="2020-05-26T14:19:50.743" v="2"/>
          <ac:spMkLst>
            <pc:docMk/>
            <pc:sldMk cId="4076232561" sldId="960"/>
            <ac:spMk id="37" creationId="{76DB2540-42D9-40E4-BC5B-858A931C6D1D}"/>
          </ac:spMkLst>
        </pc:spChg>
        <pc:spChg chg="add del mod">
          <ac:chgData name="Dimitar Zahariev" userId="b84e4ebc77879e88" providerId="LiveId" clId="{DEDF01A7-2366-45E9-BCF6-43AFA7D46833}" dt="2020-05-26T14:19:50.743" v="2"/>
          <ac:spMkLst>
            <pc:docMk/>
            <pc:sldMk cId="4076232561" sldId="960"/>
            <ac:spMk id="39" creationId="{0F86BEA5-853A-4408-8707-15321A3D900F}"/>
          </ac:spMkLst>
        </pc:spChg>
        <pc:spChg chg="add del mod">
          <ac:chgData name="Dimitar Zahariev" userId="b84e4ebc77879e88" providerId="LiveId" clId="{DEDF01A7-2366-45E9-BCF6-43AFA7D46833}" dt="2020-05-26T14:19:50.743" v="2"/>
          <ac:spMkLst>
            <pc:docMk/>
            <pc:sldMk cId="4076232561" sldId="960"/>
            <ac:spMk id="40" creationId="{6906B6AE-64F7-412B-8850-D38876A43E96}"/>
          </ac:spMkLst>
        </pc:spChg>
        <pc:spChg chg="add del mod">
          <ac:chgData name="Dimitar Zahariev" userId="b84e4ebc77879e88" providerId="LiveId" clId="{DEDF01A7-2366-45E9-BCF6-43AFA7D46833}" dt="2020-05-26T14:19:50.743" v="2"/>
          <ac:spMkLst>
            <pc:docMk/>
            <pc:sldMk cId="4076232561" sldId="960"/>
            <ac:spMk id="42" creationId="{7BE1C2AC-03EC-4B42-A597-FEF107D355A2}"/>
          </ac:spMkLst>
        </pc:spChg>
        <pc:spChg chg="add del mod">
          <ac:chgData name="Dimitar Zahariev" userId="b84e4ebc77879e88" providerId="LiveId" clId="{DEDF01A7-2366-45E9-BCF6-43AFA7D46833}" dt="2020-05-26T14:20:02.978" v="6"/>
          <ac:spMkLst>
            <pc:docMk/>
            <pc:sldMk cId="4076232561" sldId="960"/>
            <ac:spMk id="43" creationId="{0088E346-B1C1-4C91-9551-C870DC419877}"/>
          </ac:spMkLst>
        </pc:spChg>
        <pc:spChg chg="add del mod">
          <ac:chgData name="Dimitar Zahariev" userId="b84e4ebc77879e88" providerId="LiveId" clId="{DEDF01A7-2366-45E9-BCF6-43AFA7D46833}" dt="2020-05-26T14:20:02.978" v="6"/>
          <ac:spMkLst>
            <pc:docMk/>
            <pc:sldMk cId="4076232561" sldId="960"/>
            <ac:spMk id="45" creationId="{9569560B-62C5-4B42-B665-DC8AD1F2CD1A}"/>
          </ac:spMkLst>
        </pc:spChg>
        <pc:spChg chg="add del mod">
          <ac:chgData name="Dimitar Zahariev" userId="b84e4ebc77879e88" providerId="LiveId" clId="{DEDF01A7-2366-45E9-BCF6-43AFA7D46833}" dt="2020-05-26T14:20:02.978" v="6"/>
          <ac:spMkLst>
            <pc:docMk/>
            <pc:sldMk cId="4076232561" sldId="960"/>
            <ac:spMk id="46" creationId="{F465D2A2-196F-44FC-BA59-CFAC40D65C7B}"/>
          </ac:spMkLst>
        </pc:spChg>
        <pc:spChg chg="add del mod">
          <ac:chgData name="Dimitar Zahariev" userId="b84e4ebc77879e88" providerId="LiveId" clId="{DEDF01A7-2366-45E9-BCF6-43AFA7D46833}" dt="2020-05-26T14:20:02.978" v="6"/>
          <ac:spMkLst>
            <pc:docMk/>
            <pc:sldMk cId="4076232561" sldId="960"/>
            <ac:spMk id="48" creationId="{E47EB8BF-E6DC-4FED-8421-C2AEF51F5B46}"/>
          </ac:spMkLst>
        </pc:spChg>
        <pc:spChg chg="add del mod">
          <ac:chgData name="Dimitar Zahariev" userId="b84e4ebc77879e88" providerId="LiveId" clId="{DEDF01A7-2366-45E9-BCF6-43AFA7D46833}" dt="2020-05-26T14:20:02.978" v="6"/>
          <ac:spMkLst>
            <pc:docMk/>
            <pc:sldMk cId="4076232561" sldId="960"/>
            <ac:spMk id="49" creationId="{13BD9BD9-98CF-44B3-978E-35D742617AD5}"/>
          </ac:spMkLst>
        </pc:spChg>
        <pc:spChg chg="add del mod">
          <ac:chgData name="Dimitar Zahariev" userId="b84e4ebc77879e88" providerId="LiveId" clId="{DEDF01A7-2366-45E9-BCF6-43AFA7D46833}" dt="2020-05-26T14:20:02.978" v="6"/>
          <ac:spMkLst>
            <pc:docMk/>
            <pc:sldMk cId="4076232561" sldId="960"/>
            <ac:spMk id="50" creationId="{576DC19C-F7E6-4406-8431-FA6432F6526A}"/>
          </ac:spMkLst>
        </pc:spChg>
        <pc:spChg chg="add del mod">
          <ac:chgData name="Dimitar Zahariev" userId="b84e4ebc77879e88" providerId="LiveId" clId="{DEDF01A7-2366-45E9-BCF6-43AFA7D46833}" dt="2020-05-26T14:20:02.978" v="6"/>
          <ac:spMkLst>
            <pc:docMk/>
            <pc:sldMk cId="4076232561" sldId="960"/>
            <ac:spMk id="51" creationId="{87741534-4F5B-4307-85FF-1CB55E4B66A0}"/>
          </ac:spMkLst>
        </pc:spChg>
        <pc:spChg chg="add del mod">
          <ac:chgData name="Dimitar Zahariev" userId="b84e4ebc77879e88" providerId="LiveId" clId="{DEDF01A7-2366-45E9-BCF6-43AFA7D46833}" dt="2020-05-26T14:20:02.978" v="6"/>
          <ac:spMkLst>
            <pc:docMk/>
            <pc:sldMk cId="4076232561" sldId="960"/>
            <ac:spMk id="52" creationId="{F86DF921-81BE-4A61-9703-DC7867BC0B90}"/>
          </ac:spMkLst>
        </pc:spChg>
        <pc:spChg chg="add del mod">
          <ac:chgData name="Dimitar Zahariev" userId="b84e4ebc77879e88" providerId="LiveId" clId="{DEDF01A7-2366-45E9-BCF6-43AFA7D46833}" dt="2020-05-26T14:20:02.978" v="6"/>
          <ac:spMkLst>
            <pc:docMk/>
            <pc:sldMk cId="4076232561" sldId="960"/>
            <ac:spMk id="54" creationId="{17D47002-A0B0-4F14-AB9D-83CFB3BC0AC5}"/>
          </ac:spMkLst>
        </pc:spChg>
        <pc:spChg chg="add del mod">
          <ac:chgData name="Dimitar Zahariev" userId="b84e4ebc77879e88" providerId="LiveId" clId="{DEDF01A7-2366-45E9-BCF6-43AFA7D46833}" dt="2020-05-26T14:20:02.978" v="6"/>
          <ac:spMkLst>
            <pc:docMk/>
            <pc:sldMk cId="4076232561" sldId="960"/>
            <ac:spMk id="55" creationId="{5EE9B469-8BF5-4671-82ED-CDD34F5C309D}"/>
          </ac:spMkLst>
        </pc:spChg>
        <pc:spChg chg="add del mod">
          <ac:chgData name="Dimitar Zahariev" userId="b84e4ebc77879e88" providerId="LiveId" clId="{DEDF01A7-2366-45E9-BCF6-43AFA7D46833}" dt="2020-05-26T14:20:02.978" v="6"/>
          <ac:spMkLst>
            <pc:docMk/>
            <pc:sldMk cId="4076232561" sldId="960"/>
            <ac:spMk id="57" creationId="{B19F6B4E-6A2C-4AE2-A75A-E746A92C26DA}"/>
          </ac:spMkLst>
        </pc:spChg>
        <pc:spChg chg="add del mod">
          <ac:chgData name="Dimitar Zahariev" userId="b84e4ebc77879e88" providerId="LiveId" clId="{DEDF01A7-2366-45E9-BCF6-43AFA7D46833}" dt="2020-05-26T14:20:02.978" v="6"/>
          <ac:spMkLst>
            <pc:docMk/>
            <pc:sldMk cId="4076232561" sldId="960"/>
            <ac:spMk id="58" creationId="{79C1E824-1A53-42FD-8143-7B1C6478D945}"/>
          </ac:spMkLst>
        </pc:spChg>
        <pc:spChg chg="add del mod">
          <ac:chgData name="Dimitar Zahariev" userId="b84e4ebc77879e88" providerId="LiveId" clId="{DEDF01A7-2366-45E9-BCF6-43AFA7D46833}" dt="2020-05-26T14:20:02.978" v="6"/>
          <ac:spMkLst>
            <pc:docMk/>
            <pc:sldMk cId="4076232561" sldId="960"/>
            <ac:spMk id="60" creationId="{547D660D-8F61-4D7F-A78F-F1ED69C641BF}"/>
          </ac:spMkLst>
        </pc:spChg>
        <pc:spChg chg="add del mod">
          <ac:chgData name="Dimitar Zahariev" userId="b84e4ebc77879e88" providerId="LiveId" clId="{DEDF01A7-2366-45E9-BCF6-43AFA7D46833}" dt="2020-05-26T14:20:02.646" v="5"/>
          <ac:spMkLst>
            <pc:docMk/>
            <pc:sldMk cId="4076232561" sldId="960"/>
            <ac:spMk id="61" creationId="{583218DA-0E2F-487D-BB6F-4A9DFB2913BC}"/>
          </ac:spMkLst>
        </pc:spChg>
        <pc:spChg chg="add del mod">
          <ac:chgData name="Dimitar Zahariev" userId="b84e4ebc77879e88" providerId="LiveId" clId="{DEDF01A7-2366-45E9-BCF6-43AFA7D46833}" dt="2020-05-26T14:20:02.646" v="5"/>
          <ac:spMkLst>
            <pc:docMk/>
            <pc:sldMk cId="4076232561" sldId="960"/>
            <ac:spMk id="63" creationId="{3D79FD40-9870-4AAC-8109-2C5AB935A719}"/>
          </ac:spMkLst>
        </pc:spChg>
        <pc:spChg chg="add del mod">
          <ac:chgData name="Dimitar Zahariev" userId="b84e4ebc77879e88" providerId="LiveId" clId="{DEDF01A7-2366-45E9-BCF6-43AFA7D46833}" dt="2020-05-26T14:20:02.646" v="5"/>
          <ac:spMkLst>
            <pc:docMk/>
            <pc:sldMk cId="4076232561" sldId="960"/>
            <ac:spMk id="64" creationId="{32A4FAE7-CC1E-4A20-89F0-8006EB186494}"/>
          </ac:spMkLst>
        </pc:spChg>
        <pc:spChg chg="add del mod">
          <ac:chgData name="Dimitar Zahariev" userId="b84e4ebc77879e88" providerId="LiveId" clId="{DEDF01A7-2366-45E9-BCF6-43AFA7D46833}" dt="2020-05-26T14:20:02.646" v="5"/>
          <ac:spMkLst>
            <pc:docMk/>
            <pc:sldMk cId="4076232561" sldId="960"/>
            <ac:spMk id="66" creationId="{C32EBAB6-C57B-4AD1-AEAE-DECBA645FB0E}"/>
          </ac:spMkLst>
        </pc:spChg>
        <pc:spChg chg="add del mod">
          <ac:chgData name="Dimitar Zahariev" userId="b84e4ebc77879e88" providerId="LiveId" clId="{DEDF01A7-2366-45E9-BCF6-43AFA7D46833}" dt="2020-05-26T14:20:02.646" v="5"/>
          <ac:spMkLst>
            <pc:docMk/>
            <pc:sldMk cId="4076232561" sldId="960"/>
            <ac:spMk id="67" creationId="{A2180701-59AC-4E63-ABF8-4AA17773E533}"/>
          </ac:spMkLst>
        </pc:spChg>
        <pc:spChg chg="add del mod">
          <ac:chgData name="Dimitar Zahariev" userId="b84e4ebc77879e88" providerId="LiveId" clId="{DEDF01A7-2366-45E9-BCF6-43AFA7D46833}" dt="2020-05-26T14:20:02.646" v="5"/>
          <ac:spMkLst>
            <pc:docMk/>
            <pc:sldMk cId="4076232561" sldId="960"/>
            <ac:spMk id="68" creationId="{09AA1016-C2BD-44EE-BD22-BE6A558276BD}"/>
          </ac:spMkLst>
        </pc:spChg>
        <pc:spChg chg="add del mod">
          <ac:chgData name="Dimitar Zahariev" userId="b84e4ebc77879e88" providerId="LiveId" clId="{DEDF01A7-2366-45E9-BCF6-43AFA7D46833}" dt="2020-05-26T14:20:02.646" v="5"/>
          <ac:spMkLst>
            <pc:docMk/>
            <pc:sldMk cId="4076232561" sldId="960"/>
            <ac:spMk id="69" creationId="{6CE61A39-DDCD-456D-AC5F-BFDBE687804B}"/>
          </ac:spMkLst>
        </pc:spChg>
        <pc:spChg chg="add del mod">
          <ac:chgData name="Dimitar Zahariev" userId="b84e4ebc77879e88" providerId="LiveId" clId="{DEDF01A7-2366-45E9-BCF6-43AFA7D46833}" dt="2020-05-26T14:20:02.646" v="5"/>
          <ac:spMkLst>
            <pc:docMk/>
            <pc:sldMk cId="4076232561" sldId="960"/>
            <ac:spMk id="70" creationId="{D4ED264F-540C-4D2E-BE8E-DACA5C0EFCD2}"/>
          </ac:spMkLst>
        </pc:spChg>
        <pc:spChg chg="add del mod">
          <ac:chgData name="Dimitar Zahariev" userId="b84e4ebc77879e88" providerId="LiveId" clId="{DEDF01A7-2366-45E9-BCF6-43AFA7D46833}" dt="2020-05-26T14:20:02.646" v="5"/>
          <ac:spMkLst>
            <pc:docMk/>
            <pc:sldMk cId="4076232561" sldId="960"/>
            <ac:spMk id="72" creationId="{F0DFA549-2FCE-4906-A8F8-427EC57DCCC9}"/>
          </ac:spMkLst>
        </pc:spChg>
        <pc:spChg chg="add del mod">
          <ac:chgData name="Dimitar Zahariev" userId="b84e4ebc77879e88" providerId="LiveId" clId="{DEDF01A7-2366-45E9-BCF6-43AFA7D46833}" dt="2020-05-26T14:20:02.646" v="5"/>
          <ac:spMkLst>
            <pc:docMk/>
            <pc:sldMk cId="4076232561" sldId="960"/>
            <ac:spMk id="73" creationId="{C49042C1-C163-45CD-B11C-B9A9EA9E645E}"/>
          </ac:spMkLst>
        </pc:spChg>
        <pc:spChg chg="add del mod">
          <ac:chgData name="Dimitar Zahariev" userId="b84e4ebc77879e88" providerId="LiveId" clId="{DEDF01A7-2366-45E9-BCF6-43AFA7D46833}" dt="2020-05-26T14:20:02.646" v="5"/>
          <ac:spMkLst>
            <pc:docMk/>
            <pc:sldMk cId="4076232561" sldId="960"/>
            <ac:spMk id="75" creationId="{AB725B98-9AB8-4A3B-B9BE-AECA56CC1006}"/>
          </ac:spMkLst>
        </pc:spChg>
        <pc:spChg chg="add del mod">
          <ac:chgData name="Dimitar Zahariev" userId="b84e4ebc77879e88" providerId="LiveId" clId="{DEDF01A7-2366-45E9-BCF6-43AFA7D46833}" dt="2020-05-26T14:20:02.646" v="5"/>
          <ac:spMkLst>
            <pc:docMk/>
            <pc:sldMk cId="4076232561" sldId="960"/>
            <ac:spMk id="76" creationId="{A77A4C5D-BD1D-45DD-B5A8-44682BC9A833}"/>
          </ac:spMkLst>
        </pc:spChg>
        <pc:spChg chg="add del mod">
          <ac:chgData name="Dimitar Zahariev" userId="b84e4ebc77879e88" providerId="LiveId" clId="{DEDF01A7-2366-45E9-BCF6-43AFA7D46833}" dt="2020-05-26T14:20:02.646" v="5"/>
          <ac:spMkLst>
            <pc:docMk/>
            <pc:sldMk cId="4076232561" sldId="960"/>
            <ac:spMk id="78" creationId="{A0852D12-67E9-4F6C-96C9-3B217EE2AA93}"/>
          </ac:spMkLst>
        </pc:spChg>
        <pc:spChg chg="add mod">
          <ac:chgData name="Dimitar Zahariev" userId="b84e4ebc77879e88" providerId="LiveId" clId="{DEDF01A7-2366-45E9-BCF6-43AFA7D46833}" dt="2020-05-26T14:20:15.375" v="8" actId="1076"/>
          <ac:spMkLst>
            <pc:docMk/>
            <pc:sldMk cId="4076232561" sldId="960"/>
            <ac:spMk id="79" creationId="{219F1268-E3D7-40D2-95F1-3BE3111831D5}"/>
          </ac:spMkLst>
        </pc:spChg>
        <pc:spChg chg="add mod">
          <ac:chgData name="Dimitar Zahariev" userId="b84e4ebc77879e88" providerId="LiveId" clId="{DEDF01A7-2366-45E9-BCF6-43AFA7D46833}" dt="2020-05-26T14:20:15.375" v="8" actId="1076"/>
          <ac:spMkLst>
            <pc:docMk/>
            <pc:sldMk cId="4076232561" sldId="960"/>
            <ac:spMk id="81" creationId="{5557CECA-D4EC-44D4-A5B4-70EB940A8510}"/>
          </ac:spMkLst>
        </pc:spChg>
        <pc:spChg chg="add mod">
          <ac:chgData name="Dimitar Zahariev" userId="b84e4ebc77879e88" providerId="LiveId" clId="{DEDF01A7-2366-45E9-BCF6-43AFA7D46833}" dt="2020-05-26T14:20:15.375" v="8" actId="1076"/>
          <ac:spMkLst>
            <pc:docMk/>
            <pc:sldMk cId="4076232561" sldId="960"/>
            <ac:spMk id="82" creationId="{4E72AB45-7992-4AA8-8B0B-10834D22077E}"/>
          </ac:spMkLst>
        </pc:spChg>
        <pc:spChg chg="add mod">
          <ac:chgData name="Dimitar Zahariev" userId="b84e4ebc77879e88" providerId="LiveId" clId="{DEDF01A7-2366-45E9-BCF6-43AFA7D46833}" dt="2020-05-26T14:20:15.375" v="8" actId="1076"/>
          <ac:spMkLst>
            <pc:docMk/>
            <pc:sldMk cId="4076232561" sldId="960"/>
            <ac:spMk id="84" creationId="{2BC9FA0D-F857-4D2B-9DC7-94DCE2B5208B}"/>
          </ac:spMkLst>
        </pc:spChg>
        <pc:spChg chg="add mod">
          <ac:chgData name="Dimitar Zahariev" userId="b84e4ebc77879e88" providerId="LiveId" clId="{DEDF01A7-2366-45E9-BCF6-43AFA7D46833}" dt="2020-05-26T14:20:15.375" v="8" actId="1076"/>
          <ac:spMkLst>
            <pc:docMk/>
            <pc:sldMk cId="4076232561" sldId="960"/>
            <ac:spMk id="85" creationId="{121853A0-3EF9-4ACD-A759-D9D666E8AB31}"/>
          </ac:spMkLst>
        </pc:spChg>
        <pc:spChg chg="add mod">
          <ac:chgData name="Dimitar Zahariev" userId="b84e4ebc77879e88" providerId="LiveId" clId="{DEDF01A7-2366-45E9-BCF6-43AFA7D46833}" dt="2020-05-26T14:20:15.375" v="8" actId="1076"/>
          <ac:spMkLst>
            <pc:docMk/>
            <pc:sldMk cId="4076232561" sldId="960"/>
            <ac:spMk id="86" creationId="{DB13C2BE-A9C9-44FF-A3F3-26260E464D31}"/>
          </ac:spMkLst>
        </pc:spChg>
        <pc:spChg chg="add mod">
          <ac:chgData name="Dimitar Zahariev" userId="b84e4ebc77879e88" providerId="LiveId" clId="{DEDF01A7-2366-45E9-BCF6-43AFA7D46833}" dt="2020-05-26T14:20:15.375" v="8" actId="1076"/>
          <ac:spMkLst>
            <pc:docMk/>
            <pc:sldMk cId="4076232561" sldId="960"/>
            <ac:spMk id="87" creationId="{3B8D4F6D-D2FA-40A8-B9B0-150F5A153D43}"/>
          </ac:spMkLst>
        </pc:spChg>
        <pc:spChg chg="add mod">
          <ac:chgData name="Dimitar Zahariev" userId="b84e4ebc77879e88" providerId="LiveId" clId="{DEDF01A7-2366-45E9-BCF6-43AFA7D46833}" dt="2020-05-26T14:20:15.375" v="8" actId="1076"/>
          <ac:spMkLst>
            <pc:docMk/>
            <pc:sldMk cId="4076232561" sldId="960"/>
            <ac:spMk id="88" creationId="{23146A02-D33C-422E-979E-341A81CF05AB}"/>
          </ac:spMkLst>
        </pc:spChg>
        <pc:spChg chg="add mod">
          <ac:chgData name="Dimitar Zahariev" userId="b84e4ebc77879e88" providerId="LiveId" clId="{DEDF01A7-2366-45E9-BCF6-43AFA7D46833}" dt="2020-05-26T14:20:15.375" v="8" actId="1076"/>
          <ac:spMkLst>
            <pc:docMk/>
            <pc:sldMk cId="4076232561" sldId="960"/>
            <ac:spMk id="90" creationId="{76D59260-3467-4EC4-87F6-53AB541B68A6}"/>
          </ac:spMkLst>
        </pc:spChg>
        <pc:spChg chg="add mod">
          <ac:chgData name="Dimitar Zahariev" userId="b84e4ebc77879e88" providerId="LiveId" clId="{DEDF01A7-2366-45E9-BCF6-43AFA7D46833}" dt="2020-05-26T14:20:15.375" v="8" actId="1076"/>
          <ac:spMkLst>
            <pc:docMk/>
            <pc:sldMk cId="4076232561" sldId="960"/>
            <ac:spMk id="91" creationId="{BC22555A-9B36-4D58-A3CA-F5E9E2A479DC}"/>
          </ac:spMkLst>
        </pc:spChg>
        <pc:spChg chg="add mod">
          <ac:chgData name="Dimitar Zahariev" userId="b84e4ebc77879e88" providerId="LiveId" clId="{DEDF01A7-2366-45E9-BCF6-43AFA7D46833}" dt="2020-05-26T14:20:15.375" v="8" actId="1076"/>
          <ac:spMkLst>
            <pc:docMk/>
            <pc:sldMk cId="4076232561" sldId="960"/>
            <ac:spMk id="93" creationId="{CB0018FF-E4DF-4F56-A792-BEE7B7C1A4F4}"/>
          </ac:spMkLst>
        </pc:spChg>
        <pc:spChg chg="add mod">
          <ac:chgData name="Dimitar Zahariev" userId="b84e4ebc77879e88" providerId="LiveId" clId="{DEDF01A7-2366-45E9-BCF6-43AFA7D46833}" dt="2020-05-26T14:20:15.375" v="8" actId="1076"/>
          <ac:spMkLst>
            <pc:docMk/>
            <pc:sldMk cId="4076232561" sldId="960"/>
            <ac:spMk id="94" creationId="{4111B95E-2587-48E1-8F61-34563AA18744}"/>
          </ac:spMkLst>
        </pc:spChg>
        <pc:spChg chg="add mod">
          <ac:chgData name="Dimitar Zahariev" userId="b84e4ebc77879e88" providerId="LiveId" clId="{DEDF01A7-2366-45E9-BCF6-43AFA7D46833}" dt="2020-05-26T14:20:15.375" v="8" actId="1076"/>
          <ac:spMkLst>
            <pc:docMk/>
            <pc:sldMk cId="4076232561" sldId="960"/>
            <ac:spMk id="96" creationId="{110CB6E0-6041-467B-B5BE-DE7652914DAD}"/>
          </ac:spMkLst>
        </pc:spChg>
        <pc:cxnChg chg="del mod">
          <ac:chgData name="Dimitar Zahariev" userId="b84e4ebc77879e88" providerId="LiveId" clId="{DEDF01A7-2366-45E9-BCF6-43AFA7D46833}" dt="2020-05-26T14:19:41.931" v="0" actId="478"/>
          <ac:cxnSpMkLst>
            <pc:docMk/>
            <pc:sldMk cId="4076232561" sldId="960"/>
            <ac:cxnSpMk id="16" creationId="{8AF7DA8D-0F2C-4C7D-8A19-06C8BF26C2FE}"/>
          </ac:cxnSpMkLst>
        </pc:cxnChg>
        <pc:cxnChg chg="del">
          <ac:chgData name="Dimitar Zahariev" userId="b84e4ebc77879e88" providerId="LiveId" clId="{DEDF01A7-2366-45E9-BCF6-43AFA7D46833}" dt="2020-05-26T14:19:41.931" v="0" actId="478"/>
          <ac:cxnSpMkLst>
            <pc:docMk/>
            <pc:sldMk cId="4076232561" sldId="960"/>
            <ac:cxnSpMk id="17" creationId="{B266368C-35D9-4019-9488-606872A4DF74}"/>
          </ac:cxnSpMkLst>
        </pc:cxnChg>
        <pc:cxnChg chg="del">
          <ac:chgData name="Dimitar Zahariev" userId="b84e4ebc77879e88" providerId="LiveId" clId="{DEDF01A7-2366-45E9-BCF6-43AFA7D46833}" dt="2020-05-26T14:19:41.931" v="0" actId="478"/>
          <ac:cxnSpMkLst>
            <pc:docMk/>
            <pc:sldMk cId="4076232561" sldId="960"/>
            <ac:cxnSpMk id="20" creationId="{4CCC2741-F179-4BE8-868A-C672E1DE992A}"/>
          </ac:cxnSpMkLst>
        </pc:cxnChg>
        <pc:cxnChg chg="add del mod">
          <ac:chgData name="Dimitar Zahariev" userId="b84e4ebc77879e88" providerId="LiveId" clId="{DEDF01A7-2366-45E9-BCF6-43AFA7D46833}" dt="2020-05-26T14:19:50.743" v="2"/>
          <ac:cxnSpMkLst>
            <pc:docMk/>
            <pc:sldMk cId="4076232561" sldId="960"/>
            <ac:cxnSpMk id="26" creationId="{5D91F0B7-81B3-4BFC-853A-53AF74AAAE13}"/>
          </ac:cxnSpMkLst>
        </pc:cxnChg>
        <pc:cxnChg chg="add del mod">
          <ac:chgData name="Dimitar Zahariev" userId="b84e4ebc77879e88" providerId="LiveId" clId="{DEDF01A7-2366-45E9-BCF6-43AFA7D46833}" dt="2020-05-26T14:19:50.743" v="2"/>
          <ac:cxnSpMkLst>
            <pc:docMk/>
            <pc:sldMk cId="4076232561" sldId="960"/>
            <ac:cxnSpMk id="29" creationId="{6DB10B7B-0544-47FC-8404-1873B9439A32}"/>
          </ac:cxnSpMkLst>
        </pc:cxnChg>
        <pc:cxnChg chg="add del mod">
          <ac:chgData name="Dimitar Zahariev" userId="b84e4ebc77879e88" providerId="LiveId" clId="{DEDF01A7-2366-45E9-BCF6-43AFA7D46833}" dt="2020-05-26T14:19:50.743" v="2"/>
          <ac:cxnSpMkLst>
            <pc:docMk/>
            <pc:sldMk cId="4076232561" sldId="960"/>
            <ac:cxnSpMk id="35" creationId="{4E42CA3E-5B9E-4336-9AA0-57BE4EA37879}"/>
          </ac:cxnSpMkLst>
        </pc:cxnChg>
        <pc:cxnChg chg="add del mod">
          <ac:chgData name="Dimitar Zahariev" userId="b84e4ebc77879e88" providerId="LiveId" clId="{DEDF01A7-2366-45E9-BCF6-43AFA7D46833}" dt="2020-05-26T14:19:50.743" v="2"/>
          <ac:cxnSpMkLst>
            <pc:docMk/>
            <pc:sldMk cId="4076232561" sldId="960"/>
            <ac:cxnSpMk id="38" creationId="{BE8809B2-6256-453E-9C29-8EA7F0FD9ADE}"/>
          </ac:cxnSpMkLst>
        </pc:cxnChg>
        <pc:cxnChg chg="add del mod">
          <ac:chgData name="Dimitar Zahariev" userId="b84e4ebc77879e88" providerId="LiveId" clId="{DEDF01A7-2366-45E9-BCF6-43AFA7D46833}" dt="2020-05-26T14:19:50.743" v="2"/>
          <ac:cxnSpMkLst>
            <pc:docMk/>
            <pc:sldMk cId="4076232561" sldId="960"/>
            <ac:cxnSpMk id="41" creationId="{987570BB-92E7-4708-8ED9-A553DB224F86}"/>
          </ac:cxnSpMkLst>
        </pc:cxnChg>
        <pc:cxnChg chg="add del mod">
          <ac:chgData name="Dimitar Zahariev" userId="b84e4ebc77879e88" providerId="LiveId" clId="{DEDF01A7-2366-45E9-BCF6-43AFA7D46833}" dt="2020-05-26T14:20:02.978" v="6"/>
          <ac:cxnSpMkLst>
            <pc:docMk/>
            <pc:sldMk cId="4076232561" sldId="960"/>
            <ac:cxnSpMk id="44" creationId="{0F37698B-B01B-44C6-95B8-8276A6902244}"/>
          </ac:cxnSpMkLst>
        </pc:cxnChg>
        <pc:cxnChg chg="add del mod">
          <ac:chgData name="Dimitar Zahariev" userId="b84e4ebc77879e88" providerId="LiveId" clId="{DEDF01A7-2366-45E9-BCF6-43AFA7D46833}" dt="2020-05-26T14:20:02.978" v="6"/>
          <ac:cxnSpMkLst>
            <pc:docMk/>
            <pc:sldMk cId="4076232561" sldId="960"/>
            <ac:cxnSpMk id="47" creationId="{0B6D0B4A-384B-4E85-9110-4DC0202AD448}"/>
          </ac:cxnSpMkLst>
        </pc:cxnChg>
        <pc:cxnChg chg="add del mod">
          <ac:chgData name="Dimitar Zahariev" userId="b84e4ebc77879e88" providerId="LiveId" clId="{DEDF01A7-2366-45E9-BCF6-43AFA7D46833}" dt="2020-05-26T14:20:02.978" v="6"/>
          <ac:cxnSpMkLst>
            <pc:docMk/>
            <pc:sldMk cId="4076232561" sldId="960"/>
            <ac:cxnSpMk id="53" creationId="{B388D521-E7A9-4FF4-B488-D6FCF45C8C12}"/>
          </ac:cxnSpMkLst>
        </pc:cxnChg>
        <pc:cxnChg chg="add del mod">
          <ac:chgData name="Dimitar Zahariev" userId="b84e4ebc77879e88" providerId="LiveId" clId="{DEDF01A7-2366-45E9-BCF6-43AFA7D46833}" dt="2020-05-26T14:20:02.978" v="6"/>
          <ac:cxnSpMkLst>
            <pc:docMk/>
            <pc:sldMk cId="4076232561" sldId="960"/>
            <ac:cxnSpMk id="56" creationId="{0B58AD56-DAFC-4E52-90F8-A6F3146505F3}"/>
          </ac:cxnSpMkLst>
        </pc:cxnChg>
        <pc:cxnChg chg="add del mod">
          <ac:chgData name="Dimitar Zahariev" userId="b84e4ebc77879e88" providerId="LiveId" clId="{DEDF01A7-2366-45E9-BCF6-43AFA7D46833}" dt="2020-05-26T14:20:02.978" v="6"/>
          <ac:cxnSpMkLst>
            <pc:docMk/>
            <pc:sldMk cId="4076232561" sldId="960"/>
            <ac:cxnSpMk id="59" creationId="{BBD9FE6E-2240-4B38-A43B-B0529A720EE3}"/>
          </ac:cxnSpMkLst>
        </pc:cxnChg>
        <pc:cxnChg chg="add del mod">
          <ac:chgData name="Dimitar Zahariev" userId="b84e4ebc77879e88" providerId="LiveId" clId="{DEDF01A7-2366-45E9-BCF6-43AFA7D46833}" dt="2020-05-26T14:20:02.646" v="5"/>
          <ac:cxnSpMkLst>
            <pc:docMk/>
            <pc:sldMk cId="4076232561" sldId="960"/>
            <ac:cxnSpMk id="62" creationId="{D8E97A8A-AE7B-4F3E-85CE-FFCACD448C04}"/>
          </ac:cxnSpMkLst>
        </pc:cxnChg>
        <pc:cxnChg chg="add del mod">
          <ac:chgData name="Dimitar Zahariev" userId="b84e4ebc77879e88" providerId="LiveId" clId="{DEDF01A7-2366-45E9-BCF6-43AFA7D46833}" dt="2020-05-26T14:20:02.646" v="5"/>
          <ac:cxnSpMkLst>
            <pc:docMk/>
            <pc:sldMk cId="4076232561" sldId="960"/>
            <ac:cxnSpMk id="65" creationId="{224C6BD2-0A9C-44F9-8A47-EDCC3BC9856E}"/>
          </ac:cxnSpMkLst>
        </pc:cxnChg>
        <pc:cxnChg chg="add del mod">
          <ac:chgData name="Dimitar Zahariev" userId="b84e4ebc77879e88" providerId="LiveId" clId="{DEDF01A7-2366-45E9-BCF6-43AFA7D46833}" dt="2020-05-26T14:20:02.646" v="5"/>
          <ac:cxnSpMkLst>
            <pc:docMk/>
            <pc:sldMk cId="4076232561" sldId="960"/>
            <ac:cxnSpMk id="71" creationId="{C8B3795E-A16F-4396-87CE-903260FD5C52}"/>
          </ac:cxnSpMkLst>
        </pc:cxnChg>
        <pc:cxnChg chg="add del mod">
          <ac:chgData name="Dimitar Zahariev" userId="b84e4ebc77879e88" providerId="LiveId" clId="{DEDF01A7-2366-45E9-BCF6-43AFA7D46833}" dt="2020-05-26T14:20:02.646" v="5"/>
          <ac:cxnSpMkLst>
            <pc:docMk/>
            <pc:sldMk cId="4076232561" sldId="960"/>
            <ac:cxnSpMk id="74" creationId="{286BAD19-DD09-4378-A9C5-4B90FB95178F}"/>
          </ac:cxnSpMkLst>
        </pc:cxnChg>
        <pc:cxnChg chg="add del mod">
          <ac:chgData name="Dimitar Zahariev" userId="b84e4ebc77879e88" providerId="LiveId" clId="{DEDF01A7-2366-45E9-BCF6-43AFA7D46833}" dt="2020-05-26T14:20:02.646" v="5"/>
          <ac:cxnSpMkLst>
            <pc:docMk/>
            <pc:sldMk cId="4076232561" sldId="960"/>
            <ac:cxnSpMk id="77" creationId="{C3B2FF1A-55A7-41D0-9F5B-3D2E8B37D93C}"/>
          </ac:cxnSpMkLst>
        </pc:cxnChg>
        <pc:cxnChg chg="add mod">
          <ac:chgData name="Dimitar Zahariev" userId="b84e4ebc77879e88" providerId="LiveId" clId="{DEDF01A7-2366-45E9-BCF6-43AFA7D46833}" dt="2020-05-26T14:20:15.375" v="8" actId="1076"/>
          <ac:cxnSpMkLst>
            <pc:docMk/>
            <pc:sldMk cId="4076232561" sldId="960"/>
            <ac:cxnSpMk id="80" creationId="{58B9BA17-257F-4C12-B7E4-CBFBB74E6FB2}"/>
          </ac:cxnSpMkLst>
        </pc:cxnChg>
        <pc:cxnChg chg="add mod">
          <ac:chgData name="Dimitar Zahariev" userId="b84e4ebc77879e88" providerId="LiveId" clId="{DEDF01A7-2366-45E9-BCF6-43AFA7D46833}" dt="2020-05-26T14:20:15.375" v="8" actId="1076"/>
          <ac:cxnSpMkLst>
            <pc:docMk/>
            <pc:sldMk cId="4076232561" sldId="960"/>
            <ac:cxnSpMk id="83" creationId="{C382D1E2-40D0-4C8A-8806-3C0DCD3BB21B}"/>
          </ac:cxnSpMkLst>
        </pc:cxnChg>
        <pc:cxnChg chg="add mod">
          <ac:chgData name="Dimitar Zahariev" userId="b84e4ebc77879e88" providerId="LiveId" clId="{DEDF01A7-2366-45E9-BCF6-43AFA7D46833}" dt="2020-05-26T14:20:15.375" v="8" actId="1076"/>
          <ac:cxnSpMkLst>
            <pc:docMk/>
            <pc:sldMk cId="4076232561" sldId="960"/>
            <ac:cxnSpMk id="89" creationId="{58E76F53-8F46-406F-B5C4-74F8E46ABA55}"/>
          </ac:cxnSpMkLst>
        </pc:cxnChg>
        <pc:cxnChg chg="add mod">
          <ac:chgData name="Dimitar Zahariev" userId="b84e4ebc77879e88" providerId="LiveId" clId="{DEDF01A7-2366-45E9-BCF6-43AFA7D46833}" dt="2020-05-26T14:20:15.375" v="8" actId="1076"/>
          <ac:cxnSpMkLst>
            <pc:docMk/>
            <pc:sldMk cId="4076232561" sldId="960"/>
            <ac:cxnSpMk id="92" creationId="{18552ECD-ABFF-403C-A37F-E87C48C4F137}"/>
          </ac:cxnSpMkLst>
        </pc:cxnChg>
        <pc:cxnChg chg="add mod">
          <ac:chgData name="Dimitar Zahariev" userId="b84e4ebc77879e88" providerId="LiveId" clId="{DEDF01A7-2366-45E9-BCF6-43AFA7D46833}" dt="2020-05-26T14:20:15.375" v="8" actId="1076"/>
          <ac:cxnSpMkLst>
            <pc:docMk/>
            <pc:sldMk cId="4076232561" sldId="960"/>
            <ac:cxnSpMk id="95" creationId="{46237E6A-7D94-4141-9AEF-D8312B663447}"/>
          </ac:cxnSpMkLst>
        </pc:cxnChg>
      </pc:sldChg>
      <pc:sldChg chg="modSp mod">
        <pc:chgData name="Dimitar Zahariev" userId="b84e4ebc77879e88" providerId="LiveId" clId="{DEDF01A7-2366-45E9-BCF6-43AFA7D46833}" dt="2020-05-26T14:33:53.749" v="131" actId="20577"/>
        <pc:sldMkLst>
          <pc:docMk/>
          <pc:sldMk cId="2370646348" sldId="961"/>
        </pc:sldMkLst>
        <pc:spChg chg="mod">
          <ac:chgData name="Dimitar Zahariev" userId="b84e4ebc77879e88" providerId="LiveId" clId="{DEDF01A7-2366-45E9-BCF6-43AFA7D46833}" dt="2020-05-26T14:33:51.179" v="130" actId="20577"/>
          <ac:spMkLst>
            <pc:docMk/>
            <pc:sldMk cId="2370646348" sldId="961"/>
            <ac:spMk id="6" creationId="{3CD24F9A-BE72-4F77-BB1C-1B271A5322EA}"/>
          </ac:spMkLst>
        </pc:spChg>
        <pc:spChg chg="mod">
          <ac:chgData name="Dimitar Zahariev" userId="b84e4ebc77879e88" providerId="LiveId" clId="{DEDF01A7-2366-45E9-BCF6-43AFA7D46833}" dt="2020-05-26T14:33:53.749" v="131" actId="20577"/>
          <ac:spMkLst>
            <pc:docMk/>
            <pc:sldMk cId="2370646348" sldId="961"/>
            <ac:spMk id="7" creationId="{4E36010E-8FA6-4F8E-AE82-4DA2F45E992C}"/>
          </ac:spMkLst>
        </pc:spChg>
      </pc:sldChg>
      <pc:sldChg chg="add mod">
        <pc:chgData name="Dimitar Zahariev" userId="b84e4ebc77879e88" providerId="LiveId" clId="{DEDF01A7-2366-45E9-BCF6-43AFA7D46833}" dt="2020-05-26T14:32:35.763" v="108" actId="27918"/>
        <pc:sldMkLst>
          <pc:docMk/>
          <pc:sldMk cId="2707680920" sldId="962"/>
        </pc:sldMkLst>
      </pc:sldChg>
    </pc:docChg>
  </pc:docChgLst>
  <pc:docChgLst>
    <pc:chgData name="Dimitar Zahariev" userId="b84e4ebc77879e88" providerId="LiveId" clId="{D49678C5-C794-4B79-8411-44692F638FB5}"/>
    <pc:docChg chg="undo custSel addSld delSld modSld modSection">
      <pc:chgData name="Dimitar Zahariev" userId="b84e4ebc77879e88" providerId="LiveId" clId="{D49678C5-C794-4B79-8411-44692F638FB5}" dt="2022-10-04T09:35:29.585" v="245" actId="20577"/>
      <pc:docMkLst>
        <pc:docMk/>
      </pc:docMkLst>
      <pc:sldChg chg="modSp add mod">
        <pc:chgData name="Dimitar Zahariev" userId="b84e4ebc77879e88" providerId="LiveId" clId="{D49678C5-C794-4B79-8411-44692F638FB5}" dt="2022-10-04T09:18:29.780" v="6" actId="404"/>
        <pc:sldMkLst>
          <pc:docMk/>
          <pc:sldMk cId="1022073263" sldId="388"/>
        </pc:sldMkLst>
        <pc:spChg chg="mod">
          <ac:chgData name="Dimitar Zahariev" userId="b84e4ebc77879e88" providerId="LiveId" clId="{D49678C5-C794-4B79-8411-44692F638FB5}" dt="2022-10-04T09:18:29.780" v="6" actId="404"/>
          <ac:spMkLst>
            <pc:docMk/>
            <pc:sldMk cId="1022073263" sldId="388"/>
            <ac:spMk id="7" creationId="{F6F1EF36-6894-4DF5-88AE-7CAB1EB19FFC}"/>
          </ac:spMkLst>
        </pc:spChg>
        <pc:spChg chg="mod">
          <ac:chgData name="Dimitar Zahariev" userId="b84e4ebc77879e88" providerId="LiveId" clId="{D49678C5-C794-4B79-8411-44692F638FB5}" dt="2022-10-04T09:18:16.479" v="3"/>
          <ac:spMkLst>
            <pc:docMk/>
            <pc:sldMk cId="1022073263" sldId="388"/>
            <ac:spMk id="10" creationId="{00000000-0000-0000-0000-000000000000}"/>
          </ac:spMkLst>
        </pc:spChg>
      </pc:sldChg>
      <pc:sldChg chg="addSp modSp mod modAnim">
        <pc:chgData name="Dimitar Zahariev" userId="b84e4ebc77879e88" providerId="LiveId" clId="{D49678C5-C794-4B79-8411-44692F638FB5}" dt="2022-10-04T09:28:30.528" v="178"/>
        <pc:sldMkLst>
          <pc:docMk/>
          <pc:sldMk cId="3821115801" sldId="635"/>
        </pc:sldMkLst>
        <pc:spChg chg="mod">
          <ac:chgData name="Dimitar Zahariev" userId="b84e4ebc77879e88" providerId="LiveId" clId="{D49678C5-C794-4B79-8411-44692F638FB5}" dt="2022-10-04T09:27:12.876" v="88" actId="20577"/>
          <ac:spMkLst>
            <pc:docMk/>
            <pc:sldMk cId="3821115801" sldId="635"/>
            <ac:spMk id="4" creationId="{00000000-0000-0000-0000-000000000000}"/>
          </ac:spMkLst>
        </pc:spChg>
        <pc:spChg chg="mod">
          <ac:chgData name="Dimitar Zahariev" userId="b84e4ebc77879e88" providerId="LiveId" clId="{D49678C5-C794-4B79-8411-44692F638FB5}" dt="2022-10-04T09:26:48.972" v="73" actId="113"/>
          <ac:spMkLst>
            <pc:docMk/>
            <pc:sldMk cId="3821115801" sldId="635"/>
            <ac:spMk id="7" creationId="{C4603D15-2C8C-42D9-86B9-AD3B7207BA78}"/>
          </ac:spMkLst>
        </pc:spChg>
        <pc:spChg chg="add mod">
          <ac:chgData name="Dimitar Zahariev" userId="b84e4ebc77879e88" providerId="LiveId" clId="{D49678C5-C794-4B79-8411-44692F638FB5}" dt="2022-10-04T09:28:03.933" v="176" actId="1076"/>
          <ac:spMkLst>
            <pc:docMk/>
            <pc:sldMk cId="3821115801" sldId="635"/>
            <ac:spMk id="17" creationId="{5F22F466-C0E4-3FEF-1B67-0243414F9A98}"/>
          </ac:spMkLst>
        </pc:spChg>
      </pc:sldChg>
      <pc:sldChg chg="addSp delSp modSp">
        <pc:chgData name="Dimitar Zahariev" userId="b84e4ebc77879e88" providerId="LiveId" clId="{D49678C5-C794-4B79-8411-44692F638FB5}" dt="2022-10-04T09:33:24.767" v="244" actId="114"/>
        <pc:sldMkLst>
          <pc:docMk/>
          <pc:sldMk cId="3453796796" sldId="639"/>
        </pc:sldMkLst>
        <pc:spChg chg="add del">
          <ac:chgData name="Dimitar Zahariev" userId="b84e4ebc77879e88" providerId="LiveId" clId="{D49678C5-C794-4B79-8411-44692F638FB5}" dt="2022-10-04T09:33:02.363" v="217"/>
          <ac:spMkLst>
            <pc:docMk/>
            <pc:sldMk cId="3453796796" sldId="639"/>
            <ac:spMk id="3" creationId="{CFE9E37D-3D9C-F89D-6E4B-992ADEC5BC06}"/>
          </ac:spMkLst>
        </pc:spChg>
        <pc:spChg chg="mod">
          <ac:chgData name="Dimitar Zahariev" userId="b84e4ebc77879e88" providerId="LiveId" clId="{D49678C5-C794-4B79-8411-44692F638FB5}" dt="2022-10-04T09:33:24.767" v="244" actId="114"/>
          <ac:spMkLst>
            <pc:docMk/>
            <pc:sldMk cId="3453796796" sldId="639"/>
            <ac:spMk id="14" creationId="{8DE48D36-9167-4C4B-BDE9-7C1232844027}"/>
          </ac:spMkLst>
        </pc:spChg>
      </pc:sldChg>
      <pc:sldChg chg="modSp mod">
        <pc:chgData name="Dimitar Zahariev" userId="b84e4ebc77879e88" providerId="LiveId" clId="{D49678C5-C794-4B79-8411-44692F638FB5}" dt="2022-10-04T09:35:29.585" v="245" actId="20577"/>
        <pc:sldMkLst>
          <pc:docMk/>
          <pc:sldMk cId="231222908" sldId="965"/>
        </pc:sldMkLst>
        <pc:spChg chg="mod">
          <ac:chgData name="Dimitar Zahariev" userId="b84e4ebc77879e88" providerId="LiveId" clId="{D49678C5-C794-4B79-8411-44692F638FB5}" dt="2022-10-04T09:35:29.585" v="245" actId="20577"/>
          <ac:spMkLst>
            <pc:docMk/>
            <pc:sldMk cId="231222908" sldId="965"/>
            <ac:spMk id="4" creationId="{00000000-0000-0000-0000-000000000000}"/>
          </ac:spMkLst>
        </pc:spChg>
      </pc:sldChg>
      <pc:sldChg chg="modSp mod">
        <pc:chgData name="Dimitar Zahariev" userId="b84e4ebc77879e88" providerId="LiveId" clId="{D49678C5-C794-4B79-8411-44692F638FB5}" dt="2022-10-04T09:21:35.107" v="29" actId="14100"/>
        <pc:sldMkLst>
          <pc:docMk/>
          <pc:sldMk cId="2856544599" sldId="966"/>
        </pc:sldMkLst>
        <pc:spChg chg="mod">
          <ac:chgData name="Dimitar Zahariev" userId="b84e4ebc77879e88" providerId="LiveId" clId="{D49678C5-C794-4B79-8411-44692F638FB5}" dt="2022-10-04T09:21:28.593" v="27" actId="1076"/>
          <ac:spMkLst>
            <pc:docMk/>
            <pc:sldMk cId="2856544599" sldId="966"/>
            <ac:spMk id="3" creationId="{8DA66BFE-BAE1-4010-AD31-AC9FF2D029F0}"/>
          </ac:spMkLst>
        </pc:spChg>
        <pc:spChg chg="mod">
          <ac:chgData name="Dimitar Zahariev" userId="b84e4ebc77879e88" providerId="LiveId" clId="{D49678C5-C794-4B79-8411-44692F638FB5}" dt="2022-10-04T09:21:35.107" v="29" actId="14100"/>
          <ac:spMkLst>
            <pc:docMk/>
            <pc:sldMk cId="2856544599" sldId="966"/>
            <ac:spMk id="6" creationId="{6C485AD7-C790-4B4A-9E01-EC5BA0D67A47}"/>
          </ac:spMkLst>
        </pc:spChg>
      </pc:sldChg>
      <pc:sldChg chg="del">
        <pc:chgData name="Dimitar Zahariev" userId="b84e4ebc77879e88" providerId="LiveId" clId="{D49678C5-C794-4B79-8411-44692F638FB5}" dt="2022-10-04T09:18:35.372" v="7" actId="47"/>
        <pc:sldMkLst>
          <pc:docMk/>
          <pc:sldMk cId="2748909521" sldId="973"/>
        </pc:sldMkLst>
      </pc:sldChg>
    </pc:docChg>
  </pc:docChgLst>
  <pc:docChgLst>
    <pc:chgData name="Dimitar Zahariev" userId="b84e4ebc77879e88" providerId="LiveId" clId="{2D28BDBC-E4E7-488F-A320-85AA174C385B}"/>
    <pc:docChg chg="undo custSel addSld delSld modSld sldOrd modSection">
      <pc:chgData name="Dimitar Zahariev" userId="b84e4ebc77879e88" providerId="LiveId" clId="{2D28BDBC-E4E7-488F-A320-85AA174C385B}" dt="2022-02-17T15:25:15.907" v="2093"/>
      <pc:docMkLst>
        <pc:docMk/>
      </pc:docMkLst>
      <pc:sldChg chg="modSp mod modAnim">
        <pc:chgData name="Dimitar Zahariev" userId="b84e4ebc77879e88" providerId="LiveId" clId="{2D28BDBC-E4E7-488F-A320-85AA174C385B}" dt="2022-02-15T13:56:27.163" v="71" actId="20577"/>
        <pc:sldMkLst>
          <pc:docMk/>
          <pc:sldMk cId="1646986932" sldId="276"/>
        </pc:sldMkLst>
        <pc:spChg chg="mod">
          <ac:chgData name="Dimitar Zahariev" userId="b84e4ebc77879e88" providerId="LiveId" clId="{2D28BDBC-E4E7-488F-A320-85AA174C385B}" dt="2022-02-15T13:56:00.124" v="67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add">
        <pc:chgData name="Dimitar Zahariev" userId="b84e4ebc77879e88" providerId="LiveId" clId="{2D28BDBC-E4E7-488F-A320-85AA174C385B}" dt="2022-02-15T13:47:15.869" v="3"/>
        <pc:sldMkLst>
          <pc:docMk/>
          <pc:sldMk cId="1022073263" sldId="422"/>
        </pc:sldMkLst>
      </pc:sldChg>
      <pc:sldChg chg="add">
        <pc:chgData name="Dimitar Zahariev" userId="b84e4ebc77879e88" providerId="LiveId" clId="{2D28BDBC-E4E7-488F-A320-85AA174C385B}" dt="2022-02-16T18:57:07.742" v="142"/>
        <pc:sldMkLst>
          <pc:docMk/>
          <pc:sldMk cId="2108791632" sldId="523"/>
        </pc:sldMkLst>
      </pc:sldChg>
      <pc:sldChg chg="del ord">
        <pc:chgData name="Dimitar Zahariev" userId="b84e4ebc77879e88" providerId="LiveId" clId="{2D28BDBC-E4E7-488F-A320-85AA174C385B}" dt="2022-02-16T18:57:01.412" v="141" actId="2696"/>
        <pc:sldMkLst>
          <pc:docMk/>
          <pc:sldMk cId="3057438600" sldId="523"/>
        </pc:sldMkLst>
      </pc:sldChg>
      <pc:sldChg chg="modSp mod">
        <pc:chgData name="Dimitar Zahariev" userId="b84e4ebc77879e88" providerId="LiveId" clId="{2D28BDBC-E4E7-488F-A320-85AA174C385B}" dt="2022-02-15T13:57:30.643" v="119" actId="20577"/>
        <pc:sldMkLst>
          <pc:docMk/>
          <pc:sldMk cId="3477750987" sldId="552"/>
        </pc:sldMkLst>
        <pc:spChg chg="mod">
          <ac:chgData name="Dimitar Zahariev" userId="b84e4ebc77879e88" providerId="LiveId" clId="{2D28BDBC-E4E7-488F-A320-85AA174C385B}" dt="2022-02-15T13:57:30.643" v="119" actId="20577"/>
          <ac:spMkLst>
            <pc:docMk/>
            <pc:sldMk cId="3477750987" sldId="552"/>
            <ac:spMk id="6" creationId="{3CD24F9A-BE72-4F77-BB1C-1B271A5322EA}"/>
          </ac:spMkLst>
        </pc:spChg>
      </pc:sldChg>
      <pc:sldChg chg="modSp mod">
        <pc:chgData name="Dimitar Zahariev" userId="b84e4ebc77879e88" providerId="LiveId" clId="{2D28BDBC-E4E7-488F-A320-85AA174C385B}" dt="2022-02-15T13:51:52.752" v="47" actId="6549"/>
        <pc:sldMkLst>
          <pc:docMk/>
          <pc:sldMk cId="2524098174" sldId="560"/>
        </pc:sldMkLst>
        <pc:spChg chg="mod">
          <ac:chgData name="Dimitar Zahariev" userId="b84e4ebc77879e88" providerId="LiveId" clId="{2D28BDBC-E4E7-488F-A320-85AA174C385B}" dt="2022-02-15T13:51:52.752" v="47" actId="6549"/>
          <ac:spMkLst>
            <pc:docMk/>
            <pc:sldMk cId="2524098174" sldId="560"/>
            <ac:spMk id="10" creationId="{18F78F23-3D09-4B63-8DF9-D49CFBB145EE}"/>
          </ac:spMkLst>
        </pc:spChg>
      </pc:sldChg>
      <pc:sldChg chg="del">
        <pc:chgData name="Dimitar Zahariev" userId="b84e4ebc77879e88" providerId="LiveId" clId="{2D28BDBC-E4E7-488F-A320-85AA174C385B}" dt="2022-02-17T14:30:26.228" v="227" actId="2696"/>
        <pc:sldMkLst>
          <pc:docMk/>
          <pc:sldMk cId="1129753743" sldId="573"/>
        </pc:sldMkLst>
      </pc:sldChg>
      <pc:sldChg chg="del ord">
        <pc:chgData name="Dimitar Zahariev" userId="b84e4ebc77879e88" providerId="LiveId" clId="{2D28BDBC-E4E7-488F-A320-85AA174C385B}" dt="2022-02-16T18:57:01.412" v="141" actId="2696"/>
        <pc:sldMkLst>
          <pc:docMk/>
          <pc:sldMk cId="609185622" sldId="575"/>
        </pc:sldMkLst>
      </pc:sldChg>
      <pc:sldChg chg="add">
        <pc:chgData name="Dimitar Zahariev" userId="b84e4ebc77879e88" providerId="LiveId" clId="{2D28BDBC-E4E7-488F-A320-85AA174C385B}" dt="2022-02-16T18:57:07.742" v="142"/>
        <pc:sldMkLst>
          <pc:docMk/>
          <pc:sldMk cId="2801898183" sldId="575"/>
        </pc:sldMkLst>
      </pc:sldChg>
      <pc:sldChg chg="modSp mod">
        <pc:chgData name="Dimitar Zahariev" userId="b84e4ebc77879e88" providerId="LiveId" clId="{2D28BDBC-E4E7-488F-A320-85AA174C385B}" dt="2022-02-15T13:57:15.699" v="110" actId="20577"/>
        <pc:sldMkLst>
          <pc:docMk/>
          <pc:sldMk cId="1736753461" sldId="576"/>
        </pc:sldMkLst>
        <pc:spChg chg="mod">
          <ac:chgData name="Dimitar Zahariev" userId="b84e4ebc77879e88" providerId="LiveId" clId="{2D28BDBC-E4E7-488F-A320-85AA174C385B}" dt="2022-02-15T13:57:15.699" v="110" actId="20577"/>
          <ac:spMkLst>
            <pc:docMk/>
            <pc:sldMk cId="1736753461" sldId="576"/>
            <ac:spMk id="6" creationId="{3CD24F9A-BE72-4F77-BB1C-1B271A5322EA}"/>
          </ac:spMkLst>
        </pc:spChg>
      </pc:sldChg>
      <pc:sldChg chg="del">
        <pc:chgData name="Dimitar Zahariev" userId="b84e4ebc77879e88" providerId="LiveId" clId="{2D28BDBC-E4E7-488F-A320-85AA174C385B}" dt="2022-02-17T15:00:40.059" v="1644" actId="47"/>
        <pc:sldMkLst>
          <pc:docMk/>
          <pc:sldMk cId="1879457084" sldId="621"/>
        </pc:sldMkLst>
      </pc:sldChg>
      <pc:sldChg chg="modSp mod">
        <pc:chgData name="Dimitar Zahariev" userId="b84e4ebc77879e88" providerId="LiveId" clId="{2D28BDBC-E4E7-488F-A320-85AA174C385B}" dt="2022-02-15T13:56:43.512" v="79" actId="20577"/>
        <pc:sldMkLst>
          <pc:docMk/>
          <pc:sldMk cId="203712458" sldId="634"/>
        </pc:sldMkLst>
        <pc:spChg chg="mod">
          <ac:chgData name="Dimitar Zahariev" userId="b84e4ebc77879e88" providerId="LiveId" clId="{2D28BDBC-E4E7-488F-A320-85AA174C385B}" dt="2022-02-15T13:56:43.512" v="79" actId="20577"/>
          <ac:spMkLst>
            <pc:docMk/>
            <pc:sldMk cId="203712458" sldId="634"/>
            <ac:spMk id="4" creationId="{00000000-0000-0000-0000-000000000000}"/>
          </ac:spMkLst>
        </pc:spChg>
      </pc:sldChg>
      <pc:sldChg chg="del ord">
        <pc:chgData name="Dimitar Zahariev" userId="b84e4ebc77879e88" providerId="LiveId" clId="{2D28BDBC-E4E7-488F-A320-85AA174C385B}" dt="2022-02-16T18:57:01.412" v="141" actId="2696"/>
        <pc:sldMkLst>
          <pc:docMk/>
          <pc:sldMk cId="579536773" sldId="635"/>
        </pc:sldMkLst>
      </pc:sldChg>
      <pc:sldChg chg="modSp add mod">
        <pc:chgData name="Dimitar Zahariev" userId="b84e4ebc77879e88" providerId="LiveId" clId="{2D28BDBC-E4E7-488F-A320-85AA174C385B}" dt="2022-02-17T13:11:37.937" v="159" actId="1076"/>
        <pc:sldMkLst>
          <pc:docMk/>
          <pc:sldMk cId="3821115801" sldId="635"/>
        </pc:sldMkLst>
        <pc:spChg chg="mod">
          <ac:chgData name="Dimitar Zahariev" userId="b84e4ebc77879e88" providerId="LiveId" clId="{2D28BDBC-E4E7-488F-A320-85AA174C385B}" dt="2022-02-17T13:11:19.654" v="155" actId="20577"/>
          <ac:spMkLst>
            <pc:docMk/>
            <pc:sldMk cId="3821115801" sldId="635"/>
            <ac:spMk id="5" creationId="{C4D04A96-11D4-4994-AF86-F82EF070A8AC}"/>
          </ac:spMkLst>
        </pc:spChg>
        <pc:spChg chg="mod">
          <ac:chgData name="Dimitar Zahariev" userId="b84e4ebc77879e88" providerId="LiveId" clId="{2D28BDBC-E4E7-488F-A320-85AA174C385B}" dt="2022-02-17T13:11:34.358" v="158" actId="14100"/>
          <ac:spMkLst>
            <pc:docMk/>
            <pc:sldMk cId="3821115801" sldId="635"/>
            <ac:spMk id="6" creationId="{B4C76073-16BF-4DEA-A901-177EB5D0808D}"/>
          </ac:spMkLst>
        </pc:spChg>
        <pc:spChg chg="mod">
          <ac:chgData name="Dimitar Zahariev" userId="b84e4ebc77879e88" providerId="LiveId" clId="{2D28BDBC-E4E7-488F-A320-85AA174C385B}" dt="2022-02-17T13:11:37.937" v="159" actId="1076"/>
          <ac:spMkLst>
            <pc:docMk/>
            <pc:sldMk cId="3821115801" sldId="635"/>
            <ac:spMk id="7" creationId="{C4603D15-2C8C-42D9-86B9-AD3B7207BA78}"/>
          </ac:spMkLst>
        </pc:spChg>
        <pc:spChg chg="mod">
          <ac:chgData name="Dimitar Zahariev" userId="b84e4ebc77879e88" providerId="LiveId" clId="{2D28BDBC-E4E7-488F-A320-85AA174C385B}" dt="2022-02-17T13:10:55.544" v="144" actId="20577"/>
          <ac:spMkLst>
            <pc:docMk/>
            <pc:sldMk cId="3821115801" sldId="635"/>
            <ac:spMk id="10" creationId="{FB96DCE7-2836-45CC-8C98-149AE6F736E1}"/>
          </ac:spMkLst>
        </pc:spChg>
        <pc:spChg chg="mod">
          <ac:chgData name="Dimitar Zahariev" userId="b84e4ebc77879e88" providerId="LiveId" clId="{2D28BDBC-E4E7-488F-A320-85AA174C385B}" dt="2022-02-17T13:10:58.543" v="147" actId="20577"/>
          <ac:spMkLst>
            <pc:docMk/>
            <pc:sldMk cId="3821115801" sldId="635"/>
            <ac:spMk id="11" creationId="{B116E22B-2154-4CAC-B559-B21824678637}"/>
          </ac:spMkLst>
        </pc:spChg>
        <pc:spChg chg="mod">
          <ac:chgData name="Dimitar Zahariev" userId="b84e4ebc77879e88" providerId="LiveId" clId="{2D28BDBC-E4E7-488F-A320-85AA174C385B}" dt="2022-02-17T13:11:06.689" v="151" actId="122"/>
          <ac:spMkLst>
            <pc:docMk/>
            <pc:sldMk cId="3821115801" sldId="635"/>
            <ac:spMk id="12" creationId="{AD5D687D-AFD9-4F1C-93EA-BEB3FECBFC78}"/>
          </ac:spMkLst>
        </pc:spChg>
      </pc:sldChg>
      <pc:sldChg chg="del ord">
        <pc:chgData name="Dimitar Zahariev" userId="b84e4ebc77879e88" providerId="LiveId" clId="{2D28BDBC-E4E7-488F-A320-85AA174C385B}" dt="2022-02-16T18:57:01.412" v="141" actId="2696"/>
        <pc:sldMkLst>
          <pc:docMk/>
          <pc:sldMk cId="598658641" sldId="637"/>
        </pc:sldMkLst>
      </pc:sldChg>
      <pc:sldChg chg="modSp add mod">
        <pc:chgData name="Dimitar Zahariev" userId="b84e4ebc77879e88" providerId="LiveId" clId="{2D28BDBC-E4E7-488F-A320-85AA174C385B}" dt="2022-02-17T13:12:18.935" v="175" actId="20577"/>
        <pc:sldMkLst>
          <pc:docMk/>
          <pc:sldMk cId="1601431483" sldId="637"/>
        </pc:sldMkLst>
        <pc:spChg chg="mod">
          <ac:chgData name="Dimitar Zahariev" userId="b84e4ebc77879e88" providerId="LiveId" clId="{2D28BDBC-E4E7-488F-A320-85AA174C385B}" dt="2022-02-17T13:11:56.031" v="162" actId="20577"/>
          <ac:spMkLst>
            <pc:docMk/>
            <pc:sldMk cId="1601431483" sldId="637"/>
            <ac:spMk id="17" creationId="{11880D70-6601-4FE1-8B19-110B8B61BEFF}"/>
          </ac:spMkLst>
        </pc:spChg>
        <pc:spChg chg="mod">
          <ac:chgData name="Dimitar Zahariev" userId="b84e4ebc77879e88" providerId="LiveId" clId="{2D28BDBC-E4E7-488F-A320-85AA174C385B}" dt="2022-02-17T13:12:03.425" v="164" actId="14100"/>
          <ac:spMkLst>
            <pc:docMk/>
            <pc:sldMk cId="1601431483" sldId="637"/>
            <ac:spMk id="18" creationId="{3FAE3FDE-44CC-468D-A3A8-FF2C42C63445}"/>
          </ac:spMkLst>
        </pc:spChg>
        <pc:spChg chg="mod">
          <ac:chgData name="Dimitar Zahariev" userId="b84e4ebc77879e88" providerId="LiveId" clId="{2D28BDBC-E4E7-488F-A320-85AA174C385B}" dt="2022-02-17T13:12:16.146" v="172" actId="20577"/>
          <ac:spMkLst>
            <pc:docMk/>
            <pc:sldMk cId="1601431483" sldId="637"/>
            <ac:spMk id="21" creationId="{1D207940-6C56-4C2C-9F9F-35C47F15587B}"/>
          </ac:spMkLst>
        </pc:spChg>
        <pc:spChg chg="mod">
          <ac:chgData name="Dimitar Zahariev" userId="b84e4ebc77879e88" providerId="LiveId" clId="{2D28BDBC-E4E7-488F-A320-85AA174C385B}" dt="2022-02-17T13:12:18.935" v="175" actId="20577"/>
          <ac:spMkLst>
            <pc:docMk/>
            <pc:sldMk cId="1601431483" sldId="637"/>
            <ac:spMk id="22" creationId="{39069DCD-92E5-4C92-BD71-3E3697FD4728}"/>
          </ac:spMkLst>
        </pc:spChg>
        <pc:spChg chg="mod">
          <ac:chgData name="Dimitar Zahariev" userId="b84e4ebc77879e88" providerId="LiveId" clId="{2D28BDBC-E4E7-488F-A320-85AA174C385B}" dt="2022-02-17T13:12:09.866" v="170" actId="20577"/>
          <ac:spMkLst>
            <pc:docMk/>
            <pc:sldMk cId="1601431483" sldId="637"/>
            <ac:spMk id="24" creationId="{EF8D71B2-6E18-431F-B65A-B328D8C65316}"/>
          </ac:spMkLst>
        </pc:spChg>
      </pc:sldChg>
      <pc:sldChg chg="modSp mod">
        <pc:chgData name="Dimitar Zahariev" userId="b84e4ebc77879e88" providerId="LiveId" clId="{2D28BDBC-E4E7-488F-A320-85AA174C385B}" dt="2022-02-17T13:12:56.844" v="183" actId="1076"/>
        <pc:sldMkLst>
          <pc:docMk/>
          <pc:sldMk cId="3453796796" sldId="639"/>
        </pc:sldMkLst>
        <pc:spChg chg="mod">
          <ac:chgData name="Dimitar Zahariev" userId="b84e4ebc77879e88" providerId="LiveId" clId="{2D28BDBC-E4E7-488F-A320-85AA174C385B}" dt="2022-02-17T13:12:49.435" v="181" actId="20577"/>
          <ac:spMkLst>
            <pc:docMk/>
            <pc:sldMk cId="3453796796" sldId="639"/>
            <ac:spMk id="5" creationId="{77A6C63C-B729-4DA8-8125-3E65B3A5A312}"/>
          </ac:spMkLst>
        </pc:spChg>
        <pc:spChg chg="mod">
          <ac:chgData name="Dimitar Zahariev" userId="b84e4ebc77879e88" providerId="LiveId" clId="{2D28BDBC-E4E7-488F-A320-85AA174C385B}" dt="2022-02-17T13:12:44.076" v="178" actId="20577"/>
          <ac:spMkLst>
            <pc:docMk/>
            <pc:sldMk cId="3453796796" sldId="639"/>
            <ac:spMk id="6" creationId="{2555CCAB-2349-4E9E-AB46-1E1D01C0E71E}"/>
          </ac:spMkLst>
        </pc:spChg>
        <pc:spChg chg="mod">
          <ac:chgData name="Dimitar Zahariev" userId="b84e4ebc77879e88" providerId="LiveId" clId="{2D28BDBC-E4E7-488F-A320-85AA174C385B}" dt="2022-02-17T13:12:56.844" v="183" actId="1076"/>
          <ac:spMkLst>
            <pc:docMk/>
            <pc:sldMk cId="3453796796" sldId="639"/>
            <ac:spMk id="9" creationId="{518DEC82-9343-494B-81CF-6D34F665F99F}"/>
          </ac:spMkLst>
        </pc:spChg>
      </pc:sldChg>
      <pc:sldChg chg="modSp modAnim">
        <pc:chgData name="Dimitar Zahariev" userId="b84e4ebc77879e88" providerId="LiveId" clId="{2D28BDBC-E4E7-488F-A320-85AA174C385B}" dt="2022-02-17T13:14:00.365" v="221" actId="20577"/>
        <pc:sldMkLst>
          <pc:docMk/>
          <pc:sldMk cId="3693307826" sldId="650"/>
        </pc:sldMkLst>
        <pc:spChg chg="mod">
          <ac:chgData name="Dimitar Zahariev" userId="b84e4ebc77879e88" providerId="LiveId" clId="{2D28BDBC-E4E7-488F-A320-85AA174C385B}" dt="2022-02-17T13:14:00.365" v="221" actId="20577"/>
          <ac:spMkLst>
            <pc:docMk/>
            <pc:sldMk cId="3693307826" sldId="650"/>
            <ac:spMk id="3" creationId="{00000000-0000-0000-0000-000000000000}"/>
          </ac:spMkLst>
        </pc:spChg>
      </pc:sldChg>
      <pc:sldChg chg="del">
        <pc:chgData name="Dimitar Zahariev" userId="b84e4ebc77879e88" providerId="LiveId" clId="{2D28BDBC-E4E7-488F-A320-85AA174C385B}" dt="2022-02-15T13:50:25.563" v="46" actId="47"/>
        <pc:sldMkLst>
          <pc:docMk/>
          <pc:sldMk cId="2911407874" sldId="654"/>
        </pc:sldMkLst>
      </pc:sldChg>
      <pc:sldChg chg="del">
        <pc:chgData name="Dimitar Zahariev" userId="b84e4ebc77879e88" providerId="LiveId" clId="{2D28BDBC-E4E7-488F-A320-85AA174C385B}" dt="2022-02-15T13:50:25.563" v="46" actId="47"/>
        <pc:sldMkLst>
          <pc:docMk/>
          <pc:sldMk cId="2630896305" sldId="655"/>
        </pc:sldMkLst>
      </pc:sldChg>
      <pc:sldChg chg="del">
        <pc:chgData name="Dimitar Zahariev" userId="b84e4ebc77879e88" providerId="LiveId" clId="{2D28BDBC-E4E7-488F-A320-85AA174C385B}" dt="2022-02-15T13:50:25.563" v="46" actId="47"/>
        <pc:sldMkLst>
          <pc:docMk/>
          <pc:sldMk cId="3944223574" sldId="656"/>
        </pc:sldMkLst>
      </pc:sldChg>
      <pc:sldChg chg="del">
        <pc:chgData name="Dimitar Zahariev" userId="b84e4ebc77879e88" providerId="LiveId" clId="{2D28BDBC-E4E7-488F-A320-85AA174C385B}" dt="2022-02-15T13:50:25.563" v="46" actId="47"/>
        <pc:sldMkLst>
          <pc:docMk/>
          <pc:sldMk cId="2503189715" sldId="657"/>
        </pc:sldMkLst>
      </pc:sldChg>
      <pc:sldChg chg="del">
        <pc:chgData name="Dimitar Zahariev" userId="b84e4ebc77879e88" providerId="LiveId" clId="{2D28BDBC-E4E7-488F-A320-85AA174C385B}" dt="2022-02-15T13:50:25.563" v="46" actId="47"/>
        <pc:sldMkLst>
          <pc:docMk/>
          <pc:sldMk cId="908568045" sldId="658"/>
        </pc:sldMkLst>
      </pc:sldChg>
      <pc:sldChg chg="del">
        <pc:chgData name="Dimitar Zahariev" userId="b84e4ebc77879e88" providerId="LiveId" clId="{2D28BDBC-E4E7-488F-A320-85AA174C385B}" dt="2022-02-15T13:50:25.563" v="46" actId="47"/>
        <pc:sldMkLst>
          <pc:docMk/>
          <pc:sldMk cId="1847552328" sldId="659"/>
        </pc:sldMkLst>
      </pc:sldChg>
      <pc:sldChg chg="del">
        <pc:chgData name="Dimitar Zahariev" userId="b84e4ebc77879e88" providerId="LiveId" clId="{2D28BDBC-E4E7-488F-A320-85AA174C385B}" dt="2022-02-15T13:50:25.563" v="46" actId="47"/>
        <pc:sldMkLst>
          <pc:docMk/>
          <pc:sldMk cId="4156308502" sldId="660"/>
        </pc:sldMkLst>
      </pc:sldChg>
      <pc:sldChg chg="del">
        <pc:chgData name="Dimitar Zahariev" userId="b84e4ebc77879e88" providerId="LiveId" clId="{2D28BDBC-E4E7-488F-A320-85AA174C385B}" dt="2022-02-15T13:50:25.563" v="46" actId="47"/>
        <pc:sldMkLst>
          <pc:docMk/>
          <pc:sldMk cId="1338693378" sldId="661"/>
        </pc:sldMkLst>
      </pc:sldChg>
      <pc:sldChg chg="del">
        <pc:chgData name="Dimitar Zahariev" userId="b84e4ebc77879e88" providerId="LiveId" clId="{2D28BDBC-E4E7-488F-A320-85AA174C385B}" dt="2022-02-15T13:50:25.563" v="46" actId="47"/>
        <pc:sldMkLst>
          <pc:docMk/>
          <pc:sldMk cId="1318101947" sldId="662"/>
        </pc:sldMkLst>
      </pc:sldChg>
      <pc:sldChg chg="del">
        <pc:chgData name="Dimitar Zahariev" userId="b84e4ebc77879e88" providerId="LiveId" clId="{2D28BDBC-E4E7-488F-A320-85AA174C385B}" dt="2022-02-15T13:50:25.563" v="46" actId="47"/>
        <pc:sldMkLst>
          <pc:docMk/>
          <pc:sldMk cId="3437750296" sldId="663"/>
        </pc:sldMkLst>
      </pc:sldChg>
      <pc:sldChg chg="del">
        <pc:chgData name="Dimitar Zahariev" userId="b84e4ebc77879e88" providerId="LiveId" clId="{2D28BDBC-E4E7-488F-A320-85AA174C385B}" dt="2022-02-15T13:50:25.563" v="46" actId="47"/>
        <pc:sldMkLst>
          <pc:docMk/>
          <pc:sldMk cId="2397401561" sldId="664"/>
        </pc:sldMkLst>
      </pc:sldChg>
      <pc:sldChg chg="del">
        <pc:chgData name="Dimitar Zahariev" userId="b84e4ebc77879e88" providerId="LiveId" clId="{2D28BDBC-E4E7-488F-A320-85AA174C385B}" dt="2022-02-15T13:50:25.563" v="46" actId="47"/>
        <pc:sldMkLst>
          <pc:docMk/>
          <pc:sldMk cId="430622656" sldId="665"/>
        </pc:sldMkLst>
      </pc:sldChg>
      <pc:sldChg chg="addSp delSp modSp mod">
        <pc:chgData name="Dimitar Zahariev" userId="b84e4ebc77879e88" providerId="LiveId" clId="{2D28BDBC-E4E7-488F-A320-85AA174C385B}" dt="2022-02-15T13:46:21.504" v="2"/>
        <pc:sldMkLst>
          <pc:docMk/>
          <pc:sldMk cId="2825810768" sldId="708"/>
        </pc:sldMkLst>
        <pc:graphicFrameChg chg="add del mod">
          <ac:chgData name="Dimitar Zahariev" userId="b84e4ebc77879e88" providerId="LiveId" clId="{2D28BDBC-E4E7-488F-A320-85AA174C385B}" dt="2022-02-15T13:46:21.504" v="2"/>
          <ac:graphicFrameMkLst>
            <pc:docMk/>
            <pc:sldMk cId="2825810768" sldId="708"/>
            <ac:graphicFrameMk id="4" creationId="{EEDE62AD-84B5-4F35-8132-8E9348F18557}"/>
          </ac:graphicFrameMkLst>
        </pc:graphicFrameChg>
      </pc:sldChg>
      <pc:sldChg chg="del">
        <pc:chgData name="Dimitar Zahariev" userId="b84e4ebc77879e88" providerId="LiveId" clId="{2D28BDBC-E4E7-488F-A320-85AA174C385B}" dt="2022-02-15T13:47:28.336" v="5" actId="47"/>
        <pc:sldMkLst>
          <pc:docMk/>
          <pc:sldMk cId="2101684696" sldId="777"/>
        </pc:sldMkLst>
      </pc:sldChg>
      <pc:sldChg chg="addSp delSp modSp mod">
        <pc:chgData name="Dimitar Zahariev" userId="b84e4ebc77879e88" providerId="LiveId" clId="{2D28BDBC-E4E7-488F-A320-85AA174C385B}" dt="2022-02-16T18:55:04.641" v="140" actId="1076"/>
        <pc:sldMkLst>
          <pc:docMk/>
          <pc:sldMk cId="4076232561" sldId="960"/>
        </pc:sldMkLst>
        <pc:spChg chg="del">
          <ac:chgData name="Dimitar Zahariev" userId="b84e4ebc77879e88" providerId="LiveId" clId="{2D28BDBC-E4E7-488F-A320-85AA174C385B}" dt="2022-02-16T18:54:31.033" v="125" actId="478"/>
          <ac:spMkLst>
            <pc:docMk/>
            <pc:sldMk cId="4076232561" sldId="960"/>
            <ac:spMk id="2" creationId="{97462209-49D7-43B5-8DB6-9730DEC4DAC3}"/>
          </ac:spMkLst>
        </pc:spChg>
        <pc:spChg chg="add del mod">
          <ac:chgData name="Dimitar Zahariev" userId="b84e4ebc77879e88" providerId="LiveId" clId="{2D28BDBC-E4E7-488F-A320-85AA174C385B}" dt="2022-02-16T18:54:50.455" v="130"/>
          <ac:spMkLst>
            <pc:docMk/>
            <pc:sldMk cId="4076232561" sldId="960"/>
            <ac:spMk id="22" creationId="{03CF6186-D264-4020-94F7-56E62AF3C0F8}"/>
          </ac:spMkLst>
        </pc:spChg>
        <pc:spChg chg="add del mod">
          <ac:chgData name="Dimitar Zahariev" userId="b84e4ebc77879e88" providerId="LiveId" clId="{2D28BDBC-E4E7-488F-A320-85AA174C385B}" dt="2022-02-16T18:54:50.455" v="130"/>
          <ac:spMkLst>
            <pc:docMk/>
            <pc:sldMk cId="4076232561" sldId="960"/>
            <ac:spMk id="24" creationId="{907ABBA9-EAD4-4349-8AA4-F22317F0E577}"/>
          </ac:spMkLst>
        </pc:spChg>
        <pc:spChg chg="add del mod">
          <ac:chgData name="Dimitar Zahariev" userId="b84e4ebc77879e88" providerId="LiveId" clId="{2D28BDBC-E4E7-488F-A320-85AA174C385B}" dt="2022-02-16T18:54:50.455" v="130"/>
          <ac:spMkLst>
            <pc:docMk/>
            <pc:sldMk cId="4076232561" sldId="960"/>
            <ac:spMk id="25" creationId="{42F7CD50-3C4E-4355-8A1B-BC1B74762F0F}"/>
          </ac:spMkLst>
        </pc:spChg>
        <pc:spChg chg="add del mod">
          <ac:chgData name="Dimitar Zahariev" userId="b84e4ebc77879e88" providerId="LiveId" clId="{2D28BDBC-E4E7-488F-A320-85AA174C385B}" dt="2022-02-16T18:54:50.455" v="130"/>
          <ac:spMkLst>
            <pc:docMk/>
            <pc:sldMk cId="4076232561" sldId="960"/>
            <ac:spMk id="27" creationId="{CFE8A3C0-0646-4D58-8570-4D354985A2D5}"/>
          </ac:spMkLst>
        </pc:spChg>
        <pc:spChg chg="add del mod">
          <ac:chgData name="Dimitar Zahariev" userId="b84e4ebc77879e88" providerId="LiveId" clId="{2D28BDBC-E4E7-488F-A320-85AA174C385B}" dt="2022-02-16T18:54:50.455" v="130"/>
          <ac:spMkLst>
            <pc:docMk/>
            <pc:sldMk cId="4076232561" sldId="960"/>
            <ac:spMk id="28" creationId="{CB23E505-E246-4C7D-ACC1-4BD55D995F07}"/>
          </ac:spMkLst>
        </pc:spChg>
        <pc:spChg chg="add del mod">
          <ac:chgData name="Dimitar Zahariev" userId="b84e4ebc77879e88" providerId="LiveId" clId="{2D28BDBC-E4E7-488F-A320-85AA174C385B}" dt="2022-02-16T18:54:50.455" v="130"/>
          <ac:spMkLst>
            <pc:docMk/>
            <pc:sldMk cId="4076232561" sldId="960"/>
            <ac:spMk id="29" creationId="{4A324674-AC7C-4B90-9D26-AA7FEBDF86FA}"/>
          </ac:spMkLst>
        </pc:spChg>
        <pc:spChg chg="add del mod">
          <ac:chgData name="Dimitar Zahariev" userId="b84e4ebc77879e88" providerId="LiveId" clId="{2D28BDBC-E4E7-488F-A320-85AA174C385B}" dt="2022-02-16T18:54:50.455" v="130"/>
          <ac:spMkLst>
            <pc:docMk/>
            <pc:sldMk cId="4076232561" sldId="960"/>
            <ac:spMk id="30" creationId="{C5F28BF1-22C7-426D-AD46-00CF774F669E}"/>
          </ac:spMkLst>
        </pc:spChg>
        <pc:spChg chg="add del mod">
          <ac:chgData name="Dimitar Zahariev" userId="b84e4ebc77879e88" providerId="LiveId" clId="{2D28BDBC-E4E7-488F-A320-85AA174C385B}" dt="2022-02-16T18:54:50.455" v="130"/>
          <ac:spMkLst>
            <pc:docMk/>
            <pc:sldMk cId="4076232561" sldId="960"/>
            <ac:spMk id="32" creationId="{E0ADBA8D-7D3B-4DAB-B39E-4BF4231F4DBA}"/>
          </ac:spMkLst>
        </pc:spChg>
        <pc:spChg chg="add del mod">
          <ac:chgData name="Dimitar Zahariev" userId="b84e4ebc77879e88" providerId="LiveId" clId="{2D28BDBC-E4E7-488F-A320-85AA174C385B}" dt="2022-02-16T18:54:50.455" v="130"/>
          <ac:spMkLst>
            <pc:docMk/>
            <pc:sldMk cId="4076232561" sldId="960"/>
            <ac:spMk id="33" creationId="{893435F1-8783-4812-8CB6-9385BDF0FE75}"/>
          </ac:spMkLst>
        </pc:spChg>
        <pc:spChg chg="add del mod">
          <ac:chgData name="Dimitar Zahariev" userId="b84e4ebc77879e88" providerId="LiveId" clId="{2D28BDBC-E4E7-488F-A320-85AA174C385B}" dt="2022-02-16T18:54:50.455" v="130"/>
          <ac:spMkLst>
            <pc:docMk/>
            <pc:sldMk cId="4076232561" sldId="960"/>
            <ac:spMk id="35" creationId="{DE31DE4F-6CF7-4901-B310-1A626DBDB7BC}"/>
          </ac:spMkLst>
        </pc:spChg>
        <pc:spChg chg="add del mod">
          <ac:chgData name="Dimitar Zahariev" userId="b84e4ebc77879e88" providerId="LiveId" clId="{2D28BDBC-E4E7-488F-A320-85AA174C385B}" dt="2022-02-16T18:54:50.455" v="130"/>
          <ac:spMkLst>
            <pc:docMk/>
            <pc:sldMk cId="4076232561" sldId="960"/>
            <ac:spMk id="36" creationId="{91D20AD4-5673-4BC9-9234-DAA3765BCC39}"/>
          </ac:spMkLst>
        </pc:spChg>
        <pc:spChg chg="add del mod">
          <ac:chgData name="Dimitar Zahariev" userId="b84e4ebc77879e88" providerId="LiveId" clId="{2D28BDBC-E4E7-488F-A320-85AA174C385B}" dt="2022-02-16T18:54:50.455" v="130"/>
          <ac:spMkLst>
            <pc:docMk/>
            <pc:sldMk cId="4076232561" sldId="960"/>
            <ac:spMk id="38" creationId="{6E23637F-AD4D-405B-801B-AE1EB4171DF9}"/>
          </ac:spMkLst>
        </pc:spChg>
        <pc:spChg chg="add del mod">
          <ac:chgData name="Dimitar Zahariev" userId="b84e4ebc77879e88" providerId="LiveId" clId="{2D28BDBC-E4E7-488F-A320-85AA174C385B}" dt="2022-02-16T18:54:50.455" v="130"/>
          <ac:spMkLst>
            <pc:docMk/>
            <pc:sldMk cId="4076232561" sldId="960"/>
            <ac:spMk id="39" creationId="{72BABC1F-E8EE-418B-8B5F-9C37EA58A468}"/>
          </ac:spMkLst>
        </pc:spChg>
        <pc:spChg chg="add del mod">
          <ac:chgData name="Dimitar Zahariev" userId="b84e4ebc77879e88" providerId="LiveId" clId="{2D28BDBC-E4E7-488F-A320-85AA174C385B}" dt="2022-02-16T18:54:50.455" v="130"/>
          <ac:spMkLst>
            <pc:docMk/>
            <pc:sldMk cId="4076232561" sldId="960"/>
            <ac:spMk id="44" creationId="{520B3EA5-7D1F-4DFF-8A28-EFDAEE125B12}"/>
          </ac:spMkLst>
        </pc:spChg>
        <pc:spChg chg="add del mod">
          <ac:chgData name="Dimitar Zahariev" userId="b84e4ebc77879e88" providerId="LiveId" clId="{2D28BDBC-E4E7-488F-A320-85AA174C385B}" dt="2022-02-16T18:54:58.531" v="138"/>
          <ac:spMkLst>
            <pc:docMk/>
            <pc:sldMk cId="4076232561" sldId="960"/>
            <ac:spMk id="46" creationId="{17ABF95A-97C9-4729-AB60-03D41C8F56FB}"/>
          </ac:spMkLst>
        </pc:spChg>
        <pc:spChg chg="add del mod">
          <ac:chgData name="Dimitar Zahariev" userId="b84e4ebc77879e88" providerId="LiveId" clId="{2D28BDBC-E4E7-488F-A320-85AA174C385B}" dt="2022-02-16T18:54:58.531" v="138"/>
          <ac:spMkLst>
            <pc:docMk/>
            <pc:sldMk cId="4076232561" sldId="960"/>
            <ac:spMk id="48" creationId="{F4925FD6-D3C5-4D08-9D32-764A4D2B4BDA}"/>
          </ac:spMkLst>
        </pc:spChg>
        <pc:spChg chg="add del mod">
          <ac:chgData name="Dimitar Zahariev" userId="b84e4ebc77879e88" providerId="LiveId" clId="{2D28BDBC-E4E7-488F-A320-85AA174C385B}" dt="2022-02-16T18:54:58.531" v="138"/>
          <ac:spMkLst>
            <pc:docMk/>
            <pc:sldMk cId="4076232561" sldId="960"/>
            <ac:spMk id="49" creationId="{F773F01E-43BE-48E6-BD07-7FB82E404245}"/>
          </ac:spMkLst>
        </pc:spChg>
        <pc:spChg chg="add del mod">
          <ac:chgData name="Dimitar Zahariev" userId="b84e4ebc77879e88" providerId="LiveId" clId="{2D28BDBC-E4E7-488F-A320-85AA174C385B}" dt="2022-02-16T18:54:58.531" v="138"/>
          <ac:spMkLst>
            <pc:docMk/>
            <pc:sldMk cId="4076232561" sldId="960"/>
            <ac:spMk id="51" creationId="{A6ABD60A-4D9B-4366-AFAC-FAE75A1F41DC}"/>
          </ac:spMkLst>
        </pc:spChg>
        <pc:spChg chg="add del mod">
          <ac:chgData name="Dimitar Zahariev" userId="b84e4ebc77879e88" providerId="LiveId" clId="{2D28BDBC-E4E7-488F-A320-85AA174C385B}" dt="2022-02-16T18:54:58.531" v="138"/>
          <ac:spMkLst>
            <pc:docMk/>
            <pc:sldMk cId="4076232561" sldId="960"/>
            <ac:spMk id="52" creationId="{B8935B0D-5AD6-4107-B86C-9E2B51720D72}"/>
          </ac:spMkLst>
        </pc:spChg>
        <pc:spChg chg="add del mod">
          <ac:chgData name="Dimitar Zahariev" userId="b84e4ebc77879e88" providerId="LiveId" clId="{2D28BDBC-E4E7-488F-A320-85AA174C385B}" dt="2022-02-16T18:54:58.531" v="138"/>
          <ac:spMkLst>
            <pc:docMk/>
            <pc:sldMk cId="4076232561" sldId="960"/>
            <ac:spMk id="53" creationId="{C3990BB5-242A-4118-856D-A68C3FB51F2E}"/>
          </ac:spMkLst>
        </pc:spChg>
        <pc:spChg chg="add del mod">
          <ac:chgData name="Dimitar Zahariev" userId="b84e4ebc77879e88" providerId="LiveId" clId="{2D28BDBC-E4E7-488F-A320-85AA174C385B}" dt="2022-02-16T18:54:58.531" v="138"/>
          <ac:spMkLst>
            <pc:docMk/>
            <pc:sldMk cId="4076232561" sldId="960"/>
            <ac:spMk id="54" creationId="{FAA0707E-E6A4-4103-B144-70820FA1E09D}"/>
          </ac:spMkLst>
        </pc:spChg>
        <pc:spChg chg="add del mod">
          <ac:chgData name="Dimitar Zahariev" userId="b84e4ebc77879e88" providerId="LiveId" clId="{2D28BDBC-E4E7-488F-A320-85AA174C385B}" dt="2022-02-16T18:54:58.531" v="138"/>
          <ac:spMkLst>
            <pc:docMk/>
            <pc:sldMk cId="4076232561" sldId="960"/>
            <ac:spMk id="56" creationId="{A350C4D2-82FF-4BFD-8233-A680CF0902D8}"/>
          </ac:spMkLst>
        </pc:spChg>
        <pc:spChg chg="add del mod">
          <ac:chgData name="Dimitar Zahariev" userId="b84e4ebc77879e88" providerId="LiveId" clId="{2D28BDBC-E4E7-488F-A320-85AA174C385B}" dt="2022-02-16T18:54:58.531" v="138"/>
          <ac:spMkLst>
            <pc:docMk/>
            <pc:sldMk cId="4076232561" sldId="960"/>
            <ac:spMk id="57" creationId="{150ADB21-839A-4093-A592-7273A5D1A42A}"/>
          </ac:spMkLst>
        </pc:spChg>
        <pc:spChg chg="add del mod">
          <ac:chgData name="Dimitar Zahariev" userId="b84e4ebc77879e88" providerId="LiveId" clId="{2D28BDBC-E4E7-488F-A320-85AA174C385B}" dt="2022-02-16T18:54:58.531" v="138"/>
          <ac:spMkLst>
            <pc:docMk/>
            <pc:sldMk cId="4076232561" sldId="960"/>
            <ac:spMk id="59" creationId="{A75F8B08-70AB-4C32-AB18-DA7A4254BF53}"/>
          </ac:spMkLst>
        </pc:spChg>
        <pc:spChg chg="add del mod">
          <ac:chgData name="Dimitar Zahariev" userId="b84e4ebc77879e88" providerId="LiveId" clId="{2D28BDBC-E4E7-488F-A320-85AA174C385B}" dt="2022-02-16T18:54:58.531" v="138"/>
          <ac:spMkLst>
            <pc:docMk/>
            <pc:sldMk cId="4076232561" sldId="960"/>
            <ac:spMk id="60" creationId="{ED988514-BC2F-45A0-B577-31A4E3CBD0EB}"/>
          </ac:spMkLst>
        </pc:spChg>
        <pc:spChg chg="add del mod">
          <ac:chgData name="Dimitar Zahariev" userId="b84e4ebc77879e88" providerId="LiveId" clId="{2D28BDBC-E4E7-488F-A320-85AA174C385B}" dt="2022-02-16T18:54:58.531" v="138"/>
          <ac:spMkLst>
            <pc:docMk/>
            <pc:sldMk cId="4076232561" sldId="960"/>
            <ac:spMk id="62" creationId="{F860A116-557D-45E8-8E19-DD6C036ECC53}"/>
          </ac:spMkLst>
        </pc:spChg>
        <pc:spChg chg="add del mod">
          <ac:chgData name="Dimitar Zahariev" userId="b84e4ebc77879e88" providerId="LiveId" clId="{2D28BDBC-E4E7-488F-A320-85AA174C385B}" dt="2022-02-16T18:54:58.531" v="138"/>
          <ac:spMkLst>
            <pc:docMk/>
            <pc:sldMk cId="4076232561" sldId="960"/>
            <ac:spMk id="63" creationId="{3800980A-A8C9-4CAB-B7D4-4D8BF7C3D206}"/>
          </ac:spMkLst>
        </pc:spChg>
        <pc:spChg chg="add del mod">
          <ac:chgData name="Dimitar Zahariev" userId="b84e4ebc77879e88" providerId="LiveId" clId="{2D28BDBC-E4E7-488F-A320-85AA174C385B}" dt="2022-02-16T18:54:58.531" v="138"/>
          <ac:spMkLst>
            <pc:docMk/>
            <pc:sldMk cId="4076232561" sldId="960"/>
            <ac:spMk id="68" creationId="{EE1553B3-F5FE-4720-9DB3-EC4C3258615A}"/>
          </ac:spMkLst>
        </pc:spChg>
        <pc:spChg chg="add mod">
          <ac:chgData name="Dimitar Zahariev" userId="b84e4ebc77879e88" providerId="LiveId" clId="{2D28BDBC-E4E7-488F-A320-85AA174C385B}" dt="2022-02-16T18:55:04.641" v="140" actId="1076"/>
          <ac:spMkLst>
            <pc:docMk/>
            <pc:sldMk cId="4076232561" sldId="960"/>
            <ac:spMk id="70" creationId="{4AE74923-3862-44AA-B241-6B7163E068C8}"/>
          </ac:spMkLst>
        </pc:spChg>
        <pc:spChg chg="add mod">
          <ac:chgData name="Dimitar Zahariev" userId="b84e4ebc77879e88" providerId="LiveId" clId="{2D28BDBC-E4E7-488F-A320-85AA174C385B}" dt="2022-02-16T18:55:04.641" v="140" actId="1076"/>
          <ac:spMkLst>
            <pc:docMk/>
            <pc:sldMk cId="4076232561" sldId="960"/>
            <ac:spMk id="72" creationId="{BACACA7E-454A-4396-8C96-33F2A8A59C57}"/>
          </ac:spMkLst>
        </pc:spChg>
        <pc:spChg chg="add mod">
          <ac:chgData name="Dimitar Zahariev" userId="b84e4ebc77879e88" providerId="LiveId" clId="{2D28BDBC-E4E7-488F-A320-85AA174C385B}" dt="2022-02-16T18:55:04.641" v="140" actId="1076"/>
          <ac:spMkLst>
            <pc:docMk/>
            <pc:sldMk cId="4076232561" sldId="960"/>
            <ac:spMk id="73" creationId="{5D4A6D71-ED04-4757-9FF1-5126650D0C68}"/>
          </ac:spMkLst>
        </pc:spChg>
        <pc:spChg chg="add mod">
          <ac:chgData name="Dimitar Zahariev" userId="b84e4ebc77879e88" providerId="LiveId" clId="{2D28BDBC-E4E7-488F-A320-85AA174C385B}" dt="2022-02-16T18:55:04.641" v="140" actId="1076"/>
          <ac:spMkLst>
            <pc:docMk/>
            <pc:sldMk cId="4076232561" sldId="960"/>
            <ac:spMk id="75" creationId="{89AA00E5-4AB5-4C83-A623-F8BA2D63E590}"/>
          </ac:spMkLst>
        </pc:spChg>
        <pc:spChg chg="add mod">
          <ac:chgData name="Dimitar Zahariev" userId="b84e4ebc77879e88" providerId="LiveId" clId="{2D28BDBC-E4E7-488F-A320-85AA174C385B}" dt="2022-02-16T18:55:04.641" v="140" actId="1076"/>
          <ac:spMkLst>
            <pc:docMk/>
            <pc:sldMk cId="4076232561" sldId="960"/>
            <ac:spMk id="76" creationId="{83BBE2F5-AE42-41E2-8408-1FA65C89A984}"/>
          </ac:spMkLst>
        </pc:spChg>
        <pc:spChg chg="add mod">
          <ac:chgData name="Dimitar Zahariev" userId="b84e4ebc77879e88" providerId="LiveId" clId="{2D28BDBC-E4E7-488F-A320-85AA174C385B}" dt="2022-02-16T18:55:04.641" v="140" actId="1076"/>
          <ac:spMkLst>
            <pc:docMk/>
            <pc:sldMk cId="4076232561" sldId="960"/>
            <ac:spMk id="77" creationId="{BC29242E-91D0-468C-8350-4B6D5C8B74DA}"/>
          </ac:spMkLst>
        </pc:spChg>
        <pc:spChg chg="add mod">
          <ac:chgData name="Dimitar Zahariev" userId="b84e4ebc77879e88" providerId="LiveId" clId="{2D28BDBC-E4E7-488F-A320-85AA174C385B}" dt="2022-02-16T18:55:04.641" v="140" actId="1076"/>
          <ac:spMkLst>
            <pc:docMk/>
            <pc:sldMk cId="4076232561" sldId="960"/>
            <ac:spMk id="78" creationId="{0533E77B-F2B4-42FE-8F9E-5DEA2F0D934B}"/>
          </ac:spMkLst>
        </pc:spChg>
        <pc:spChg chg="del mod">
          <ac:chgData name="Dimitar Zahariev" userId="b84e4ebc77879e88" providerId="LiveId" clId="{2D28BDBC-E4E7-488F-A320-85AA174C385B}" dt="2022-02-16T18:54:33.039" v="126" actId="478"/>
          <ac:spMkLst>
            <pc:docMk/>
            <pc:sldMk cId="4076232561" sldId="960"/>
            <ac:spMk id="79" creationId="{219F1268-E3D7-40D2-95F1-3BE3111831D5}"/>
          </ac:spMkLst>
        </pc:spChg>
        <pc:spChg chg="del">
          <ac:chgData name="Dimitar Zahariev" userId="b84e4ebc77879e88" providerId="LiveId" clId="{2D28BDBC-E4E7-488F-A320-85AA174C385B}" dt="2022-02-16T18:54:33.039" v="126" actId="478"/>
          <ac:spMkLst>
            <pc:docMk/>
            <pc:sldMk cId="4076232561" sldId="960"/>
            <ac:spMk id="81" creationId="{5557CECA-D4EC-44D4-A5B4-70EB940A8510}"/>
          </ac:spMkLst>
        </pc:spChg>
        <pc:spChg chg="del">
          <ac:chgData name="Dimitar Zahariev" userId="b84e4ebc77879e88" providerId="LiveId" clId="{2D28BDBC-E4E7-488F-A320-85AA174C385B}" dt="2022-02-16T18:54:33.039" v="126" actId="478"/>
          <ac:spMkLst>
            <pc:docMk/>
            <pc:sldMk cId="4076232561" sldId="960"/>
            <ac:spMk id="82" creationId="{4E72AB45-7992-4AA8-8B0B-10834D22077E}"/>
          </ac:spMkLst>
        </pc:spChg>
        <pc:spChg chg="del mod">
          <ac:chgData name="Dimitar Zahariev" userId="b84e4ebc77879e88" providerId="LiveId" clId="{2D28BDBC-E4E7-488F-A320-85AA174C385B}" dt="2022-02-16T18:54:33.039" v="126" actId="478"/>
          <ac:spMkLst>
            <pc:docMk/>
            <pc:sldMk cId="4076232561" sldId="960"/>
            <ac:spMk id="84" creationId="{2BC9FA0D-F857-4D2B-9DC7-94DCE2B5208B}"/>
          </ac:spMkLst>
        </pc:spChg>
        <pc:spChg chg="del mod">
          <ac:chgData name="Dimitar Zahariev" userId="b84e4ebc77879e88" providerId="LiveId" clId="{2D28BDBC-E4E7-488F-A320-85AA174C385B}" dt="2022-02-16T18:54:33.039" v="126" actId="478"/>
          <ac:spMkLst>
            <pc:docMk/>
            <pc:sldMk cId="4076232561" sldId="960"/>
            <ac:spMk id="85" creationId="{121853A0-3EF9-4ACD-A759-D9D666E8AB31}"/>
          </ac:spMkLst>
        </pc:spChg>
        <pc:spChg chg="del mod">
          <ac:chgData name="Dimitar Zahariev" userId="b84e4ebc77879e88" providerId="LiveId" clId="{2D28BDBC-E4E7-488F-A320-85AA174C385B}" dt="2022-02-16T18:54:33.039" v="126" actId="478"/>
          <ac:spMkLst>
            <pc:docMk/>
            <pc:sldMk cId="4076232561" sldId="960"/>
            <ac:spMk id="86" creationId="{DB13C2BE-A9C9-44FF-A3F3-26260E464D31}"/>
          </ac:spMkLst>
        </pc:spChg>
        <pc:spChg chg="del">
          <ac:chgData name="Dimitar Zahariev" userId="b84e4ebc77879e88" providerId="LiveId" clId="{2D28BDBC-E4E7-488F-A320-85AA174C385B}" dt="2022-02-15T13:49:17.971" v="26" actId="478"/>
          <ac:spMkLst>
            <pc:docMk/>
            <pc:sldMk cId="4076232561" sldId="960"/>
            <ac:spMk id="87" creationId="{3B8D4F6D-D2FA-40A8-B9B0-150F5A153D43}"/>
          </ac:spMkLst>
        </pc:spChg>
        <pc:spChg chg="del mod">
          <ac:chgData name="Dimitar Zahariev" userId="b84e4ebc77879e88" providerId="LiveId" clId="{2D28BDBC-E4E7-488F-A320-85AA174C385B}" dt="2022-02-16T18:54:33.039" v="126" actId="478"/>
          <ac:spMkLst>
            <pc:docMk/>
            <pc:sldMk cId="4076232561" sldId="960"/>
            <ac:spMk id="88" creationId="{23146A02-D33C-422E-979E-341A81CF05AB}"/>
          </ac:spMkLst>
        </pc:spChg>
        <pc:spChg chg="del">
          <ac:chgData name="Dimitar Zahariev" userId="b84e4ebc77879e88" providerId="LiveId" clId="{2D28BDBC-E4E7-488F-A320-85AA174C385B}" dt="2022-02-16T18:54:33.039" v="126" actId="478"/>
          <ac:spMkLst>
            <pc:docMk/>
            <pc:sldMk cId="4076232561" sldId="960"/>
            <ac:spMk id="90" creationId="{76D59260-3467-4EC4-87F6-53AB541B68A6}"/>
          </ac:spMkLst>
        </pc:spChg>
        <pc:spChg chg="del mod">
          <ac:chgData name="Dimitar Zahariev" userId="b84e4ebc77879e88" providerId="LiveId" clId="{2D28BDBC-E4E7-488F-A320-85AA174C385B}" dt="2022-02-16T18:54:33.039" v="126" actId="478"/>
          <ac:spMkLst>
            <pc:docMk/>
            <pc:sldMk cId="4076232561" sldId="960"/>
            <ac:spMk id="91" creationId="{BC22555A-9B36-4D58-A3CA-F5E9E2A479DC}"/>
          </ac:spMkLst>
        </pc:spChg>
        <pc:spChg chg="del">
          <ac:chgData name="Dimitar Zahariev" userId="b84e4ebc77879e88" providerId="LiveId" clId="{2D28BDBC-E4E7-488F-A320-85AA174C385B}" dt="2022-02-16T18:54:33.039" v="126" actId="478"/>
          <ac:spMkLst>
            <pc:docMk/>
            <pc:sldMk cId="4076232561" sldId="960"/>
            <ac:spMk id="93" creationId="{CB0018FF-E4DF-4F56-A792-BEE7B7C1A4F4}"/>
          </ac:spMkLst>
        </pc:spChg>
        <pc:spChg chg="del mod">
          <ac:chgData name="Dimitar Zahariev" userId="b84e4ebc77879e88" providerId="LiveId" clId="{2D28BDBC-E4E7-488F-A320-85AA174C385B}" dt="2022-02-16T18:54:33.039" v="126" actId="478"/>
          <ac:spMkLst>
            <pc:docMk/>
            <pc:sldMk cId="4076232561" sldId="960"/>
            <ac:spMk id="94" creationId="{4111B95E-2587-48E1-8F61-34563AA18744}"/>
          </ac:spMkLst>
        </pc:spChg>
        <pc:spChg chg="del">
          <ac:chgData name="Dimitar Zahariev" userId="b84e4ebc77879e88" providerId="LiveId" clId="{2D28BDBC-E4E7-488F-A320-85AA174C385B}" dt="2022-02-16T18:54:33.039" v="126" actId="478"/>
          <ac:spMkLst>
            <pc:docMk/>
            <pc:sldMk cId="4076232561" sldId="960"/>
            <ac:spMk id="96" creationId="{110CB6E0-6041-467B-B5BE-DE7652914DAD}"/>
          </ac:spMkLst>
        </pc:spChg>
        <pc:spChg chg="add mod">
          <ac:chgData name="Dimitar Zahariev" userId="b84e4ebc77879e88" providerId="LiveId" clId="{2D28BDBC-E4E7-488F-A320-85AA174C385B}" dt="2022-02-16T18:55:04.641" v="140" actId="1076"/>
          <ac:spMkLst>
            <pc:docMk/>
            <pc:sldMk cId="4076232561" sldId="960"/>
            <ac:spMk id="97" creationId="{036520E1-605F-4179-B3BB-9465AFD27AB8}"/>
          </ac:spMkLst>
        </pc:spChg>
        <pc:spChg chg="add mod">
          <ac:chgData name="Dimitar Zahariev" userId="b84e4ebc77879e88" providerId="LiveId" clId="{2D28BDBC-E4E7-488F-A320-85AA174C385B}" dt="2022-02-16T18:55:04.641" v="140" actId="1076"/>
          <ac:spMkLst>
            <pc:docMk/>
            <pc:sldMk cId="4076232561" sldId="960"/>
            <ac:spMk id="98" creationId="{63A5057A-A487-42DD-9B01-68224367C4A6}"/>
          </ac:spMkLst>
        </pc:spChg>
        <pc:spChg chg="add mod">
          <ac:chgData name="Dimitar Zahariev" userId="b84e4ebc77879e88" providerId="LiveId" clId="{2D28BDBC-E4E7-488F-A320-85AA174C385B}" dt="2022-02-16T18:55:04.641" v="140" actId="1076"/>
          <ac:spMkLst>
            <pc:docMk/>
            <pc:sldMk cId="4076232561" sldId="960"/>
            <ac:spMk id="100" creationId="{87F52495-BF14-4D5F-AE0D-9A32DC30BE33}"/>
          </ac:spMkLst>
        </pc:spChg>
        <pc:spChg chg="add mod">
          <ac:chgData name="Dimitar Zahariev" userId="b84e4ebc77879e88" providerId="LiveId" clId="{2D28BDBC-E4E7-488F-A320-85AA174C385B}" dt="2022-02-16T18:55:04.641" v="140" actId="1076"/>
          <ac:spMkLst>
            <pc:docMk/>
            <pc:sldMk cId="4076232561" sldId="960"/>
            <ac:spMk id="101" creationId="{3DD1B720-57C5-400F-A7CD-4150116965C2}"/>
          </ac:spMkLst>
        </pc:spChg>
        <pc:spChg chg="add mod">
          <ac:chgData name="Dimitar Zahariev" userId="b84e4ebc77879e88" providerId="LiveId" clId="{2D28BDBC-E4E7-488F-A320-85AA174C385B}" dt="2022-02-16T18:55:04.641" v="140" actId="1076"/>
          <ac:spMkLst>
            <pc:docMk/>
            <pc:sldMk cId="4076232561" sldId="960"/>
            <ac:spMk id="103" creationId="{722C37C0-38D8-4832-8C1A-B200F4904FBA}"/>
          </ac:spMkLst>
        </pc:spChg>
        <pc:spChg chg="add mod">
          <ac:chgData name="Dimitar Zahariev" userId="b84e4ebc77879e88" providerId="LiveId" clId="{2D28BDBC-E4E7-488F-A320-85AA174C385B}" dt="2022-02-16T18:55:04.641" v="140" actId="1076"/>
          <ac:spMkLst>
            <pc:docMk/>
            <pc:sldMk cId="4076232561" sldId="960"/>
            <ac:spMk id="104" creationId="{14DA595D-86A9-41AF-9061-5D6DF8249EDA}"/>
          </ac:spMkLst>
        </pc:spChg>
        <pc:spChg chg="add mod">
          <ac:chgData name="Dimitar Zahariev" userId="b84e4ebc77879e88" providerId="LiveId" clId="{2D28BDBC-E4E7-488F-A320-85AA174C385B}" dt="2022-02-16T18:55:04.641" v="140" actId="1076"/>
          <ac:spMkLst>
            <pc:docMk/>
            <pc:sldMk cId="4076232561" sldId="960"/>
            <ac:spMk id="109" creationId="{C02290DB-3676-4EE5-8262-B8D207A92049}"/>
          </ac:spMkLst>
        </pc:spChg>
        <pc:cxnChg chg="add del mod">
          <ac:chgData name="Dimitar Zahariev" userId="b84e4ebc77879e88" providerId="LiveId" clId="{2D28BDBC-E4E7-488F-A320-85AA174C385B}" dt="2022-02-16T18:54:50.455" v="130"/>
          <ac:cxnSpMkLst>
            <pc:docMk/>
            <pc:sldMk cId="4076232561" sldId="960"/>
            <ac:cxnSpMk id="23" creationId="{D1F00EF0-2968-461E-A7CC-FEB93F722EE4}"/>
          </ac:cxnSpMkLst>
        </pc:cxnChg>
        <pc:cxnChg chg="add del mod">
          <ac:chgData name="Dimitar Zahariev" userId="b84e4ebc77879e88" providerId="LiveId" clId="{2D28BDBC-E4E7-488F-A320-85AA174C385B}" dt="2022-02-16T18:54:50.455" v="130"/>
          <ac:cxnSpMkLst>
            <pc:docMk/>
            <pc:sldMk cId="4076232561" sldId="960"/>
            <ac:cxnSpMk id="26" creationId="{8F1DF860-1F02-4BD4-8E6B-7277782366E2}"/>
          </ac:cxnSpMkLst>
        </pc:cxnChg>
        <pc:cxnChg chg="add del mod">
          <ac:chgData name="Dimitar Zahariev" userId="b84e4ebc77879e88" providerId="LiveId" clId="{2D28BDBC-E4E7-488F-A320-85AA174C385B}" dt="2022-02-16T18:54:50.455" v="130"/>
          <ac:cxnSpMkLst>
            <pc:docMk/>
            <pc:sldMk cId="4076232561" sldId="960"/>
            <ac:cxnSpMk id="31" creationId="{69BBDBE3-AFBA-4EEC-B067-56986379A167}"/>
          </ac:cxnSpMkLst>
        </pc:cxnChg>
        <pc:cxnChg chg="add del mod">
          <ac:chgData name="Dimitar Zahariev" userId="b84e4ebc77879e88" providerId="LiveId" clId="{2D28BDBC-E4E7-488F-A320-85AA174C385B}" dt="2022-02-16T18:54:50.455" v="130"/>
          <ac:cxnSpMkLst>
            <pc:docMk/>
            <pc:sldMk cId="4076232561" sldId="960"/>
            <ac:cxnSpMk id="34" creationId="{81B82218-411B-47FF-856A-7806295FC48C}"/>
          </ac:cxnSpMkLst>
        </pc:cxnChg>
        <pc:cxnChg chg="add del mod">
          <ac:chgData name="Dimitar Zahariev" userId="b84e4ebc77879e88" providerId="LiveId" clId="{2D28BDBC-E4E7-488F-A320-85AA174C385B}" dt="2022-02-16T18:54:50.455" v="130"/>
          <ac:cxnSpMkLst>
            <pc:docMk/>
            <pc:sldMk cId="4076232561" sldId="960"/>
            <ac:cxnSpMk id="37" creationId="{8C50BE25-59C4-43CD-8F3E-601DF58F551D}"/>
          </ac:cxnSpMkLst>
        </pc:cxnChg>
        <pc:cxnChg chg="add del mod">
          <ac:chgData name="Dimitar Zahariev" userId="b84e4ebc77879e88" providerId="LiveId" clId="{2D28BDBC-E4E7-488F-A320-85AA174C385B}" dt="2022-02-16T18:54:50.455" v="130"/>
          <ac:cxnSpMkLst>
            <pc:docMk/>
            <pc:sldMk cId="4076232561" sldId="960"/>
            <ac:cxnSpMk id="40" creationId="{A57F16A1-81DE-4FA2-9D23-851441C90C7C}"/>
          </ac:cxnSpMkLst>
        </pc:cxnChg>
        <pc:cxnChg chg="add del mod">
          <ac:chgData name="Dimitar Zahariev" userId="b84e4ebc77879e88" providerId="LiveId" clId="{2D28BDBC-E4E7-488F-A320-85AA174C385B}" dt="2022-02-16T18:54:50.455" v="130"/>
          <ac:cxnSpMkLst>
            <pc:docMk/>
            <pc:sldMk cId="4076232561" sldId="960"/>
            <ac:cxnSpMk id="41" creationId="{5EFDB9E1-9C04-4139-AC49-BBBD42EC3A70}"/>
          </ac:cxnSpMkLst>
        </pc:cxnChg>
        <pc:cxnChg chg="add del mod">
          <ac:chgData name="Dimitar Zahariev" userId="b84e4ebc77879e88" providerId="LiveId" clId="{2D28BDBC-E4E7-488F-A320-85AA174C385B}" dt="2022-02-16T18:54:50.455" v="130"/>
          <ac:cxnSpMkLst>
            <pc:docMk/>
            <pc:sldMk cId="4076232561" sldId="960"/>
            <ac:cxnSpMk id="42" creationId="{43BFEC86-8E05-4C37-B554-DC513AF1A652}"/>
          </ac:cxnSpMkLst>
        </pc:cxnChg>
        <pc:cxnChg chg="add del mod">
          <ac:chgData name="Dimitar Zahariev" userId="b84e4ebc77879e88" providerId="LiveId" clId="{2D28BDBC-E4E7-488F-A320-85AA174C385B}" dt="2022-02-16T18:54:50.455" v="130"/>
          <ac:cxnSpMkLst>
            <pc:docMk/>
            <pc:sldMk cId="4076232561" sldId="960"/>
            <ac:cxnSpMk id="43" creationId="{2241CD5C-8C32-422E-8078-348230E7FFFF}"/>
          </ac:cxnSpMkLst>
        </pc:cxnChg>
        <pc:cxnChg chg="add del mod">
          <ac:chgData name="Dimitar Zahariev" userId="b84e4ebc77879e88" providerId="LiveId" clId="{2D28BDBC-E4E7-488F-A320-85AA174C385B}" dt="2022-02-16T18:54:50.455" v="130"/>
          <ac:cxnSpMkLst>
            <pc:docMk/>
            <pc:sldMk cId="4076232561" sldId="960"/>
            <ac:cxnSpMk id="45" creationId="{8528C000-5BE7-44DB-97EE-65812BFCEC4F}"/>
          </ac:cxnSpMkLst>
        </pc:cxnChg>
        <pc:cxnChg chg="add del mod">
          <ac:chgData name="Dimitar Zahariev" userId="b84e4ebc77879e88" providerId="LiveId" clId="{2D28BDBC-E4E7-488F-A320-85AA174C385B}" dt="2022-02-16T18:54:58.531" v="138"/>
          <ac:cxnSpMkLst>
            <pc:docMk/>
            <pc:sldMk cId="4076232561" sldId="960"/>
            <ac:cxnSpMk id="47" creationId="{B9AF84FF-D1AA-46B1-92B4-BE10AD0F105E}"/>
          </ac:cxnSpMkLst>
        </pc:cxnChg>
        <pc:cxnChg chg="add del mod">
          <ac:chgData name="Dimitar Zahariev" userId="b84e4ebc77879e88" providerId="LiveId" clId="{2D28BDBC-E4E7-488F-A320-85AA174C385B}" dt="2022-02-16T18:54:58.531" v="138"/>
          <ac:cxnSpMkLst>
            <pc:docMk/>
            <pc:sldMk cId="4076232561" sldId="960"/>
            <ac:cxnSpMk id="50" creationId="{5C0A2BB6-76AF-4AC2-9A0D-5BFCE8A89650}"/>
          </ac:cxnSpMkLst>
        </pc:cxnChg>
        <pc:cxnChg chg="add del mod">
          <ac:chgData name="Dimitar Zahariev" userId="b84e4ebc77879e88" providerId="LiveId" clId="{2D28BDBC-E4E7-488F-A320-85AA174C385B}" dt="2022-02-16T18:54:58.531" v="138"/>
          <ac:cxnSpMkLst>
            <pc:docMk/>
            <pc:sldMk cId="4076232561" sldId="960"/>
            <ac:cxnSpMk id="55" creationId="{F2C937C6-7FC4-47AA-AD2E-B02318487271}"/>
          </ac:cxnSpMkLst>
        </pc:cxnChg>
        <pc:cxnChg chg="add del mod">
          <ac:chgData name="Dimitar Zahariev" userId="b84e4ebc77879e88" providerId="LiveId" clId="{2D28BDBC-E4E7-488F-A320-85AA174C385B}" dt="2022-02-16T18:54:58.531" v="138"/>
          <ac:cxnSpMkLst>
            <pc:docMk/>
            <pc:sldMk cId="4076232561" sldId="960"/>
            <ac:cxnSpMk id="58" creationId="{1CD0F3A1-73E5-401B-B0B2-D91F35DD74E9}"/>
          </ac:cxnSpMkLst>
        </pc:cxnChg>
        <pc:cxnChg chg="add del mod">
          <ac:chgData name="Dimitar Zahariev" userId="b84e4ebc77879e88" providerId="LiveId" clId="{2D28BDBC-E4E7-488F-A320-85AA174C385B}" dt="2022-02-16T18:54:58.531" v="138"/>
          <ac:cxnSpMkLst>
            <pc:docMk/>
            <pc:sldMk cId="4076232561" sldId="960"/>
            <ac:cxnSpMk id="61" creationId="{31E3DF93-3BBF-408D-9C50-303341A0FE6A}"/>
          </ac:cxnSpMkLst>
        </pc:cxnChg>
        <pc:cxnChg chg="add del mod">
          <ac:chgData name="Dimitar Zahariev" userId="b84e4ebc77879e88" providerId="LiveId" clId="{2D28BDBC-E4E7-488F-A320-85AA174C385B}" dt="2022-02-16T18:54:58.531" v="138"/>
          <ac:cxnSpMkLst>
            <pc:docMk/>
            <pc:sldMk cId="4076232561" sldId="960"/>
            <ac:cxnSpMk id="64" creationId="{1E135CEB-385C-4F58-838A-6125F0384D75}"/>
          </ac:cxnSpMkLst>
        </pc:cxnChg>
        <pc:cxnChg chg="add del mod">
          <ac:chgData name="Dimitar Zahariev" userId="b84e4ebc77879e88" providerId="LiveId" clId="{2D28BDBC-E4E7-488F-A320-85AA174C385B}" dt="2022-02-16T18:54:58.531" v="138"/>
          <ac:cxnSpMkLst>
            <pc:docMk/>
            <pc:sldMk cId="4076232561" sldId="960"/>
            <ac:cxnSpMk id="65" creationId="{CAF7340B-7F69-4340-9C55-1FB47D5B8196}"/>
          </ac:cxnSpMkLst>
        </pc:cxnChg>
        <pc:cxnChg chg="add del mod">
          <ac:chgData name="Dimitar Zahariev" userId="b84e4ebc77879e88" providerId="LiveId" clId="{2D28BDBC-E4E7-488F-A320-85AA174C385B}" dt="2022-02-16T18:54:58.531" v="138"/>
          <ac:cxnSpMkLst>
            <pc:docMk/>
            <pc:sldMk cId="4076232561" sldId="960"/>
            <ac:cxnSpMk id="66" creationId="{CECB66FB-A5E1-4587-A8BD-4A4793BE11F1}"/>
          </ac:cxnSpMkLst>
        </pc:cxnChg>
        <pc:cxnChg chg="add del mod">
          <ac:chgData name="Dimitar Zahariev" userId="b84e4ebc77879e88" providerId="LiveId" clId="{2D28BDBC-E4E7-488F-A320-85AA174C385B}" dt="2022-02-16T18:54:58.531" v="138"/>
          <ac:cxnSpMkLst>
            <pc:docMk/>
            <pc:sldMk cId="4076232561" sldId="960"/>
            <ac:cxnSpMk id="67" creationId="{A59C1FEA-39ED-4A84-8C04-C022F175A687}"/>
          </ac:cxnSpMkLst>
        </pc:cxnChg>
        <pc:cxnChg chg="add del mod">
          <ac:chgData name="Dimitar Zahariev" userId="b84e4ebc77879e88" providerId="LiveId" clId="{2D28BDBC-E4E7-488F-A320-85AA174C385B}" dt="2022-02-16T18:54:58.531" v="138"/>
          <ac:cxnSpMkLst>
            <pc:docMk/>
            <pc:sldMk cId="4076232561" sldId="960"/>
            <ac:cxnSpMk id="69" creationId="{3F3E688F-79CC-4F63-B137-81CC9AEE6F0C}"/>
          </ac:cxnSpMkLst>
        </pc:cxnChg>
        <pc:cxnChg chg="add mod">
          <ac:chgData name="Dimitar Zahariev" userId="b84e4ebc77879e88" providerId="LiveId" clId="{2D28BDBC-E4E7-488F-A320-85AA174C385B}" dt="2022-02-16T18:55:04.641" v="140" actId="1076"/>
          <ac:cxnSpMkLst>
            <pc:docMk/>
            <pc:sldMk cId="4076232561" sldId="960"/>
            <ac:cxnSpMk id="71" creationId="{3225090E-8D69-4CBB-BBBA-F186105C3E95}"/>
          </ac:cxnSpMkLst>
        </pc:cxnChg>
        <pc:cxnChg chg="add mod">
          <ac:chgData name="Dimitar Zahariev" userId="b84e4ebc77879e88" providerId="LiveId" clId="{2D28BDBC-E4E7-488F-A320-85AA174C385B}" dt="2022-02-16T18:55:04.641" v="140" actId="1076"/>
          <ac:cxnSpMkLst>
            <pc:docMk/>
            <pc:sldMk cId="4076232561" sldId="960"/>
            <ac:cxnSpMk id="74" creationId="{93ED0B5E-1C8D-4FD3-9A69-B4355C90F461}"/>
          </ac:cxnSpMkLst>
        </pc:cxnChg>
        <pc:cxnChg chg="del mod">
          <ac:chgData name="Dimitar Zahariev" userId="b84e4ebc77879e88" providerId="LiveId" clId="{2D28BDBC-E4E7-488F-A320-85AA174C385B}" dt="2022-02-16T18:54:33.039" v="126" actId="478"/>
          <ac:cxnSpMkLst>
            <pc:docMk/>
            <pc:sldMk cId="4076232561" sldId="960"/>
            <ac:cxnSpMk id="80" creationId="{58B9BA17-257F-4C12-B7E4-CBFBB74E6FB2}"/>
          </ac:cxnSpMkLst>
        </pc:cxnChg>
        <pc:cxnChg chg="del">
          <ac:chgData name="Dimitar Zahariev" userId="b84e4ebc77879e88" providerId="LiveId" clId="{2D28BDBC-E4E7-488F-A320-85AA174C385B}" dt="2022-02-16T18:54:33.039" v="126" actId="478"/>
          <ac:cxnSpMkLst>
            <pc:docMk/>
            <pc:sldMk cId="4076232561" sldId="960"/>
            <ac:cxnSpMk id="83" creationId="{C382D1E2-40D0-4C8A-8806-3C0DCD3BB21B}"/>
          </ac:cxnSpMkLst>
        </pc:cxnChg>
        <pc:cxnChg chg="add mod">
          <ac:chgData name="Dimitar Zahariev" userId="b84e4ebc77879e88" providerId="LiveId" clId="{2D28BDBC-E4E7-488F-A320-85AA174C385B}" dt="2022-02-16T18:55:04.641" v="140" actId="1076"/>
          <ac:cxnSpMkLst>
            <pc:docMk/>
            <pc:sldMk cId="4076232561" sldId="960"/>
            <ac:cxnSpMk id="87" creationId="{283BF814-3BB1-4E41-A931-A0129D7116E8}"/>
          </ac:cxnSpMkLst>
        </pc:cxnChg>
        <pc:cxnChg chg="del mod">
          <ac:chgData name="Dimitar Zahariev" userId="b84e4ebc77879e88" providerId="LiveId" clId="{2D28BDBC-E4E7-488F-A320-85AA174C385B}" dt="2022-02-16T18:54:33.039" v="126" actId="478"/>
          <ac:cxnSpMkLst>
            <pc:docMk/>
            <pc:sldMk cId="4076232561" sldId="960"/>
            <ac:cxnSpMk id="89" creationId="{58E76F53-8F46-406F-B5C4-74F8E46ABA55}"/>
          </ac:cxnSpMkLst>
        </pc:cxnChg>
        <pc:cxnChg chg="del mod">
          <ac:chgData name="Dimitar Zahariev" userId="b84e4ebc77879e88" providerId="LiveId" clId="{2D28BDBC-E4E7-488F-A320-85AA174C385B}" dt="2022-02-16T18:54:33.039" v="126" actId="478"/>
          <ac:cxnSpMkLst>
            <pc:docMk/>
            <pc:sldMk cId="4076232561" sldId="960"/>
            <ac:cxnSpMk id="92" creationId="{18552ECD-ABFF-403C-A37F-E87C48C4F137}"/>
          </ac:cxnSpMkLst>
        </pc:cxnChg>
        <pc:cxnChg chg="del mod">
          <ac:chgData name="Dimitar Zahariev" userId="b84e4ebc77879e88" providerId="LiveId" clId="{2D28BDBC-E4E7-488F-A320-85AA174C385B}" dt="2022-02-16T18:54:33.039" v="126" actId="478"/>
          <ac:cxnSpMkLst>
            <pc:docMk/>
            <pc:sldMk cId="4076232561" sldId="960"/>
            <ac:cxnSpMk id="95" creationId="{46237E6A-7D94-4141-9AEF-D8312B663447}"/>
          </ac:cxnSpMkLst>
        </pc:cxnChg>
        <pc:cxnChg chg="add mod">
          <ac:chgData name="Dimitar Zahariev" userId="b84e4ebc77879e88" providerId="LiveId" clId="{2D28BDBC-E4E7-488F-A320-85AA174C385B}" dt="2022-02-16T18:55:04.641" v="140" actId="1076"/>
          <ac:cxnSpMkLst>
            <pc:docMk/>
            <pc:sldMk cId="4076232561" sldId="960"/>
            <ac:cxnSpMk id="99" creationId="{04DEADDB-4A69-4C0B-AB47-50633E1C098C}"/>
          </ac:cxnSpMkLst>
        </pc:cxnChg>
        <pc:cxnChg chg="add mod">
          <ac:chgData name="Dimitar Zahariev" userId="b84e4ebc77879e88" providerId="LiveId" clId="{2D28BDBC-E4E7-488F-A320-85AA174C385B}" dt="2022-02-16T18:55:04.641" v="140" actId="1076"/>
          <ac:cxnSpMkLst>
            <pc:docMk/>
            <pc:sldMk cId="4076232561" sldId="960"/>
            <ac:cxnSpMk id="102" creationId="{93D59B98-DFBF-40FC-8C70-13047BF9C838}"/>
          </ac:cxnSpMkLst>
        </pc:cxnChg>
        <pc:cxnChg chg="add mod">
          <ac:chgData name="Dimitar Zahariev" userId="b84e4ebc77879e88" providerId="LiveId" clId="{2D28BDBC-E4E7-488F-A320-85AA174C385B}" dt="2022-02-16T18:55:04.641" v="140" actId="1076"/>
          <ac:cxnSpMkLst>
            <pc:docMk/>
            <pc:sldMk cId="4076232561" sldId="960"/>
            <ac:cxnSpMk id="105" creationId="{B4843B7D-CEC0-4EA6-89A6-17017BA52167}"/>
          </ac:cxnSpMkLst>
        </pc:cxnChg>
        <pc:cxnChg chg="add mod">
          <ac:chgData name="Dimitar Zahariev" userId="b84e4ebc77879e88" providerId="LiveId" clId="{2D28BDBC-E4E7-488F-A320-85AA174C385B}" dt="2022-02-16T18:55:04.641" v="140" actId="1076"/>
          <ac:cxnSpMkLst>
            <pc:docMk/>
            <pc:sldMk cId="4076232561" sldId="960"/>
            <ac:cxnSpMk id="106" creationId="{73DEC23A-91C3-46D4-A895-30A33F9E3679}"/>
          </ac:cxnSpMkLst>
        </pc:cxnChg>
        <pc:cxnChg chg="add mod">
          <ac:chgData name="Dimitar Zahariev" userId="b84e4ebc77879e88" providerId="LiveId" clId="{2D28BDBC-E4E7-488F-A320-85AA174C385B}" dt="2022-02-16T18:55:04.641" v="140" actId="1076"/>
          <ac:cxnSpMkLst>
            <pc:docMk/>
            <pc:sldMk cId="4076232561" sldId="960"/>
            <ac:cxnSpMk id="107" creationId="{805B8045-D9FC-446A-8066-1ED94B4A9136}"/>
          </ac:cxnSpMkLst>
        </pc:cxnChg>
        <pc:cxnChg chg="add mod">
          <ac:chgData name="Dimitar Zahariev" userId="b84e4ebc77879e88" providerId="LiveId" clId="{2D28BDBC-E4E7-488F-A320-85AA174C385B}" dt="2022-02-16T18:55:04.641" v="140" actId="1076"/>
          <ac:cxnSpMkLst>
            <pc:docMk/>
            <pc:sldMk cId="4076232561" sldId="960"/>
            <ac:cxnSpMk id="108" creationId="{40EBDFE7-4FD6-4172-92BF-B57907114C11}"/>
          </ac:cxnSpMkLst>
        </pc:cxnChg>
        <pc:cxnChg chg="add mod">
          <ac:chgData name="Dimitar Zahariev" userId="b84e4ebc77879e88" providerId="LiveId" clId="{2D28BDBC-E4E7-488F-A320-85AA174C385B}" dt="2022-02-16T18:55:04.641" v="140" actId="1076"/>
          <ac:cxnSpMkLst>
            <pc:docMk/>
            <pc:sldMk cId="4076232561" sldId="960"/>
            <ac:cxnSpMk id="110" creationId="{5351E337-AEF9-4CD3-8871-C185D6DA86B5}"/>
          </ac:cxnSpMkLst>
        </pc:cxnChg>
      </pc:sldChg>
      <pc:sldChg chg="del">
        <pc:chgData name="Dimitar Zahariev" userId="b84e4ebc77879e88" providerId="LiveId" clId="{2D28BDBC-E4E7-488F-A320-85AA174C385B}" dt="2022-02-15T13:50:25.563" v="46" actId="47"/>
        <pc:sldMkLst>
          <pc:docMk/>
          <pc:sldMk cId="2370646348" sldId="961"/>
        </pc:sldMkLst>
      </pc:sldChg>
      <pc:sldChg chg="del">
        <pc:chgData name="Dimitar Zahariev" userId="b84e4ebc77879e88" providerId="LiveId" clId="{2D28BDBC-E4E7-488F-A320-85AA174C385B}" dt="2022-02-15T13:47:27.535" v="4" actId="47"/>
        <pc:sldMkLst>
          <pc:docMk/>
          <pc:sldMk cId="452767044" sldId="964"/>
        </pc:sldMkLst>
      </pc:sldChg>
      <pc:sldChg chg="modSp add mod">
        <pc:chgData name="Dimitar Zahariev" userId="b84e4ebc77879e88" providerId="LiveId" clId="{2D28BDBC-E4E7-488F-A320-85AA174C385B}" dt="2022-02-17T14:26:40.328" v="224" actId="27918"/>
        <pc:sldMkLst>
          <pc:docMk/>
          <pc:sldMk cId="2856544599" sldId="966"/>
        </pc:sldMkLst>
        <pc:spChg chg="mod">
          <ac:chgData name="Dimitar Zahariev" userId="b84e4ebc77879e88" providerId="LiveId" clId="{2D28BDBC-E4E7-488F-A320-85AA174C385B}" dt="2022-02-15T13:47:37.132" v="11" actId="20577"/>
          <ac:spMkLst>
            <pc:docMk/>
            <pc:sldMk cId="2856544599" sldId="966"/>
            <ac:spMk id="3" creationId="{8DA66BFE-BAE1-4010-AD31-AC9FF2D029F0}"/>
          </ac:spMkLst>
        </pc:spChg>
        <pc:spChg chg="mod">
          <ac:chgData name="Dimitar Zahariev" userId="b84e4ebc77879e88" providerId="LiveId" clId="{2D28BDBC-E4E7-488F-A320-85AA174C385B}" dt="2022-02-15T13:47:42.179" v="15" actId="20577"/>
          <ac:spMkLst>
            <pc:docMk/>
            <pc:sldMk cId="2856544599" sldId="966"/>
            <ac:spMk id="6" creationId="{6C485AD7-C790-4B4A-9E01-EC5BA0D67A47}"/>
          </ac:spMkLst>
        </pc:spChg>
      </pc:sldChg>
      <pc:sldChg chg="addSp delSp modSp new mod modClrScheme modAnim chgLayout">
        <pc:chgData name="Dimitar Zahariev" userId="b84e4ebc77879e88" providerId="LiveId" clId="{2D28BDBC-E4E7-488F-A320-85AA174C385B}" dt="2022-02-17T14:42:52.981" v="1058"/>
        <pc:sldMkLst>
          <pc:docMk/>
          <pc:sldMk cId="146504714" sldId="967"/>
        </pc:sldMkLst>
        <pc:spChg chg="del mod ord">
          <ac:chgData name="Dimitar Zahariev" userId="b84e4ebc77879e88" providerId="LiveId" clId="{2D28BDBC-E4E7-488F-A320-85AA174C385B}" dt="2022-02-17T14:29:58.998" v="226" actId="700"/>
          <ac:spMkLst>
            <pc:docMk/>
            <pc:sldMk cId="146504714" sldId="967"/>
            <ac:spMk id="2" creationId="{80453A3A-2AA4-4040-952C-BF8FBC1FDB66}"/>
          </ac:spMkLst>
        </pc:spChg>
        <pc:spChg chg="del">
          <ac:chgData name="Dimitar Zahariev" userId="b84e4ebc77879e88" providerId="LiveId" clId="{2D28BDBC-E4E7-488F-A320-85AA174C385B}" dt="2022-02-17T14:29:58.998" v="226" actId="700"/>
          <ac:spMkLst>
            <pc:docMk/>
            <pc:sldMk cId="146504714" sldId="967"/>
            <ac:spMk id="3" creationId="{47CBDA6B-6590-4F90-B7A2-9D1B62DBC73A}"/>
          </ac:spMkLst>
        </pc:spChg>
        <pc:spChg chg="add mod ord">
          <ac:chgData name="Dimitar Zahariev" userId="b84e4ebc77879e88" providerId="LiveId" clId="{2D28BDBC-E4E7-488F-A320-85AA174C385B}" dt="2022-02-17T14:30:45.831" v="241" actId="20577"/>
          <ac:spMkLst>
            <pc:docMk/>
            <pc:sldMk cId="146504714" sldId="967"/>
            <ac:spMk id="4" creationId="{7CE7FFC4-5B76-4A65-8182-20C9F995FA1A}"/>
          </ac:spMkLst>
        </pc:spChg>
        <pc:spChg chg="add mod ord">
          <ac:chgData name="Dimitar Zahariev" userId="b84e4ebc77879e88" providerId="LiveId" clId="{2D28BDBC-E4E7-488F-A320-85AA174C385B}" dt="2022-02-17T14:42:48.884" v="1057" actId="255"/>
          <ac:spMkLst>
            <pc:docMk/>
            <pc:sldMk cId="146504714" sldId="967"/>
            <ac:spMk id="5" creationId="{2CC88F6D-4A59-4403-802B-740F93F30DA4}"/>
          </ac:spMkLst>
        </pc:spChg>
      </pc:sldChg>
      <pc:sldChg chg="addSp delSp modSp new mod delAnim modAnim">
        <pc:chgData name="Dimitar Zahariev" userId="b84e4ebc77879e88" providerId="LiveId" clId="{2D28BDBC-E4E7-488F-A320-85AA174C385B}" dt="2022-02-17T15:22:45.554" v="2070"/>
        <pc:sldMkLst>
          <pc:docMk/>
          <pc:sldMk cId="656770963" sldId="968"/>
        </pc:sldMkLst>
        <pc:spChg chg="add del mod">
          <ac:chgData name="Dimitar Zahariev" userId="b84e4ebc77879e88" providerId="LiveId" clId="{2D28BDBC-E4E7-488F-A320-85AA174C385B}" dt="2022-02-17T14:49:23.706" v="1180" actId="478"/>
          <ac:spMkLst>
            <pc:docMk/>
            <pc:sldMk cId="656770963" sldId="968"/>
            <ac:spMk id="2" creationId="{94B1E0CF-2F97-4EE6-8AC6-B4321A25049B}"/>
          </ac:spMkLst>
        </pc:spChg>
        <pc:spChg chg="mod">
          <ac:chgData name="Dimitar Zahariev" userId="b84e4ebc77879e88" providerId="LiveId" clId="{2D28BDBC-E4E7-488F-A320-85AA174C385B}" dt="2022-02-17T14:59:14.215" v="1561" actId="20577"/>
          <ac:spMkLst>
            <pc:docMk/>
            <pc:sldMk cId="656770963" sldId="968"/>
            <ac:spMk id="3" creationId="{645166D7-9AEB-46D0-92C2-E7A627C03E60}"/>
          </ac:spMkLst>
        </pc:spChg>
        <pc:spChg chg="add del mod">
          <ac:chgData name="Dimitar Zahariev" userId="b84e4ebc77879e88" providerId="LiveId" clId="{2D28BDBC-E4E7-488F-A320-85AA174C385B}" dt="2022-02-17T14:44:20.571" v="1063"/>
          <ac:spMkLst>
            <pc:docMk/>
            <pc:sldMk cId="656770963" sldId="968"/>
            <ac:spMk id="5" creationId="{7DE79224-DC1D-4436-8AE2-55D8699742D5}"/>
          </ac:spMkLst>
        </pc:spChg>
        <pc:spChg chg="add del mod">
          <ac:chgData name="Dimitar Zahariev" userId="b84e4ebc77879e88" providerId="LiveId" clId="{2D28BDBC-E4E7-488F-A320-85AA174C385B}" dt="2022-02-17T14:44:20.571" v="1063"/>
          <ac:spMkLst>
            <pc:docMk/>
            <pc:sldMk cId="656770963" sldId="968"/>
            <ac:spMk id="6" creationId="{83BD2B71-8F6F-4091-B775-7BFCF0573929}"/>
          </ac:spMkLst>
        </pc:spChg>
        <pc:spChg chg="add del mod">
          <ac:chgData name="Dimitar Zahariev" userId="b84e4ebc77879e88" providerId="LiveId" clId="{2D28BDBC-E4E7-488F-A320-85AA174C385B}" dt="2022-02-17T14:44:20.571" v="1063"/>
          <ac:spMkLst>
            <pc:docMk/>
            <pc:sldMk cId="656770963" sldId="968"/>
            <ac:spMk id="7" creationId="{E75B1A03-9B00-4D0B-A9C5-432EDF19D320}"/>
          </ac:spMkLst>
        </pc:spChg>
        <pc:spChg chg="add del mod">
          <ac:chgData name="Dimitar Zahariev" userId="b84e4ebc77879e88" providerId="LiveId" clId="{2D28BDBC-E4E7-488F-A320-85AA174C385B}" dt="2022-02-17T14:44:20.571" v="1063"/>
          <ac:spMkLst>
            <pc:docMk/>
            <pc:sldMk cId="656770963" sldId="968"/>
            <ac:spMk id="8" creationId="{3E2B1F3D-89C9-4CD5-96D0-F4BA03714A9E}"/>
          </ac:spMkLst>
        </pc:spChg>
        <pc:spChg chg="add del mod">
          <ac:chgData name="Dimitar Zahariev" userId="b84e4ebc77879e88" providerId="LiveId" clId="{2D28BDBC-E4E7-488F-A320-85AA174C385B}" dt="2022-02-17T14:44:20.571" v="1063"/>
          <ac:spMkLst>
            <pc:docMk/>
            <pc:sldMk cId="656770963" sldId="968"/>
            <ac:spMk id="9" creationId="{A0D83805-3414-4946-B951-BF56428DC734}"/>
          </ac:spMkLst>
        </pc:spChg>
        <pc:spChg chg="add del mod">
          <ac:chgData name="Dimitar Zahariev" userId="b84e4ebc77879e88" providerId="LiveId" clId="{2D28BDBC-E4E7-488F-A320-85AA174C385B}" dt="2022-02-17T14:44:20.571" v="1063"/>
          <ac:spMkLst>
            <pc:docMk/>
            <pc:sldMk cId="656770963" sldId="968"/>
            <ac:spMk id="10" creationId="{DCA9EA38-E038-4F92-9424-287FDDD0987C}"/>
          </ac:spMkLst>
        </pc:spChg>
        <pc:spChg chg="add del mod">
          <ac:chgData name="Dimitar Zahariev" userId="b84e4ebc77879e88" providerId="LiveId" clId="{2D28BDBC-E4E7-488F-A320-85AA174C385B}" dt="2022-02-17T14:44:20.571" v="1063"/>
          <ac:spMkLst>
            <pc:docMk/>
            <pc:sldMk cId="656770963" sldId="968"/>
            <ac:spMk id="11" creationId="{06F13759-A370-4FE1-8561-A2D82BAB2C84}"/>
          </ac:spMkLst>
        </pc:spChg>
        <pc:spChg chg="add del mod">
          <ac:chgData name="Dimitar Zahariev" userId="b84e4ebc77879e88" providerId="LiveId" clId="{2D28BDBC-E4E7-488F-A320-85AA174C385B}" dt="2022-02-17T14:44:20.571" v="1063"/>
          <ac:spMkLst>
            <pc:docMk/>
            <pc:sldMk cId="656770963" sldId="968"/>
            <ac:spMk id="12" creationId="{23001825-2233-48E6-9863-BC221A177D85}"/>
          </ac:spMkLst>
        </pc:spChg>
        <pc:spChg chg="add del mod">
          <ac:chgData name="Dimitar Zahariev" userId="b84e4ebc77879e88" providerId="LiveId" clId="{2D28BDBC-E4E7-488F-A320-85AA174C385B}" dt="2022-02-17T14:44:20.571" v="1063"/>
          <ac:spMkLst>
            <pc:docMk/>
            <pc:sldMk cId="656770963" sldId="968"/>
            <ac:spMk id="13" creationId="{4C3A7E01-9B29-447B-8EB2-68D57915DC05}"/>
          </ac:spMkLst>
        </pc:spChg>
        <pc:spChg chg="add del mod">
          <ac:chgData name="Dimitar Zahariev" userId="b84e4ebc77879e88" providerId="LiveId" clId="{2D28BDBC-E4E7-488F-A320-85AA174C385B}" dt="2022-02-17T14:44:20.571" v="1063"/>
          <ac:spMkLst>
            <pc:docMk/>
            <pc:sldMk cId="656770963" sldId="968"/>
            <ac:spMk id="18" creationId="{6F4BB289-D243-48E7-860D-629383849D17}"/>
          </ac:spMkLst>
        </pc:spChg>
        <pc:spChg chg="add del mod">
          <ac:chgData name="Dimitar Zahariev" userId="b84e4ebc77879e88" providerId="LiveId" clId="{2D28BDBC-E4E7-488F-A320-85AA174C385B}" dt="2022-02-17T14:44:20.571" v="1063"/>
          <ac:spMkLst>
            <pc:docMk/>
            <pc:sldMk cId="656770963" sldId="968"/>
            <ac:spMk id="19" creationId="{F7FCC213-FC54-4ED5-BAB0-863939600AA8}"/>
          </ac:spMkLst>
        </pc:spChg>
        <pc:spChg chg="add del mod">
          <ac:chgData name="Dimitar Zahariev" userId="b84e4ebc77879e88" providerId="LiveId" clId="{2D28BDBC-E4E7-488F-A320-85AA174C385B}" dt="2022-02-17T14:44:20.571" v="1063"/>
          <ac:spMkLst>
            <pc:docMk/>
            <pc:sldMk cId="656770963" sldId="968"/>
            <ac:spMk id="20" creationId="{F3A64D4A-EA22-45E2-9E63-CB075B287FDE}"/>
          </ac:spMkLst>
        </pc:spChg>
        <pc:spChg chg="add del mod">
          <ac:chgData name="Dimitar Zahariev" userId="b84e4ebc77879e88" providerId="LiveId" clId="{2D28BDBC-E4E7-488F-A320-85AA174C385B}" dt="2022-02-17T14:44:20.571" v="1063"/>
          <ac:spMkLst>
            <pc:docMk/>
            <pc:sldMk cId="656770963" sldId="968"/>
            <ac:spMk id="21" creationId="{CEB19438-5F01-4FDA-8784-690DAD8C66B1}"/>
          </ac:spMkLst>
        </pc:spChg>
        <pc:spChg chg="add del mod">
          <ac:chgData name="Dimitar Zahariev" userId="b84e4ebc77879e88" providerId="LiveId" clId="{2D28BDBC-E4E7-488F-A320-85AA174C385B}" dt="2022-02-17T14:44:20.571" v="1063"/>
          <ac:spMkLst>
            <pc:docMk/>
            <pc:sldMk cId="656770963" sldId="968"/>
            <ac:spMk id="22" creationId="{1C5D31A9-5334-4BAD-94D6-0763A319C2B8}"/>
          </ac:spMkLst>
        </pc:spChg>
        <pc:spChg chg="add del mod">
          <ac:chgData name="Dimitar Zahariev" userId="b84e4ebc77879e88" providerId="LiveId" clId="{2D28BDBC-E4E7-488F-A320-85AA174C385B}" dt="2022-02-17T14:44:20.571" v="1063"/>
          <ac:spMkLst>
            <pc:docMk/>
            <pc:sldMk cId="656770963" sldId="968"/>
            <ac:spMk id="26" creationId="{90DC040F-825C-47D9-8565-9038EBC9A394}"/>
          </ac:spMkLst>
        </pc:spChg>
        <pc:spChg chg="add del mod">
          <ac:chgData name="Dimitar Zahariev" userId="b84e4ebc77879e88" providerId="LiveId" clId="{2D28BDBC-E4E7-488F-A320-85AA174C385B}" dt="2022-02-17T14:44:20.571" v="1063"/>
          <ac:spMkLst>
            <pc:docMk/>
            <pc:sldMk cId="656770963" sldId="968"/>
            <ac:spMk id="27" creationId="{F5BC9D44-A486-4A39-9BC3-65A62B6F7575}"/>
          </ac:spMkLst>
        </pc:spChg>
        <pc:spChg chg="add del mod">
          <ac:chgData name="Dimitar Zahariev" userId="b84e4ebc77879e88" providerId="LiveId" clId="{2D28BDBC-E4E7-488F-A320-85AA174C385B}" dt="2022-02-17T14:44:20.571" v="1063"/>
          <ac:spMkLst>
            <pc:docMk/>
            <pc:sldMk cId="656770963" sldId="968"/>
            <ac:spMk id="28" creationId="{751D3E19-2304-4828-8A01-69C92FB5E01F}"/>
          </ac:spMkLst>
        </pc:spChg>
        <pc:spChg chg="add del mod">
          <ac:chgData name="Dimitar Zahariev" userId="b84e4ebc77879e88" providerId="LiveId" clId="{2D28BDBC-E4E7-488F-A320-85AA174C385B}" dt="2022-02-17T14:44:20.571" v="1063"/>
          <ac:spMkLst>
            <pc:docMk/>
            <pc:sldMk cId="656770963" sldId="968"/>
            <ac:spMk id="29" creationId="{1393ED3F-C0BC-469E-9B03-52B93CE42935}"/>
          </ac:spMkLst>
        </pc:spChg>
        <pc:spChg chg="add del mod">
          <ac:chgData name="Dimitar Zahariev" userId="b84e4ebc77879e88" providerId="LiveId" clId="{2D28BDBC-E4E7-488F-A320-85AA174C385B}" dt="2022-02-17T14:44:20.571" v="1063"/>
          <ac:spMkLst>
            <pc:docMk/>
            <pc:sldMk cId="656770963" sldId="968"/>
            <ac:spMk id="30" creationId="{EF40B433-12F4-45F1-AD64-6E70ABCF5893}"/>
          </ac:spMkLst>
        </pc:spChg>
        <pc:spChg chg="add mod">
          <ac:chgData name="Dimitar Zahariev" userId="b84e4ebc77879e88" providerId="LiveId" clId="{2D28BDBC-E4E7-488F-A320-85AA174C385B}" dt="2022-02-17T14:55:55.415" v="1419" actId="1076"/>
          <ac:spMkLst>
            <pc:docMk/>
            <pc:sldMk cId="656770963" sldId="968"/>
            <ac:spMk id="31" creationId="{E44245A9-83C1-4D11-8CDC-1A55F06081AA}"/>
          </ac:spMkLst>
        </pc:spChg>
        <pc:spChg chg="add mod">
          <ac:chgData name="Dimitar Zahariev" userId="b84e4ebc77879e88" providerId="LiveId" clId="{2D28BDBC-E4E7-488F-A320-85AA174C385B}" dt="2022-02-17T15:03:26.311" v="1687" actId="20577"/>
          <ac:spMkLst>
            <pc:docMk/>
            <pc:sldMk cId="656770963" sldId="968"/>
            <ac:spMk id="32" creationId="{0558DA05-68C7-42B0-823E-7AED76E6DA12}"/>
          </ac:spMkLst>
        </pc:spChg>
        <pc:spChg chg="add mod">
          <ac:chgData name="Dimitar Zahariev" userId="b84e4ebc77879e88" providerId="LiveId" clId="{2D28BDBC-E4E7-488F-A320-85AA174C385B}" dt="2022-02-17T14:51:51.198" v="1211" actId="164"/>
          <ac:spMkLst>
            <pc:docMk/>
            <pc:sldMk cId="656770963" sldId="968"/>
            <ac:spMk id="33" creationId="{D50A6CA2-DABA-436D-8DC9-29A64C5B8E77}"/>
          </ac:spMkLst>
        </pc:spChg>
        <pc:spChg chg="add mod">
          <ac:chgData name="Dimitar Zahariev" userId="b84e4ebc77879e88" providerId="LiveId" clId="{2D28BDBC-E4E7-488F-A320-85AA174C385B}" dt="2022-02-17T14:55:55.415" v="1419" actId="1076"/>
          <ac:spMkLst>
            <pc:docMk/>
            <pc:sldMk cId="656770963" sldId="968"/>
            <ac:spMk id="34" creationId="{A7EE8ABA-1A94-45CF-B579-1BD05FA28BCC}"/>
          </ac:spMkLst>
        </pc:spChg>
        <pc:spChg chg="add mod">
          <ac:chgData name="Dimitar Zahariev" userId="b84e4ebc77879e88" providerId="LiveId" clId="{2D28BDBC-E4E7-488F-A320-85AA174C385B}" dt="2022-02-17T14:55:55.415" v="1419" actId="1076"/>
          <ac:spMkLst>
            <pc:docMk/>
            <pc:sldMk cId="656770963" sldId="968"/>
            <ac:spMk id="35" creationId="{6781F94F-984D-4DEF-84A1-0E56F8012963}"/>
          </ac:spMkLst>
        </pc:spChg>
        <pc:spChg chg="add del mod">
          <ac:chgData name="Dimitar Zahariev" userId="b84e4ebc77879e88" providerId="LiveId" clId="{2D28BDBC-E4E7-488F-A320-85AA174C385B}" dt="2022-02-17T14:47:41.417" v="1144" actId="478"/>
          <ac:spMkLst>
            <pc:docMk/>
            <pc:sldMk cId="656770963" sldId="968"/>
            <ac:spMk id="36" creationId="{6B398C63-2C62-436B-8079-F39A924649FB}"/>
          </ac:spMkLst>
        </pc:spChg>
        <pc:spChg chg="add del mod">
          <ac:chgData name="Dimitar Zahariev" userId="b84e4ebc77879e88" providerId="LiveId" clId="{2D28BDBC-E4E7-488F-A320-85AA174C385B}" dt="2022-02-17T14:47:41.417" v="1144" actId="478"/>
          <ac:spMkLst>
            <pc:docMk/>
            <pc:sldMk cId="656770963" sldId="968"/>
            <ac:spMk id="37" creationId="{F7B3367F-DEC0-442F-8E9C-D47504E2082B}"/>
          </ac:spMkLst>
        </pc:spChg>
        <pc:spChg chg="add del mod">
          <ac:chgData name="Dimitar Zahariev" userId="b84e4ebc77879e88" providerId="LiveId" clId="{2D28BDBC-E4E7-488F-A320-85AA174C385B}" dt="2022-02-17T14:47:41.417" v="1144" actId="478"/>
          <ac:spMkLst>
            <pc:docMk/>
            <pc:sldMk cId="656770963" sldId="968"/>
            <ac:spMk id="39" creationId="{15604CB7-49CC-43F0-9EA5-6083898BEA9E}"/>
          </ac:spMkLst>
        </pc:spChg>
        <pc:spChg chg="add del mod">
          <ac:chgData name="Dimitar Zahariev" userId="b84e4ebc77879e88" providerId="LiveId" clId="{2D28BDBC-E4E7-488F-A320-85AA174C385B}" dt="2022-02-17T14:47:41.417" v="1144" actId="478"/>
          <ac:spMkLst>
            <pc:docMk/>
            <pc:sldMk cId="656770963" sldId="968"/>
            <ac:spMk id="40" creationId="{C3F389E9-20A3-4391-AA51-46C0AC215B50}"/>
          </ac:spMkLst>
        </pc:spChg>
        <pc:spChg chg="add del mod">
          <ac:chgData name="Dimitar Zahariev" userId="b84e4ebc77879e88" providerId="LiveId" clId="{2D28BDBC-E4E7-488F-A320-85AA174C385B}" dt="2022-02-17T14:47:41.417" v="1144" actId="478"/>
          <ac:spMkLst>
            <pc:docMk/>
            <pc:sldMk cId="656770963" sldId="968"/>
            <ac:spMk id="41" creationId="{5A42628D-AF53-401A-9032-3A65D267F6E1}"/>
          </ac:spMkLst>
        </pc:spChg>
        <pc:spChg chg="add del mod">
          <ac:chgData name="Dimitar Zahariev" userId="b84e4ebc77879e88" providerId="LiveId" clId="{2D28BDBC-E4E7-488F-A320-85AA174C385B}" dt="2022-02-17T14:47:41.417" v="1144" actId="478"/>
          <ac:spMkLst>
            <pc:docMk/>
            <pc:sldMk cId="656770963" sldId="968"/>
            <ac:spMk id="42" creationId="{53496CA6-4FEB-4FEB-882E-1C06DABB2727}"/>
          </ac:spMkLst>
        </pc:spChg>
        <pc:spChg chg="add mod">
          <ac:chgData name="Dimitar Zahariev" userId="b84e4ebc77879e88" providerId="LiveId" clId="{2D28BDBC-E4E7-488F-A320-85AA174C385B}" dt="2022-02-17T14:55:55.415" v="1419" actId="1076"/>
          <ac:spMkLst>
            <pc:docMk/>
            <pc:sldMk cId="656770963" sldId="968"/>
            <ac:spMk id="43" creationId="{AA54C9DD-D580-44FA-95CC-AA16E43469F1}"/>
          </ac:spMkLst>
        </pc:spChg>
        <pc:spChg chg="add mod">
          <ac:chgData name="Dimitar Zahariev" userId="b84e4ebc77879e88" providerId="LiveId" clId="{2D28BDBC-E4E7-488F-A320-85AA174C385B}" dt="2022-02-17T14:51:14.538" v="1203" actId="164"/>
          <ac:spMkLst>
            <pc:docMk/>
            <pc:sldMk cId="656770963" sldId="968"/>
            <ac:spMk id="44" creationId="{0723F1AE-9B1E-4B46-BD13-313132D40D73}"/>
          </ac:spMkLst>
        </pc:spChg>
        <pc:spChg chg="add mod">
          <ac:chgData name="Dimitar Zahariev" userId="b84e4ebc77879e88" providerId="LiveId" clId="{2D28BDBC-E4E7-488F-A320-85AA174C385B}" dt="2022-02-17T14:51:14.538" v="1203" actId="164"/>
          <ac:spMkLst>
            <pc:docMk/>
            <pc:sldMk cId="656770963" sldId="968"/>
            <ac:spMk id="45" creationId="{2EEDEDF7-1EF5-4371-B17B-0CF5F5BFBDCF}"/>
          </ac:spMkLst>
        </pc:spChg>
        <pc:spChg chg="add mod">
          <ac:chgData name="Dimitar Zahariev" userId="b84e4ebc77879e88" providerId="LiveId" clId="{2D28BDBC-E4E7-488F-A320-85AA174C385B}" dt="2022-02-17T14:51:14.538" v="1203" actId="164"/>
          <ac:spMkLst>
            <pc:docMk/>
            <pc:sldMk cId="656770963" sldId="968"/>
            <ac:spMk id="46" creationId="{BE4B9390-21C2-4739-A697-717C8269BB17}"/>
          </ac:spMkLst>
        </pc:spChg>
        <pc:spChg chg="add del mod">
          <ac:chgData name="Dimitar Zahariev" userId="b84e4ebc77879e88" providerId="LiveId" clId="{2D28BDBC-E4E7-488F-A320-85AA174C385B}" dt="2022-02-17T14:49:19.888" v="1179"/>
          <ac:spMkLst>
            <pc:docMk/>
            <pc:sldMk cId="656770963" sldId="968"/>
            <ac:spMk id="47" creationId="{9E82D196-A27C-4C49-A17F-B7DDF08F7B76}"/>
          </ac:spMkLst>
        </pc:spChg>
        <pc:spChg chg="add mod">
          <ac:chgData name="Dimitar Zahariev" userId="b84e4ebc77879e88" providerId="LiveId" clId="{2D28BDBC-E4E7-488F-A320-85AA174C385B}" dt="2022-02-17T14:51:14.538" v="1203" actId="164"/>
          <ac:spMkLst>
            <pc:docMk/>
            <pc:sldMk cId="656770963" sldId="968"/>
            <ac:spMk id="48" creationId="{FF1ACFF3-144A-4641-BC2E-0EAA23418FFA}"/>
          </ac:spMkLst>
        </pc:spChg>
        <pc:spChg chg="add mod">
          <ac:chgData name="Dimitar Zahariev" userId="b84e4ebc77879e88" providerId="LiveId" clId="{2D28BDBC-E4E7-488F-A320-85AA174C385B}" dt="2022-02-17T14:51:14.538" v="1203" actId="164"/>
          <ac:spMkLst>
            <pc:docMk/>
            <pc:sldMk cId="656770963" sldId="968"/>
            <ac:spMk id="49" creationId="{C2EDA8E7-CAFF-4894-8E54-CC4BDEB27E97}"/>
          </ac:spMkLst>
        </pc:spChg>
        <pc:spChg chg="add mod">
          <ac:chgData name="Dimitar Zahariev" userId="b84e4ebc77879e88" providerId="LiveId" clId="{2D28BDBC-E4E7-488F-A320-85AA174C385B}" dt="2022-02-17T15:21:15.028" v="2060" actId="20577"/>
          <ac:spMkLst>
            <pc:docMk/>
            <pc:sldMk cId="656770963" sldId="968"/>
            <ac:spMk id="52" creationId="{087D8388-445F-4DE2-966D-8CDC59C4AF95}"/>
          </ac:spMkLst>
        </pc:spChg>
        <pc:spChg chg="add del mod">
          <ac:chgData name="Dimitar Zahariev" userId="b84e4ebc77879e88" providerId="LiveId" clId="{2D28BDBC-E4E7-488F-A320-85AA174C385B}" dt="2022-02-17T15:04:43.592" v="1702" actId="478"/>
          <ac:spMkLst>
            <pc:docMk/>
            <pc:sldMk cId="656770963" sldId="968"/>
            <ac:spMk id="61" creationId="{F3B8EA1C-6DBE-4BFE-A842-A3ABD39C7BC7}"/>
          </ac:spMkLst>
        </pc:spChg>
        <pc:spChg chg="add mod ord">
          <ac:chgData name="Dimitar Zahariev" userId="b84e4ebc77879e88" providerId="LiveId" clId="{2D28BDBC-E4E7-488F-A320-85AA174C385B}" dt="2022-02-17T15:20:51.529" v="2055" actId="20577"/>
          <ac:spMkLst>
            <pc:docMk/>
            <pc:sldMk cId="656770963" sldId="968"/>
            <ac:spMk id="62" creationId="{E9635EE5-F86A-4CCA-9957-86DC6AA9510A}"/>
          </ac:spMkLst>
        </pc:spChg>
        <pc:spChg chg="add mod">
          <ac:chgData name="Dimitar Zahariev" userId="b84e4ebc77879e88" providerId="LiveId" clId="{2D28BDBC-E4E7-488F-A320-85AA174C385B}" dt="2022-02-17T15:09:16.117" v="1789" actId="122"/>
          <ac:spMkLst>
            <pc:docMk/>
            <pc:sldMk cId="656770963" sldId="968"/>
            <ac:spMk id="63" creationId="{2F72363F-E390-412C-861D-5D3C69D1FE4D}"/>
          </ac:spMkLst>
        </pc:spChg>
        <pc:spChg chg="add mod">
          <ac:chgData name="Dimitar Zahariev" userId="b84e4ebc77879e88" providerId="LiveId" clId="{2D28BDBC-E4E7-488F-A320-85AA174C385B}" dt="2022-02-17T15:08:44.150" v="1786" actId="20577"/>
          <ac:spMkLst>
            <pc:docMk/>
            <pc:sldMk cId="656770963" sldId="968"/>
            <ac:spMk id="64" creationId="{4B7A8179-EA2F-4EA8-8D6B-EA58DB38FC65}"/>
          </ac:spMkLst>
        </pc:spChg>
        <pc:spChg chg="add mod">
          <ac:chgData name="Dimitar Zahariev" userId="b84e4ebc77879e88" providerId="LiveId" clId="{2D28BDBC-E4E7-488F-A320-85AA174C385B}" dt="2022-02-17T15:09:20.449" v="1790" actId="1076"/>
          <ac:spMkLst>
            <pc:docMk/>
            <pc:sldMk cId="656770963" sldId="968"/>
            <ac:spMk id="65" creationId="{935254EA-94F5-489E-88D3-C7519E170B9C}"/>
          </ac:spMkLst>
        </pc:spChg>
        <pc:spChg chg="add mod">
          <ac:chgData name="Dimitar Zahariev" userId="b84e4ebc77879e88" providerId="LiveId" clId="{2D28BDBC-E4E7-488F-A320-85AA174C385B}" dt="2022-02-17T15:21:09.511" v="2057" actId="1076"/>
          <ac:spMkLst>
            <pc:docMk/>
            <pc:sldMk cId="656770963" sldId="968"/>
            <ac:spMk id="66" creationId="{E1F18282-EBB1-4597-BDC7-3F83A79AA6CA}"/>
          </ac:spMkLst>
        </pc:spChg>
        <pc:grpChg chg="add mod">
          <ac:chgData name="Dimitar Zahariev" userId="b84e4ebc77879e88" providerId="LiveId" clId="{2D28BDBC-E4E7-488F-A320-85AA174C385B}" dt="2022-02-17T14:55:55.415" v="1419" actId="1076"/>
          <ac:grpSpMkLst>
            <pc:docMk/>
            <pc:sldMk cId="656770963" sldId="968"/>
            <ac:grpSpMk id="50" creationId="{43773F64-72AA-487D-8684-6E920F3A77E1}"/>
          </ac:grpSpMkLst>
        </pc:grpChg>
        <pc:grpChg chg="add mod">
          <ac:chgData name="Dimitar Zahariev" userId="b84e4ebc77879e88" providerId="LiveId" clId="{2D28BDBC-E4E7-488F-A320-85AA174C385B}" dt="2022-02-17T14:55:55.415" v="1419" actId="1076"/>
          <ac:grpSpMkLst>
            <pc:docMk/>
            <pc:sldMk cId="656770963" sldId="968"/>
            <ac:grpSpMk id="51" creationId="{EBD80DD8-7703-4A2B-821E-E76A22C723AE}"/>
          </ac:grpSpMkLst>
        </pc:grpChg>
        <pc:cxnChg chg="add del mod">
          <ac:chgData name="Dimitar Zahariev" userId="b84e4ebc77879e88" providerId="LiveId" clId="{2D28BDBC-E4E7-488F-A320-85AA174C385B}" dt="2022-02-17T14:44:20.571" v="1063"/>
          <ac:cxnSpMkLst>
            <pc:docMk/>
            <pc:sldMk cId="656770963" sldId="968"/>
            <ac:cxnSpMk id="14" creationId="{08B2F6E5-193F-454F-8C53-D69855938305}"/>
          </ac:cxnSpMkLst>
        </pc:cxnChg>
        <pc:cxnChg chg="add del mod">
          <ac:chgData name="Dimitar Zahariev" userId="b84e4ebc77879e88" providerId="LiveId" clId="{2D28BDBC-E4E7-488F-A320-85AA174C385B}" dt="2022-02-17T14:44:20.571" v="1063"/>
          <ac:cxnSpMkLst>
            <pc:docMk/>
            <pc:sldMk cId="656770963" sldId="968"/>
            <ac:cxnSpMk id="15" creationId="{CB4BBA8F-BD8C-49FF-AEE8-73F79E3577AA}"/>
          </ac:cxnSpMkLst>
        </pc:cxnChg>
        <pc:cxnChg chg="add del mod">
          <ac:chgData name="Dimitar Zahariev" userId="b84e4ebc77879e88" providerId="LiveId" clId="{2D28BDBC-E4E7-488F-A320-85AA174C385B}" dt="2022-02-17T14:44:20.571" v="1063"/>
          <ac:cxnSpMkLst>
            <pc:docMk/>
            <pc:sldMk cId="656770963" sldId="968"/>
            <ac:cxnSpMk id="16" creationId="{77193311-234D-431C-BBFD-4106011A8A6F}"/>
          </ac:cxnSpMkLst>
        </pc:cxnChg>
        <pc:cxnChg chg="add del mod">
          <ac:chgData name="Dimitar Zahariev" userId="b84e4ebc77879e88" providerId="LiveId" clId="{2D28BDBC-E4E7-488F-A320-85AA174C385B}" dt="2022-02-17T14:44:20.571" v="1063"/>
          <ac:cxnSpMkLst>
            <pc:docMk/>
            <pc:sldMk cId="656770963" sldId="968"/>
            <ac:cxnSpMk id="17" creationId="{897E4A58-3819-4464-9518-E5E68A96D9AC}"/>
          </ac:cxnSpMkLst>
        </pc:cxnChg>
        <pc:cxnChg chg="add del mod">
          <ac:chgData name="Dimitar Zahariev" userId="b84e4ebc77879e88" providerId="LiveId" clId="{2D28BDBC-E4E7-488F-A320-85AA174C385B}" dt="2022-02-17T14:44:20.571" v="1063"/>
          <ac:cxnSpMkLst>
            <pc:docMk/>
            <pc:sldMk cId="656770963" sldId="968"/>
            <ac:cxnSpMk id="23" creationId="{D164DC07-DABD-4D55-A603-9B410A940EC2}"/>
          </ac:cxnSpMkLst>
        </pc:cxnChg>
        <pc:cxnChg chg="add del mod">
          <ac:chgData name="Dimitar Zahariev" userId="b84e4ebc77879e88" providerId="LiveId" clId="{2D28BDBC-E4E7-488F-A320-85AA174C385B}" dt="2022-02-17T14:44:20.571" v="1063"/>
          <ac:cxnSpMkLst>
            <pc:docMk/>
            <pc:sldMk cId="656770963" sldId="968"/>
            <ac:cxnSpMk id="24" creationId="{D614C234-063A-4696-BD66-8657F85B009D}"/>
          </ac:cxnSpMkLst>
        </pc:cxnChg>
        <pc:cxnChg chg="add del mod">
          <ac:chgData name="Dimitar Zahariev" userId="b84e4ebc77879e88" providerId="LiveId" clId="{2D28BDBC-E4E7-488F-A320-85AA174C385B}" dt="2022-02-17T14:44:20.571" v="1063"/>
          <ac:cxnSpMkLst>
            <pc:docMk/>
            <pc:sldMk cId="656770963" sldId="968"/>
            <ac:cxnSpMk id="25" creationId="{4FD6A4CC-B1A4-47E8-A6C2-A3BDE2117175}"/>
          </ac:cxnSpMkLst>
        </pc:cxnChg>
        <pc:cxnChg chg="add del mod">
          <ac:chgData name="Dimitar Zahariev" userId="b84e4ebc77879e88" providerId="LiveId" clId="{2D28BDBC-E4E7-488F-A320-85AA174C385B}" dt="2022-02-17T14:47:41.417" v="1144" actId="478"/>
          <ac:cxnSpMkLst>
            <pc:docMk/>
            <pc:sldMk cId="656770963" sldId="968"/>
            <ac:cxnSpMk id="38" creationId="{736DB152-414F-489A-A376-6B59BA1B2B45}"/>
          </ac:cxnSpMkLst>
        </pc:cxnChg>
        <pc:cxnChg chg="add mod">
          <ac:chgData name="Dimitar Zahariev" userId="b84e4ebc77879e88" providerId="LiveId" clId="{2D28BDBC-E4E7-488F-A320-85AA174C385B}" dt="2022-02-17T14:55:55.415" v="1419" actId="1076"/>
          <ac:cxnSpMkLst>
            <pc:docMk/>
            <pc:sldMk cId="656770963" sldId="968"/>
            <ac:cxnSpMk id="54" creationId="{507B75C7-F66B-45EF-8FB6-C0D9B567DC8D}"/>
          </ac:cxnSpMkLst>
        </pc:cxnChg>
        <pc:cxnChg chg="add mod">
          <ac:chgData name="Dimitar Zahariev" userId="b84e4ebc77879e88" providerId="LiveId" clId="{2D28BDBC-E4E7-488F-A320-85AA174C385B}" dt="2022-02-17T14:55:55.415" v="1419" actId="1076"/>
          <ac:cxnSpMkLst>
            <pc:docMk/>
            <pc:sldMk cId="656770963" sldId="968"/>
            <ac:cxnSpMk id="56" creationId="{A5578D79-1D5F-41BC-B35F-6D826B99243E}"/>
          </ac:cxnSpMkLst>
        </pc:cxnChg>
        <pc:cxnChg chg="add mod">
          <ac:chgData name="Dimitar Zahariev" userId="b84e4ebc77879e88" providerId="LiveId" clId="{2D28BDBC-E4E7-488F-A320-85AA174C385B}" dt="2022-02-17T14:55:55.415" v="1419" actId="1076"/>
          <ac:cxnSpMkLst>
            <pc:docMk/>
            <pc:sldMk cId="656770963" sldId="968"/>
            <ac:cxnSpMk id="58" creationId="{EA22285D-6684-48DD-8DEE-6F343821FDDA}"/>
          </ac:cxnSpMkLst>
        </pc:cxnChg>
        <pc:cxnChg chg="add mod">
          <ac:chgData name="Dimitar Zahariev" userId="b84e4ebc77879e88" providerId="LiveId" clId="{2D28BDBC-E4E7-488F-A320-85AA174C385B}" dt="2022-02-17T14:55:55.415" v="1419" actId="1076"/>
          <ac:cxnSpMkLst>
            <pc:docMk/>
            <pc:sldMk cId="656770963" sldId="968"/>
            <ac:cxnSpMk id="60" creationId="{CE706A71-388A-442A-947F-B5CB935F2E71}"/>
          </ac:cxnSpMkLst>
        </pc:cxnChg>
      </pc:sldChg>
      <pc:sldChg chg="new del">
        <pc:chgData name="Dimitar Zahariev" userId="b84e4ebc77879e88" providerId="LiveId" clId="{2D28BDBC-E4E7-488F-A320-85AA174C385B}" dt="2022-02-17T15:00:40.059" v="1644" actId="47"/>
        <pc:sldMkLst>
          <pc:docMk/>
          <pc:sldMk cId="408043426" sldId="969"/>
        </pc:sldMkLst>
      </pc:sldChg>
      <pc:sldChg chg="new del">
        <pc:chgData name="Dimitar Zahariev" userId="b84e4ebc77879e88" providerId="LiveId" clId="{2D28BDBC-E4E7-488F-A320-85AA174C385B}" dt="2022-02-17T15:00:40.059" v="1644" actId="47"/>
        <pc:sldMkLst>
          <pc:docMk/>
          <pc:sldMk cId="825740871" sldId="970"/>
        </pc:sldMkLst>
      </pc:sldChg>
      <pc:sldChg chg="addSp delSp modSp add mod modAnim">
        <pc:chgData name="Dimitar Zahariev" userId="b84e4ebc77879e88" providerId="LiveId" clId="{2D28BDBC-E4E7-488F-A320-85AA174C385B}" dt="2022-02-17T15:23:39.805" v="2079"/>
        <pc:sldMkLst>
          <pc:docMk/>
          <pc:sldMk cId="883606917" sldId="971"/>
        </pc:sldMkLst>
        <pc:spChg chg="mod">
          <ac:chgData name="Dimitar Zahariev" userId="b84e4ebc77879e88" providerId="LiveId" clId="{2D28BDBC-E4E7-488F-A320-85AA174C385B}" dt="2022-02-17T14:59:20.587" v="1575" actId="20577"/>
          <ac:spMkLst>
            <pc:docMk/>
            <pc:sldMk cId="883606917" sldId="971"/>
            <ac:spMk id="3" creationId="{645166D7-9AEB-46D0-92C2-E7A627C03E60}"/>
          </ac:spMkLst>
        </pc:spChg>
        <pc:spChg chg="add mod">
          <ac:chgData name="Dimitar Zahariev" userId="b84e4ebc77879e88" providerId="LiveId" clId="{2D28BDBC-E4E7-488F-A320-85AA174C385B}" dt="2022-02-17T15:06:34.918" v="1739" actId="1076"/>
          <ac:spMkLst>
            <pc:docMk/>
            <pc:sldMk cId="883606917" sldId="971"/>
            <ac:spMk id="23" creationId="{5DB4CBC4-F5A6-4A86-A985-2E7E58694589}"/>
          </ac:spMkLst>
        </pc:spChg>
        <pc:spChg chg="add del mod">
          <ac:chgData name="Dimitar Zahariev" userId="b84e4ebc77879e88" providerId="LiveId" clId="{2D28BDBC-E4E7-488F-A320-85AA174C385B}" dt="2022-02-17T15:06:12.391" v="1730" actId="478"/>
          <ac:spMkLst>
            <pc:docMk/>
            <pc:sldMk cId="883606917" sldId="971"/>
            <ac:spMk id="24" creationId="{F69168A9-EBA9-4D40-B88D-673B0B829C81}"/>
          </ac:spMkLst>
        </pc:spChg>
        <pc:spChg chg="add mod">
          <ac:chgData name="Dimitar Zahariev" userId="b84e4ebc77879e88" providerId="LiveId" clId="{2D28BDBC-E4E7-488F-A320-85AA174C385B}" dt="2022-02-17T15:03:54.209" v="1693" actId="1076"/>
          <ac:spMkLst>
            <pc:docMk/>
            <pc:sldMk cId="883606917" sldId="971"/>
            <ac:spMk id="25" creationId="{A786FA4F-325B-4228-89BC-B7EF9773E77F}"/>
          </ac:spMkLst>
        </pc:spChg>
        <pc:spChg chg="mod">
          <ac:chgData name="Dimitar Zahariev" userId="b84e4ebc77879e88" providerId="LiveId" clId="{2D28BDBC-E4E7-488F-A320-85AA174C385B}" dt="2022-02-17T15:03:20.057" v="1684" actId="20577"/>
          <ac:spMkLst>
            <pc:docMk/>
            <pc:sldMk cId="883606917" sldId="971"/>
            <ac:spMk id="32" creationId="{0558DA05-68C7-42B0-823E-7AED76E6DA12}"/>
          </ac:spMkLst>
        </pc:spChg>
        <pc:spChg chg="mod">
          <ac:chgData name="Dimitar Zahariev" userId="b84e4ebc77879e88" providerId="LiveId" clId="{2D28BDBC-E4E7-488F-A320-85AA174C385B}" dt="2022-02-17T15:03:13.861" v="1681" actId="20577"/>
          <ac:spMkLst>
            <pc:docMk/>
            <pc:sldMk cId="883606917" sldId="971"/>
            <ac:spMk id="33" creationId="{D50A6CA2-DABA-436D-8DC9-29A64C5B8E77}"/>
          </ac:spMkLst>
        </pc:spChg>
        <pc:spChg chg="mod">
          <ac:chgData name="Dimitar Zahariev" userId="b84e4ebc77879e88" providerId="LiveId" clId="{2D28BDBC-E4E7-488F-A320-85AA174C385B}" dt="2022-02-17T15:03:41.711" v="1690" actId="1076"/>
          <ac:spMkLst>
            <pc:docMk/>
            <pc:sldMk cId="883606917" sldId="971"/>
            <ac:spMk id="34" creationId="{A7EE8ABA-1A94-45CF-B579-1BD05FA28BCC}"/>
          </ac:spMkLst>
        </pc:spChg>
        <pc:spChg chg="mod">
          <ac:chgData name="Dimitar Zahariev" userId="b84e4ebc77879e88" providerId="LiveId" clId="{2D28BDBC-E4E7-488F-A320-85AA174C385B}" dt="2022-02-17T15:07:31.912" v="1758" actId="20577"/>
          <ac:spMkLst>
            <pc:docMk/>
            <pc:sldMk cId="883606917" sldId="971"/>
            <ac:spMk id="35" creationId="{6781F94F-984D-4DEF-84A1-0E56F8012963}"/>
          </ac:spMkLst>
        </pc:spChg>
        <pc:spChg chg="add mod ord">
          <ac:chgData name="Dimitar Zahariev" userId="b84e4ebc77879e88" providerId="LiveId" clId="{2D28BDBC-E4E7-488F-A320-85AA174C385B}" dt="2022-02-17T15:06:18.464" v="1734" actId="20577"/>
          <ac:spMkLst>
            <pc:docMk/>
            <pc:sldMk cId="883606917" sldId="971"/>
            <ac:spMk id="36" creationId="{6691420E-6D65-4335-9782-F59DA178F549}"/>
          </ac:spMkLst>
        </pc:spChg>
        <pc:spChg chg="mod">
          <ac:chgData name="Dimitar Zahariev" userId="b84e4ebc77879e88" providerId="LiveId" clId="{2D28BDBC-E4E7-488F-A320-85AA174C385B}" dt="2022-02-17T15:06:56.892" v="1748" actId="14100"/>
          <ac:spMkLst>
            <pc:docMk/>
            <pc:sldMk cId="883606917" sldId="971"/>
            <ac:spMk id="52" creationId="{087D8388-445F-4DE2-966D-8CDC59C4AF95}"/>
          </ac:spMkLst>
        </pc:spChg>
        <pc:spChg chg="del mod">
          <ac:chgData name="Dimitar Zahariev" userId="b84e4ebc77879e88" providerId="LiveId" clId="{2D28BDBC-E4E7-488F-A320-85AA174C385B}" dt="2022-02-17T15:05:59.072" v="1726" actId="478"/>
          <ac:spMkLst>
            <pc:docMk/>
            <pc:sldMk cId="883606917" sldId="971"/>
            <ac:spMk id="61" creationId="{F3B8EA1C-6DBE-4BFE-A842-A3ABD39C7BC7}"/>
          </ac:spMkLst>
        </pc:spChg>
        <pc:grpChg chg="mod">
          <ac:chgData name="Dimitar Zahariev" userId="b84e4ebc77879e88" providerId="LiveId" clId="{2D28BDBC-E4E7-488F-A320-85AA174C385B}" dt="2022-02-17T15:03:41.711" v="1690" actId="1076"/>
          <ac:grpSpMkLst>
            <pc:docMk/>
            <pc:sldMk cId="883606917" sldId="971"/>
            <ac:grpSpMk id="51" creationId="{EBD80DD8-7703-4A2B-821E-E76A22C723AE}"/>
          </ac:grpSpMkLst>
        </pc:grpChg>
        <pc:cxnChg chg="add mod">
          <ac:chgData name="Dimitar Zahariev" userId="b84e4ebc77879e88" providerId="LiveId" clId="{2D28BDBC-E4E7-488F-A320-85AA174C385B}" dt="2022-02-17T15:03:54.209" v="1693" actId="1076"/>
          <ac:cxnSpMkLst>
            <pc:docMk/>
            <pc:sldMk cId="883606917" sldId="971"/>
            <ac:cxnSpMk id="26" creationId="{8269DB5A-83F4-4049-A755-77B7A8EC1B62}"/>
          </ac:cxnSpMkLst>
        </pc:cxnChg>
        <pc:cxnChg chg="mod">
          <ac:chgData name="Dimitar Zahariev" userId="b84e4ebc77879e88" providerId="LiveId" clId="{2D28BDBC-E4E7-488F-A320-85AA174C385B}" dt="2022-02-17T15:03:41.711" v="1690" actId="1076"/>
          <ac:cxnSpMkLst>
            <pc:docMk/>
            <pc:sldMk cId="883606917" sldId="971"/>
            <ac:cxnSpMk id="54" creationId="{507B75C7-F66B-45EF-8FB6-C0D9B567DC8D}"/>
          </ac:cxnSpMkLst>
        </pc:cxnChg>
        <pc:cxnChg chg="mod">
          <ac:chgData name="Dimitar Zahariev" userId="b84e4ebc77879e88" providerId="LiveId" clId="{2D28BDBC-E4E7-488F-A320-85AA174C385B}" dt="2022-02-17T15:03:41.711" v="1690" actId="1076"/>
          <ac:cxnSpMkLst>
            <pc:docMk/>
            <pc:sldMk cId="883606917" sldId="971"/>
            <ac:cxnSpMk id="56" creationId="{A5578D79-1D5F-41BC-B35F-6D826B99243E}"/>
          </ac:cxnSpMkLst>
        </pc:cxnChg>
        <pc:cxnChg chg="mod">
          <ac:chgData name="Dimitar Zahariev" userId="b84e4ebc77879e88" providerId="LiveId" clId="{2D28BDBC-E4E7-488F-A320-85AA174C385B}" dt="2022-02-17T15:03:44.392" v="1691" actId="14100"/>
          <ac:cxnSpMkLst>
            <pc:docMk/>
            <pc:sldMk cId="883606917" sldId="971"/>
            <ac:cxnSpMk id="58" creationId="{EA22285D-6684-48DD-8DEE-6F343821FDDA}"/>
          </ac:cxnSpMkLst>
        </pc:cxnChg>
      </pc:sldChg>
      <pc:sldChg chg="addSp delSp modSp add mod modAnim">
        <pc:chgData name="Dimitar Zahariev" userId="b84e4ebc77879e88" providerId="LiveId" clId="{2D28BDBC-E4E7-488F-A320-85AA174C385B}" dt="2022-02-17T15:25:15.907" v="2093"/>
        <pc:sldMkLst>
          <pc:docMk/>
          <pc:sldMk cId="1007243808" sldId="972"/>
        </pc:sldMkLst>
        <pc:spChg chg="mod">
          <ac:chgData name="Dimitar Zahariev" userId="b84e4ebc77879e88" providerId="LiveId" clId="{2D28BDBC-E4E7-488F-A320-85AA174C385B}" dt="2022-02-17T15:07:16.106" v="1754" actId="20577"/>
          <ac:spMkLst>
            <pc:docMk/>
            <pc:sldMk cId="1007243808" sldId="972"/>
            <ac:spMk id="3" creationId="{645166D7-9AEB-46D0-92C2-E7A627C03E60}"/>
          </ac:spMkLst>
        </pc:spChg>
        <pc:spChg chg="del">
          <ac:chgData name="Dimitar Zahariev" userId="b84e4ebc77879e88" providerId="LiveId" clId="{2D28BDBC-E4E7-488F-A320-85AA174C385B}" dt="2022-02-17T15:15:28.869" v="1856" actId="478"/>
          <ac:spMkLst>
            <pc:docMk/>
            <pc:sldMk cId="1007243808" sldId="972"/>
            <ac:spMk id="23" creationId="{5DB4CBC4-F5A6-4A86-A985-2E7E58694589}"/>
          </ac:spMkLst>
        </pc:spChg>
        <pc:spChg chg="del">
          <ac:chgData name="Dimitar Zahariev" userId="b84e4ebc77879e88" providerId="LiveId" clId="{2D28BDBC-E4E7-488F-A320-85AA174C385B}" dt="2022-02-17T15:15:40.913" v="1858" actId="478"/>
          <ac:spMkLst>
            <pc:docMk/>
            <pc:sldMk cId="1007243808" sldId="972"/>
            <ac:spMk id="24" creationId="{F69168A9-EBA9-4D40-B88D-673B0B829C81}"/>
          </ac:spMkLst>
        </pc:spChg>
        <pc:spChg chg="mod">
          <ac:chgData name="Dimitar Zahariev" userId="b84e4ebc77879e88" providerId="LiveId" clId="{2D28BDBC-E4E7-488F-A320-85AA174C385B}" dt="2022-02-17T15:01:58.849" v="1668" actId="20577"/>
          <ac:spMkLst>
            <pc:docMk/>
            <pc:sldMk cId="1007243808" sldId="972"/>
            <ac:spMk id="29" creationId="{3D9C8EA3-83DB-45BE-BE2A-0E05701CF542}"/>
          </ac:spMkLst>
        </pc:spChg>
        <pc:spChg chg="mod">
          <ac:chgData name="Dimitar Zahariev" userId="b84e4ebc77879e88" providerId="LiveId" clId="{2D28BDBC-E4E7-488F-A320-85AA174C385B}" dt="2022-02-17T15:12:20.414" v="1814" actId="404"/>
          <ac:spMkLst>
            <pc:docMk/>
            <pc:sldMk cId="1007243808" sldId="972"/>
            <ac:spMk id="30" creationId="{A32574C4-42CF-408A-9441-52B0B4FBE3E7}"/>
          </ac:spMkLst>
        </pc:spChg>
        <pc:spChg chg="mod">
          <ac:chgData name="Dimitar Zahariev" userId="b84e4ebc77879e88" providerId="LiveId" clId="{2D28BDBC-E4E7-488F-A320-85AA174C385B}" dt="2022-02-17T15:11:44.537" v="1807" actId="403"/>
          <ac:spMkLst>
            <pc:docMk/>
            <pc:sldMk cId="1007243808" sldId="972"/>
            <ac:spMk id="32" creationId="{0558DA05-68C7-42B0-823E-7AED76E6DA12}"/>
          </ac:spMkLst>
        </pc:spChg>
        <pc:spChg chg="mod">
          <ac:chgData name="Dimitar Zahariev" userId="b84e4ebc77879e88" providerId="LiveId" clId="{2D28BDBC-E4E7-488F-A320-85AA174C385B}" dt="2022-02-17T15:13:00.119" v="1838" actId="14100"/>
          <ac:spMkLst>
            <pc:docMk/>
            <pc:sldMk cId="1007243808" sldId="972"/>
            <ac:spMk id="33" creationId="{D50A6CA2-DABA-436D-8DC9-29A64C5B8E77}"/>
          </ac:spMkLst>
        </pc:spChg>
        <pc:spChg chg="mod">
          <ac:chgData name="Dimitar Zahariev" userId="b84e4ebc77879e88" providerId="LiveId" clId="{2D28BDBC-E4E7-488F-A320-85AA174C385B}" dt="2022-02-17T15:13:39.567" v="1844" actId="1076"/>
          <ac:spMkLst>
            <pc:docMk/>
            <pc:sldMk cId="1007243808" sldId="972"/>
            <ac:spMk id="34" creationId="{A7EE8ABA-1A94-45CF-B579-1BD05FA28BCC}"/>
          </ac:spMkLst>
        </pc:spChg>
        <pc:spChg chg="mod">
          <ac:chgData name="Dimitar Zahariev" userId="b84e4ebc77879e88" providerId="LiveId" clId="{2D28BDBC-E4E7-488F-A320-85AA174C385B}" dt="2022-02-17T15:01:12.617" v="1647" actId="1076"/>
          <ac:spMkLst>
            <pc:docMk/>
            <pc:sldMk cId="1007243808" sldId="972"/>
            <ac:spMk id="35" creationId="{6781F94F-984D-4DEF-84A1-0E56F8012963}"/>
          </ac:spMkLst>
        </pc:spChg>
        <pc:spChg chg="add mod">
          <ac:chgData name="Dimitar Zahariev" userId="b84e4ebc77879e88" providerId="LiveId" clId="{2D28BDBC-E4E7-488F-A320-85AA174C385B}" dt="2022-02-17T15:01:40.723" v="1653" actId="1076"/>
          <ac:spMkLst>
            <pc:docMk/>
            <pc:sldMk cId="1007243808" sldId="972"/>
            <ac:spMk id="36" creationId="{75BF0C10-B986-4F35-9A98-B0907B2BBDC6}"/>
          </ac:spMkLst>
        </pc:spChg>
        <pc:spChg chg="add mod">
          <ac:chgData name="Dimitar Zahariev" userId="b84e4ebc77879e88" providerId="LiveId" clId="{2D28BDBC-E4E7-488F-A320-85AA174C385B}" dt="2022-02-17T15:01:45.103" v="1658" actId="20577"/>
          <ac:spMkLst>
            <pc:docMk/>
            <pc:sldMk cId="1007243808" sldId="972"/>
            <ac:spMk id="37" creationId="{C5271893-D2F0-42D0-AF1A-8B4B7F09923D}"/>
          </ac:spMkLst>
        </pc:spChg>
        <pc:spChg chg="del">
          <ac:chgData name="Dimitar Zahariev" userId="b84e4ebc77879e88" providerId="LiveId" clId="{2D28BDBC-E4E7-488F-A320-85AA174C385B}" dt="2022-02-17T15:15:42.293" v="1859" actId="478"/>
          <ac:spMkLst>
            <pc:docMk/>
            <pc:sldMk cId="1007243808" sldId="972"/>
            <ac:spMk id="52" creationId="{087D8388-445F-4DE2-966D-8CDC59C4AF95}"/>
          </ac:spMkLst>
        </pc:spChg>
        <pc:spChg chg="add mod">
          <ac:chgData name="Dimitar Zahariev" userId="b84e4ebc77879e88" providerId="LiveId" clId="{2D28BDBC-E4E7-488F-A320-85AA174C385B}" dt="2022-02-17T15:12:52.405" v="1837" actId="20577"/>
          <ac:spMkLst>
            <pc:docMk/>
            <pc:sldMk cId="1007243808" sldId="972"/>
            <ac:spMk id="53" creationId="{13191EBD-E8B0-4F93-B765-C9FD0BC36303}"/>
          </ac:spMkLst>
        </pc:spChg>
        <pc:spChg chg="add del mod">
          <ac:chgData name="Dimitar Zahariev" userId="b84e4ebc77879e88" providerId="LiveId" clId="{2D28BDBC-E4E7-488F-A320-85AA174C385B}" dt="2022-02-17T15:13:42.120" v="1845" actId="478"/>
          <ac:spMkLst>
            <pc:docMk/>
            <pc:sldMk cId="1007243808" sldId="972"/>
            <ac:spMk id="57" creationId="{32BE463C-784B-4C30-857B-039909BBAD1C}"/>
          </ac:spMkLst>
        </pc:spChg>
        <pc:spChg chg="del">
          <ac:chgData name="Dimitar Zahariev" userId="b84e4ebc77879e88" providerId="LiveId" clId="{2D28BDBC-E4E7-488F-A320-85AA174C385B}" dt="2022-02-17T15:15:27.521" v="1855" actId="478"/>
          <ac:spMkLst>
            <pc:docMk/>
            <pc:sldMk cId="1007243808" sldId="972"/>
            <ac:spMk id="61" creationId="{F3B8EA1C-6DBE-4BFE-A842-A3ABD39C7BC7}"/>
          </ac:spMkLst>
        </pc:spChg>
        <pc:spChg chg="add mod">
          <ac:chgData name="Dimitar Zahariev" userId="b84e4ebc77879e88" providerId="LiveId" clId="{2D28BDBC-E4E7-488F-A320-85AA174C385B}" dt="2022-02-17T15:13:56.675" v="1847" actId="1076"/>
          <ac:spMkLst>
            <pc:docMk/>
            <pc:sldMk cId="1007243808" sldId="972"/>
            <ac:spMk id="62" creationId="{0253B853-1C19-46FB-B89A-0F96F6795BF9}"/>
          </ac:spMkLst>
        </pc:spChg>
        <pc:spChg chg="add mod ord">
          <ac:chgData name="Dimitar Zahariev" userId="b84e4ebc77879e88" providerId="LiveId" clId="{2D28BDBC-E4E7-488F-A320-85AA174C385B}" dt="2022-02-17T15:18:40.665" v="2018" actId="6549"/>
          <ac:spMkLst>
            <pc:docMk/>
            <pc:sldMk cId="1007243808" sldId="972"/>
            <ac:spMk id="66" creationId="{45D7EF49-6434-4104-9416-825E2C5FDD16}"/>
          </ac:spMkLst>
        </pc:spChg>
        <pc:spChg chg="add mod">
          <ac:chgData name="Dimitar Zahariev" userId="b84e4ebc77879e88" providerId="LiveId" clId="{2D28BDBC-E4E7-488F-A320-85AA174C385B}" dt="2022-02-17T15:18:30.543" v="2017" actId="20577"/>
          <ac:spMkLst>
            <pc:docMk/>
            <pc:sldMk cId="1007243808" sldId="972"/>
            <ac:spMk id="67" creationId="{94B34BCE-6886-4845-9068-FD01445ED2B5}"/>
          </ac:spMkLst>
        </pc:spChg>
        <pc:spChg chg="add mod">
          <ac:chgData name="Dimitar Zahariev" userId="b84e4ebc77879e88" providerId="LiveId" clId="{2D28BDBC-E4E7-488F-A320-85AA174C385B}" dt="2022-02-17T15:17:56.572" v="1997" actId="14100"/>
          <ac:spMkLst>
            <pc:docMk/>
            <pc:sldMk cId="1007243808" sldId="972"/>
            <ac:spMk id="68" creationId="{4831EA4C-5D2B-40EC-BCEA-6DC0EC7382A5}"/>
          </ac:spMkLst>
        </pc:spChg>
        <pc:spChg chg="add mod">
          <ac:chgData name="Dimitar Zahariev" userId="b84e4ebc77879e88" providerId="LiveId" clId="{2D28BDBC-E4E7-488F-A320-85AA174C385B}" dt="2022-02-17T15:18:50.949" v="2020" actId="1076"/>
          <ac:spMkLst>
            <pc:docMk/>
            <pc:sldMk cId="1007243808" sldId="972"/>
            <ac:spMk id="69" creationId="{534D5DF1-B296-4371-A5EC-DDA9F4EC4BAE}"/>
          </ac:spMkLst>
        </pc:spChg>
        <pc:spChg chg="add mod">
          <ac:chgData name="Dimitar Zahariev" userId="b84e4ebc77879e88" providerId="LiveId" clId="{2D28BDBC-E4E7-488F-A320-85AA174C385B}" dt="2022-02-17T15:18:46.766" v="2019" actId="14100"/>
          <ac:spMkLst>
            <pc:docMk/>
            <pc:sldMk cId="1007243808" sldId="972"/>
            <ac:spMk id="70" creationId="{A44EF5D0-BBBF-43DF-BE28-5DB6BE0AB53B}"/>
          </ac:spMkLst>
        </pc:spChg>
        <pc:grpChg chg="add mod">
          <ac:chgData name="Dimitar Zahariev" userId="b84e4ebc77879e88" providerId="LiveId" clId="{2D28BDBC-E4E7-488F-A320-85AA174C385B}" dt="2022-02-17T15:10:52.412" v="1792" actId="1076"/>
          <ac:grpSpMkLst>
            <pc:docMk/>
            <pc:sldMk cId="1007243808" sldId="972"/>
            <ac:grpSpMk id="28" creationId="{66E842CF-AFDB-4A0F-946E-D786A1AB4093}"/>
          </ac:grpSpMkLst>
        </pc:grpChg>
        <pc:grpChg chg="mod">
          <ac:chgData name="Dimitar Zahariev" userId="b84e4ebc77879e88" providerId="LiveId" clId="{2D28BDBC-E4E7-488F-A320-85AA174C385B}" dt="2022-02-17T15:01:12.617" v="1647" actId="1076"/>
          <ac:grpSpMkLst>
            <pc:docMk/>
            <pc:sldMk cId="1007243808" sldId="972"/>
            <ac:grpSpMk id="51" creationId="{EBD80DD8-7703-4A2B-821E-E76A22C723AE}"/>
          </ac:grpSpMkLst>
        </pc:grpChg>
        <pc:cxnChg chg="add mod">
          <ac:chgData name="Dimitar Zahariev" userId="b84e4ebc77879e88" providerId="LiveId" clId="{2D28BDBC-E4E7-488F-A320-85AA174C385B}" dt="2022-02-17T15:15:01.902" v="1852" actId="1582"/>
          <ac:cxnSpMkLst>
            <pc:docMk/>
            <pc:sldMk cId="1007243808" sldId="972"/>
            <ac:cxnSpMk id="26" creationId="{3FCF56E8-DD9D-450C-9A51-8345398CF02F}"/>
          </ac:cxnSpMkLst>
        </pc:cxnChg>
        <pc:cxnChg chg="add mod">
          <ac:chgData name="Dimitar Zahariev" userId="b84e4ebc77879e88" providerId="LiveId" clId="{2D28BDBC-E4E7-488F-A320-85AA174C385B}" dt="2022-02-17T15:11:14.726" v="1798" actId="1076"/>
          <ac:cxnSpMkLst>
            <pc:docMk/>
            <pc:sldMk cId="1007243808" sldId="972"/>
            <ac:cxnSpMk id="38" creationId="{C8429DC0-DDAB-4ECD-968B-D107EA98856D}"/>
          </ac:cxnSpMkLst>
        </pc:cxnChg>
        <pc:cxnChg chg="add mod">
          <ac:chgData name="Dimitar Zahariev" userId="b84e4ebc77879e88" providerId="LiveId" clId="{2D28BDBC-E4E7-488F-A320-85AA174C385B}" dt="2022-02-17T15:01:40.723" v="1653" actId="1076"/>
          <ac:cxnSpMkLst>
            <pc:docMk/>
            <pc:sldMk cId="1007243808" sldId="972"/>
            <ac:cxnSpMk id="39" creationId="{B5681135-E39B-494C-9636-6692921A7664}"/>
          </ac:cxnSpMkLst>
        </pc:cxnChg>
        <pc:cxnChg chg="add mod">
          <ac:chgData name="Dimitar Zahariev" userId="b84e4ebc77879e88" providerId="LiveId" clId="{2D28BDBC-E4E7-488F-A320-85AA174C385B}" dt="2022-02-17T15:01:40.723" v="1653" actId="1076"/>
          <ac:cxnSpMkLst>
            <pc:docMk/>
            <pc:sldMk cId="1007243808" sldId="972"/>
            <ac:cxnSpMk id="40" creationId="{B4FDC5F9-1BD9-4288-81D7-E8054D6030F9}"/>
          </ac:cxnSpMkLst>
        </pc:cxnChg>
        <pc:cxnChg chg="mod">
          <ac:chgData name="Dimitar Zahariev" userId="b84e4ebc77879e88" providerId="LiveId" clId="{2D28BDBC-E4E7-488F-A320-85AA174C385B}" dt="2022-02-17T15:13:39.567" v="1844" actId="1076"/>
          <ac:cxnSpMkLst>
            <pc:docMk/>
            <pc:sldMk cId="1007243808" sldId="972"/>
            <ac:cxnSpMk id="54" creationId="{507B75C7-F66B-45EF-8FB6-C0D9B567DC8D}"/>
          </ac:cxnSpMkLst>
        </pc:cxnChg>
        <pc:cxnChg chg="mod">
          <ac:chgData name="Dimitar Zahariev" userId="b84e4ebc77879e88" providerId="LiveId" clId="{2D28BDBC-E4E7-488F-A320-85AA174C385B}" dt="2022-02-17T15:13:39.567" v="1844" actId="1076"/>
          <ac:cxnSpMkLst>
            <pc:docMk/>
            <pc:sldMk cId="1007243808" sldId="972"/>
            <ac:cxnSpMk id="56" creationId="{A5578D79-1D5F-41BC-B35F-6D826B99243E}"/>
          </ac:cxnSpMkLst>
        </pc:cxnChg>
        <pc:cxnChg chg="mod">
          <ac:chgData name="Dimitar Zahariev" userId="b84e4ebc77879e88" providerId="LiveId" clId="{2D28BDBC-E4E7-488F-A320-85AA174C385B}" dt="2022-02-17T15:01:33.038" v="1652" actId="14100"/>
          <ac:cxnSpMkLst>
            <pc:docMk/>
            <pc:sldMk cId="1007243808" sldId="972"/>
            <ac:cxnSpMk id="58" creationId="{EA22285D-6684-48DD-8DEE-6F343821FDDA}"/>
          </ac:cxnSpMkLst>
        </pc:cxnChg>
        <pc:cxnChg chg="add mod">
          <ac:chgData name="Dimitar Zahariev" userId="b84e4ebc77879e88" providerId="LiveId" clId="{2D28BDBC-E4E7-488F-A320-85AA174C385B}" dt="2022-02-17T15:15:01.902" v="1852" actId="1582"/>
          <ac:cxnSpMkLst>
            <pc:docMk/>
            <pc:sldMk cId="1007243808" sldId="972"/>
            <ac:cxnSpMk id="65" creationId="{7ABD2288-E65B-4D0C-9272-DE3AC8D80D2D}"/>
          </ac:cxnSpMkLst>
        </pc:cxnChg>
      </pc:sldChg>
    </pc:docChg>
  </pc:docChgLst>
  <pc:docChgLst>
    <pc:chgData name="Dimitar Zahariev" userId="b84e4ebc77879e88" providerId="LiveId" clId="{2AABBBE8-15CF-428D-8AA3-CFAA62D569C0}"/>
    <pc:docChg chg="custSel addSld delSld modSld modSection">
      <pc:chgData name="Dimitar Zahariev" userId="b84e4ebc77879e88" providerId="LiveId" clId="{2AABBBE8-15CF-428D-8AA3-CFAA62D569C0}" dt="2021-05-17T14:49:16.964" v="83" actId="20577"/>
      <pc:docMkLst>
        <pc:docMk/>
      </pc:docMkLst>
      <pc:sldChg chg="modSp">
        <pc:chgData name="Dimitar Zahariev" userId="b84e4ebc77879e88" providerId="LiveId" clId="{2AABBBE8-15CF-428D-8AA3-CFAA62D569C0}" dt="2021-05-17T14:45:50.775" v="73" actId="20577"/>
        <pc:sldMkLst>
          <pc:docMk/>
          <pc:sldMk cId="3453796796" sldId="639"/>
        </pc:sldMkLst>
        <pc:spChg chg="mod">
          <ac:chgData name="Dimitar Zahariev" userId="b84e4ebc77879e88" providerId="LiveId" clId="{2AABBBE8-15CF-428D-8AA3-CFAA62D569C0}" dt="2021-05-17T14:45:50.775" v="73" actId="20577"/>
          <ac:spMkLst>
            <pc:docMk/>
            <pc:sldMk cId="3453796796" sldId="639"/>
            <ac:spMk id="14" creationId="{8DE48D36-9167-4C4B-BDE9-7C1232844027}"/>
          </ac:spMkLst>
        </pc:spChg>
      </pc:sldChg>
      <pc:sldChg chg="modSp">
        <pc:chgData name="Dimitar Zahariev" userId="b84e4ebc77879e88" providerId="LiveId" clId="{2AABBBE8-15CF-428D-8AA3-CFAA62D569C0}" dt="2021-05-17T10:14:04.021" v="13" actId="33524"/>
        <pc:sldMkLst>
          <pc:docMk/>
          <pc:sldMk cId="1984311453" sldId="651"/>
        </pc:sldMkLst>
        <pc:spChg chg="mod">
          <ac:chgData name="Dimitar Zahariev" userId="b84e4ebc77879e88" providerId="LiveId" clId="{2AABBBE8-15CF-428D-8AA3-CFAA62D569C0}" dt="2021-05-17T10:14:04.021" v="13" actId="33524"/>
          <ac:spMkLst>
            <pc:docMk/>
            <pc:sldMk cId="1984311453" sldId="651"/>
            <ac:spMk id="3" creationId="{00000000-0000-0000-0000-000000000000}"/>
          </ac:spMkLst>
        </pc:spChg>
      </pc:sldChg>
      <pc:sldChg chg="modSp modAnim">
        <pc:chgData name="Dimitar Zahariev" userId="b84e4ebc77879e88" providerId="LiveId" clId="{2AABBBE8-15CF-428D-8AA3-CFAA62D569C0}" dt="2021-05-17T14:39:44.738" v="72" actId="20577"/>
        <pc:sldMkLst>
          <pc:docMk/>
          <pc:sldMk cId="2630896305" sldId="655"/>
        </pc:sldMkLst>
        <pc:spChg chg="mod">
          <ac:chgData name="Dimitar Zahariev" userId="b84e4ebc77879e88" providerId="LiveId" clId="{2AABBBE8-15CF-428D-8AA3-CFAA62D569C0}" dt="2021-05-17T14:39:44.738" v="72" actId="20577"/>
          <ac:spMkLst>
            <pc:docMk/>
            <pc:sldMk cId="2630896305" sldId="655"/>
            <ac:spMk id="16" creationId="{F518016E-B604-4464-A9E8-0E03BC1C9C3A}"/>
          </ac:spMkLst>
        </pc:spChg>
      </pc:sldChg>
      <pc:sldChg chg="del">
        <pc:chgData name="Dimitar Zahariev" userId="b84e4ebc77879e88" providerId="LiveId" clId="{2AABBBE8-15CF-428D-8AA3-CFAA62D569C0}" dt="2021-05-17T10:10:01.378" v="1" actId="47"/>
        <pc:sldMkLst>
          <pc:docMk/>
          <pc:sldMk cId="1022073263" sldId="698"/>
        </pc:sldMkLst>
      </pc:sldChg>
      <pc:sldChg chg="modSp mod">
        <pc:chgData name="Dimitar Zahariev" userId="b84e4ebc77879e88" providerId="LiveId" clId="{2AABBBE8-15CF-428D-8AA3-CFAA62D569C0}" dt="2021-05-17T14:38:42.074" v="18" actId="27918"/>
        <pc:sldMkLst>
          <pc:docMk/>
          <pc:sldMk cId="2101684696" sldId="777"/>
        </pc:sldMkLst>
        <pc:spChg chg="mod">
          <ac:chgData name="Dimitar Zahariev" userId="b84e4ebc77879e88" providerId="LiveId" clId="{2AABBBE8-15CF-428D-8AA3-CFAA62D569C0}" dt="2021-05-17T10:10:58.592" v="6" actId="20577"/>
          <ac:spMkLst>
            <pc:docMk/>
            <pc:sldMk cId="2101684696" sldId="777"/>
            <ac:spMk id="5" creationId="{CE3A497E-D31F-4160-B181-5B0926196B2A}"/>
          </ac:spMkLst>
        </pc:spChg>
        <pc:spChg chg="mod">
          <ac:chgData name="Dimitar Zahariev" userId="b84e4ebc77879e88" providerId="LiveId" clId="{2AABBBE8-15CF-428D-8AA3-CFAA62D569C0}" dt="2021-05-17T14:37:26.843" v="15" actId="20577"/>
          <ac:spMkLst>
            <pc:docMk/>
            <pc:sldMk cId="2101684696" sldId="777"/>
            <ac:spMk id="7" creationId="{1065B2A5-13D4-4A6D-99AC-7031C44EAE0E}"/>
          </ac:spMkLst>
        </pc:spChg>
        <pc:graphicFrameChg chg="mod">
          <ac:chgData name="Dimitar Zahariev" userId="b84e4ebc77879e88" providerId="LiveId" clId="{2AABBBE8-15CF-428D-8AA3-CFAA62D569C0}" dt="2021-05-17T10:10:42.759" v="3"/>
          <ac:graphicFrameMkLst>
            <pc:docMk/>
            <pc:sldMk cId="2101684696" sldId="777"/>
            <ac:graphicFrameMk id="6" creationId="{4A58F16C-2B8D-4345-BEE3-9ACBF1EF9D64}"/>
          </ac:graphicFrameMkLst>
        </pc:graphicFrameChg>
      </pc:sldChg>
      <pc:sldChg chg="del">
        <pc:chgData name="Dimitar Zahariev" userId="b84e4ebc77879e88" providerId="LiveId" clId="{2AABBBE8-15CF-428D-8AA3-CFAA62D569C0}" dt="2021-05-17T10:11:58.178" v="12" actId="47"/>
        <pc:sldMkLst>
          <pc:docMk/>
          <pc:sldMk cId="2415607572" sldId="959"/>
        </pc:sldMkLst>
      </pc:sldChg>
      <pc:sldChg chg="del">
        <pc:chgData name="Dimitar Zahariev" userId="b84e4ebc77879e88" providerId="LiveId" clId="{2AABBBE8-15CF-428D-8AA3-CFAA62D569C0}" dt="2021-05-17T10:11:57.470" v="11" actId="47"/>
        <pc:sldMkLst>
          <pc:docMk/>
          <pc:sldMk cId="2707680920" sldId="962"/>
        </pc:sldMkLst>
      </pc:sldChg>
      <pc:sldChg chg="add">
        <pc:chgData name="Dimitar Zahariev" userId="b84e4ebc77879e88" providerId="LiveId" clId="{2AABBBE8-15CF-428D-8AA3-CFAA62D569C0}" dt="2021-05-17T10:09:59.465" v="0"/>
        <pc:sldMkLst>
          <pc:docMk/>
          <pc:sldMk cId="452767044" sldId="964"/>
        </pc:sldMkLst>
      </pc:sldChg>
      <pc:sldChg chg="addSp delSp modSp add mod">
        <pc:chgData name="Dimitar Zahariev" userId="b84e4ebc77879e88" providerId="LiveId" clId="{2AABBBE8-15CF-428D-8AA3-CFAA62D569C0}" dt="2021-05-17T14:49:16.964" v="83" actId="20577"/>
        <pc:sldMkLst>
          <pc:docMk/>
          <pc:sldMk cId="231222908" sldId="965"/>
        </pc:sldMkLst>
        <pc:spChg chg="mod">
          <ac:chgData name="Dimitar Zahariev" userId="b84e4ebc77879e88" providerId="LiveId" clId="{2AABBBE8-15CF-428D-8AA3-CFAA62D569C0}" dt="2021-05-17T14:49:16.964" v="83" actId="20577"/>
          <ac:spMkLst>
            <pc:docMk/>
            <pc:sldMk cId="231222908" sldId="965"/>
            <ac:spMk id="4" creationId="{00000000-0000-0000-0000-000000000000}"/>
          </ac:spMkLst>
        </pc:spChg>
        <pc:picChg chg="add mod">
          <ac:chgData name="Dimitar Zahariev" userId="b84e4ebc77879e88" providerId="LiveId" clId="{2AABBBE8-15CF-428D-8AA3-CFAA62D569C0}" dt="2021-05-17T14:48:59.269" v="78" actId="1076"/>
          <ac:picMkLst>
            <pc:docMk/>
            <pc:sldMk cId="231222908" sldId="965"/>
            <ac:picMk id="5" creationId="{3DC0D699-69F1-497F-A6DA-F15B87FFA91B}"/>
          </ac:picMkLst>
        </pc:picChg>
        <pc:picChg chg="del">
          <ac:chgData name="Dimitar Zahariev" userId="b84e4ebc77879e88" providerId="LiveId" clId="{2AABBBE8-15CF-428D-8AA3-CFAA62D569C0}" dt="2021-05-17T14:48:50.100" v="75" actId="478"/>
          <ac:picMkLst>
            <pc:docMk/>
            <pc:sldMk cId="231222908" sldId="965"/>
            <ac:picMk id="12" creationId="{FE4BB485-D114-4718-9DDC-8670FBB65098}"/>
          </ac:picMkLst>
        </pc:picChg>
      </pc:sldChg>
    </pc:docChg>
  </pc:docChgLst>
  <pc:docChgLst>
    <pc:chgData name="Dimitar Zahariev" userId="b84e4ebc77879e88" providerId="LiveId" clId="{29F50B02-0794-4A8C-A795-FAB12D69CAAC}"/>
    <pc:docChg chg="undo custSel addSld delSld modSld sldOrd delSection modSection">
      <pc:chgData name="Dimitar Zahariev" userId="b84e4ebc77879e88" providerId="LiveId" clId="{29F50B02-0794-4A8C-A795-FAB12D69CAAC}" dt="2020-05-26T06:20:49.172" v="38" actId="47"/>
      <pc:docMkLst>
        <pc:docMk/>
      </pc:docMkLst>
      <pc:sldChg chg="add del">
        <pc:chgData name="Dimitar Zahariev" userId="b84e4ebc77879e88" providerId="LiveId" clId="{29F50B02-0794-4A8C-A795-FAB12D69CAAC}" dt="2020-05-26T06:17:34.159" v="17" actId="47"/>
        <pc:sldMkLst>
          <pc:docMk/>
          <pc:sldMk cId="3215379390" sldId="274"/>
        </pc:sldMkLst>
      </pc:sldChg>
      <pc:sldChg chg="add del">
        <pc:chgData name="Dimitar Zahariev" userId="b84e4ebc77879e88" providerId="LiveId" clId="{29F50B02-0794-4A8C-A795-FAB12D69CAAC}" dt="2020-05-26T06:18:16.458" v="22" actId="47"/>
        <pc:sldMkLst>
          <pc:docMk/>
          <pc:sldMk cId="1646986932" sldId="276"/>
        </pc:sldMkLst>
      </pc:sldChg>
      <pc:sldChg chg="del">
        <pc:chgData name="Dimitar Zahariev" userId="b84e4ebc77879e88" providerId="LiveId" clId="{29F50B02-0794-4A8C-A795-FAB12D69CAAC}" dt="2020-05-26T06:20:49.172" v="38" actId="47"/>
        <pc:sldMkLst>
          <pc:docMk/>
          <pc:sldMk cId="3538928320" sldId="401"/>
        </pc:sldMkLst>
      </pc:sldChg>
      <pc:sldChg chg="del">
        <pc:chgData name="Dimitar Zahariev" userId="b84e4ebc77879e88" providerId="LiveId" clId="{29F50B02-0794-4A8C-A795-FAB12D69CAAC}" dt="2020-05-26T06:20:49.172" v="38" actId="47"/>
        <pc:sldMkLst>
          <pc:docMk/>
          <pc:sldMk cId="144186764" sldId="405"/>
        </pc:sldMkLst>
      </pc:sldChg>
      <pc:sldChg chg="del">
        <pc:chgData name="Dimitar Zahariev" userId="b84e4ebc77879e88" providerId="LiveId" clId="{29F50B02-0794-4A8C-A795-FAB12D69CAAC}" dt="2020-05-26T06:20:49.172" v="38" actId="47"/>
        <pc:sldMkLst>
          <pc:docMk/>
          <pc:sldMk cId="582614691" sldId="490"/>
        </pc:sldMkLst>
      </pc:sldChg>
      <pc:sldChg chg="del">
        <pc:chgData name="Dimitar Zahariev" userId="b84e4ebc77879e88" providerId="LiveId" clId="{29F50B02-0794-4A8C-A795-FAB12D69CAAC}" dt="2020-05-26T06:20:49.172" v="38" actId="47"/>
        <pc:sldMkLst>
          <pc:docMk/>
          <pc:sldMk cId="1293583112" sldId="491"/>
        </pc:sldMkLst>
      </pc:sldChg>
      <pc:sldChg chg="modSp add del modAnim">
        <pc:chgData name="Dimitar Zahariev" userId="b84e4ebc77879e88" providerId="LiveId" clId="{29F50B02-0794-4A8C-A795-FAB12D69CAAC}" dt="2020-05-26T06:17:51.295" v="20"/>
        <pc:sldMkLst>
          <pc:docMk/>
          <pc:sldMk cId="2164761236" sldId="532"/>
        </pc:sldMkLst>
        <pc:spChg chg="mod">
          <ac:chgData name="Dimitar Zahariev" userId="b84e4ebc77879e88" providerId="LiveId" clId="{29F50B02-0794-4A8C-A795-FAB12D69CAAC}" dt="2020-05-26T06:17:51.295" v="20"/>
          <ac:spMkLst>
            <pc:docMk/>
            <pc:sldMk cId="2164761236" sldId="532"/>
            <ac:spMk id="3" creationId="{CCBBA88C-C72C-46FC-B1CD-F9B946D90BB3}"/>
          </ac:spMkLst>
        </pc:spChg>
      </pc:sldChg>
      <pc:sldChg chg="del">
        <pc:chgData name="Dimitar Zahariev" userId="b84e4ebc77879e88" providerId="LiveId" clId="{29F50B02-0794-4A8C-A795-FAB12D69CAAC}" dt="2020-05-26T06:18:22.089" v="23" actId="47"/>
        <pc:sldMkLst>
          <pc:docMk/>
          <pc:sldMk cId="3096658682" sldId="561"/>
        </pc:sldMkLst>
      </pc:sldChg>
      <pc:sldChg chg="del">
        <pc:chgData name="Dimitar Zahariev" userId="b84e4ebc77879e88" providerId="LiveId" clId="{29F50B02-0794-4A8C-A795-FAB12D69CAAC}" dt="2020-05-26T06:19:22.478" v="31" actId="47"/>
        <pc:sldMkLst>
          <pc:docMk/>
          <pc:sldMk cId="1276188225" sldId="562"/>
        </pc:sldMkLst>
      </pc:sldChg>
      <pc:sldChg chg="del">
        <pc:chgData name="Dimitar Zahariev" userId="b84e4ebc77879e88" providerId="LiveId" clId="{29F50B02-0794-4A8C-A795-FAB12D69CAAC}" dt="2020-05-26T06:18:28.536" v="25" actId="47"/>
        <pc:sldMkLst>
          <pc:docMk/>
          <pc:sldMk cId="3834341455" sldId="563"/>
        </pc:sldMkLst>
      </pc:sldChg>
      <pc:sldChg chg="del">
        <pc:chgData name="Dimitar Zahariev" userId="b84e4ebc77879e88" providerId="LiveId" clId="{29F50B02-0794-4A8C-A795-FAB12D69CAAC}" dt="2020-05-26T06:18:26.118" v="24" actId="47"/>
        <pc:sldMkLst>
          <pc:docMk/>
          <pc:sldMk cId="1920674499" sldId="564"/>
        </pc:sldMkLst>
      </pc:sldChg>
      <pc:sldChg chg="ord">
        <pc:chgData name="Dimitar Zahariev" userId="b84e4ebc77879e88" providerId="LiveId" clId="{29F50B02-0794-4A8C-A795-FAB12D69CAAC}" dt="2020-05-26T06:18:31.915" v="26" actId="20578"/>
        <pc:sldMkLst>
          <pc:docMk/>
          <pc:sldMk cId="2397401561" sldId="664"/>
        </pc:sldMkLst>
      </pc:sldChg>
      <pc:sldChg chg="add del">
        <pc:chgData name="Dimitar Zahariev" userId="b84e4ebc77879e88" providerId="LiveId" clId="{29F50B02-0794-4A8C-A795-FAB12D69CAAC}" dt="2020-05-26T06:17:02.738" v="2"/>
        <pc:sldMkLst>
          <pc:docMk/>
          <pc:sldMk cId="1022073263" sldId="698"/>
        </pc:sldMkLst>
      </pc:sldChg>
      <pc:sldChg chg="add">
        <pc:chgData name="Dimitar Zahariev" userId="b84e4ebc77879e88" providerId="LiveId" clId="{29F50B02-0794-4A8C-A795-FAB12D69CAAC}" dt="2020-05-26T06:20:44.615" v="37"/>
        <pc:sldMkLst>
          <pc:docMk/>
          <pc:sldMk cId="2102493134" sldId="704"/>
        </pc:sldMkLst>
      </pc:sldChg>
      <pc:sldChg chg="add">
        <pc:chgData name="Dimitar Zahariev" userId="b84e4ebc77879e88" providerId="LiveId" clId="{29F50B02-0794-4A8C-A795-FAB12D69CAAC}" dt="2020-05-26T06:20:44.615" v="37"/>
        <pc:sldMkLst>
          <pc:docMk/>
          <pc:sldMk cId="1442370095" sldId="705"/>
        </pc:sldMkLst>
      </pc:sldChg>
      <pc:sldChg chg="add">
        <pc:chgData name="Dimitar Zahariev" userId="b84e4ebc77879e88" providerId="LiveId" clId="{29F50B02-0794-4A8C-A795-FAB12D69CAAC}" dt="2020-05-26T06:20:44.615" v="37"/>
        <pc:sldMkLst>
          <pc:docMk/>
          <pc:sldMk cId="1028908468" sldId="706"/>
        </pc:sldMkLst>
      </pc:sldChg>
      <pc:sldChg chg="add">
        <pc:chgData name="Dimitar Zahariev" userId="b84e4ebc77879e88" providerId="LiveId" clId="{29F50B02-0794-4A8C-A795-FAB12D69CAAC}" dt="2020-05-26T06:20:44.615" v="37"/>
        <pc:sldMkLst>
          <pc:docMk/>
          <pc:sldMk cId="3839367367" sldId="707"/>
        </pc:sldMkLst>
      </pc:sldChg>
      <pc:sldChg chg="modSp add del mod">
        <pc:chgData name="Dimitar Zahariev" userId="b84e4ebc77879e88" providerId="LiveId" clId="{29F50B02-0794-4A8C-A795-FAB12D69CAAC}" dt="2020-05-26T06:17:31.004" v="16" actId="6549"/>
        <pc:sldMkLst>
          <pc:docMk/>
          <pc:sldMk cId="2825810768" sldId="708"/>
        </pc:sldMkLst>
        <pc:spChg chg="mod">
          <ac:chgData name="Dimitar Zahariev" userId="b84e4ebc77879e88" providerId="LiveId" clId="{29F50B02-0794-4A8C-A795-FAB12D69CAAC}" dt="2020-05-26T06:17:31.004" v="16" actId="6549"/>
          <ac:spMkLst>
            <pc:docMk/>
            <pc:sldMk cId="2825810768" sldId="708"/>
            <ac:spMk id="2" creationId="{37F91798-9AD5-4209-8887-958029548481}"/>
          </ac:spMkLst>
        </pc:spChg>
        <pc:spChg chg="mod">
          <ac:chgData name="Dimitar Zahariev" userId="b84e4ebc77879e88" providerId="LiveId" clId="{29F50B02-0794-4A8C-A795-FAB12D69CAAC}" dt="2020-05-26T06:17:24.538" v="5"/>
          <ac:spMkLst>
            <pc:docMk/>
            <pc:sldMk cId="2825810768" sldId="708"/>
            <ac:spMk id="3" creationId="{A004DC04-DA2A-41C0-8578-4B8D2F08EA7D}"/>
          </ac:spMkLst>
        </pc:spChg>
      </pc:sldChg>
      <pc:sldChg chg="add">
        <pc:chgData name="Dimitar Zahariev" userId="b84e4ebc77879e88" providerId="LiveId" clId="{29F50B02-0794-4A8C-A795-FAB12D69CAAC}" dt="2020-05-26T06:20:44.615" v="37"/>
        <pc:sldMkLst>
          <pc:docMk/>
          <pc:sldMk cId="1326907048" sldId="709"/>
        </pc:sldMkLst>
      </pc:sldChg>
      <pc:sldChg chg="modSp add del mod">
        <pc:chgData name="Dimitar Zahariev" userId="b84e4ebc77879e88" providerId="LiveId" clId="{29F50B02-0794-4A8C-A795-FAB12D69CAAC}" dt="2020-05-26T06:18:52.467" v="29" actId="20577"/>
        <pc:sldMkLst>
          <pc:docMk/>
          <pc:sldMk cId="3573638177" sldId="781"/>
        </pc:sldMkLst>
        <pc:spChg chg="mod">
          <ac:chgData name="Dimitar Zahariev" userId="b84e4ebc77879e88" providerId="LiveId" clId="{29F50B02-0794-4A8C-A795-FAB12D69CAAC}" dt="2020-05-26T06:18:52.467" v="29" actId="20577"/>
          <ac:spMkLst>
            <pc:docMk/>
            <pc:sldMk cId="3573638177" sldId="781"/>
            <ac:spMk id="4" creationId="{623E2A05-BDA4-430D-B3B4-5639B1B63476}"/>
          </ac:spMkLst>
        </pc:spChg>
      </pc:sldChg>
      <pc:sldChg chg="modSp add del mod">
        <pc:chgData name="Dimitar Zahariev" userId="b84e4ebc77879e88" providerId="LiveId" clId="{29F50B02-0794-4A8C-A795-FAB12D69CAAC}" dt="2020-05-26T06:17:39.588" v="19" actId="20577"/>
        <pc:sldMkLst>
          <pc:docMk/>
          <pc:sldMk cId="677116395" sldId="791"/>
        </pc:sldMkLst>
        <pc:spChg chg="mod">
          <ac:chgData name="Dimitar Zahariev" userId="b84e4ebc77879e88" providerId="LiveId" clId="{29F50B02-0794-4A8C-A795-FAB12D69CAAC}" dt="2020-05-26T06:17:39.588" v="19" actId="20577"/>
          <ac:spMkLst>
            <pc:docMk/>
            <pc:sldMk cId="677116395" sldId="791"/>
            <ac:spMk id="6" creationId="{D329B28C-47EF-4462-BD8A-25349090958E}"/>
          </ac:spMkLst>
        </pc:spChg>
      </pc:sldChg>
      <pc:sldChg chg="add">
        <pc:chgData name="Dimitar Zahariev" userId="b84e4ebc77879e88" providerId="LiveId" clId="{29F50B02-0794-4A8C-A795-FAB12D69CAAC}" dt="2020-05-26T06:19:20.590" v="30"/>
        <pc:sldMkLst>
          <pc:docMk/>
          <pc:sldMk cId="4076232561" sldId="960"/>
        </pc:sldMkLst>
      </pc:sldChg>
      <pc:sldChg chg="add ord">
        <pc:chgData name="Dimitar Zahariev" userId="b84e4ebc77879e88" providerId="LiveId" clId="{29F50B02-0794-4A8C-A795-FAB12D69CAAC}" dt="2020-05-26T06:19:38.098" v="36"/>
        <pc:sldMkLst>
          <pc:docMk/>
          <pc:sldMk cId="2370646348" sldId="96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150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M1</c:v>
                </c:pt>
                <c:pt idx="1">
                  <c:v>M2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109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150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98386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9500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4822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706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4067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84733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32247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99490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25760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9630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4.png"/><Relationship Id="rId7" Type="http://schemas.openxmlformats.org/officeDocument/2006/relationships/image" Target="../media/image18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45.png"/><Relationship Id="rId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9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5.png"/><Relationship Id="rId4" Type="http://schemas.openxmlformats.org/officeDocument/2006/relationships/hyperlink" Target="https://softuni.org/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4.png"/><Relationship Id="rId7" Type="http://schemas.openxmlformats.org/officeDocument/2006/relationships/image" Target="../media/image18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11" Type="http://schemas.openxmlformats.org/officeDocument/2006/relationships/image" Target="../media/image45.png"/><Relationship Id="rId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84633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40042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1" y="5184002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5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9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2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5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3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3" y="321502"/>
            <a:ext cx="11083636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2413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2385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3060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9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6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69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2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2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7112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1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7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11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1730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5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3386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1" y="3408498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7" y="1371604"/>
            <a:ext cx="9049234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5160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3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1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0451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8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6984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2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70120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76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704" r:id="rId15"/>
    <p:sldLayoutId id="2147483705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1" y="3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713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255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803034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255336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1699703" indent="-3523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8370" indent="-266620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67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62.jpeg"/><Relationship Id="rId21" Type="http://schemas.openxmlformats.org/officeDocument/2006/relationships/image" Target="../media/image71.png"/><Relationship Id="rId7" Type="http://schemas.openxmlformats.org/officeDocument/2006/relationships/image" Target="../media/image64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69.png"/><Relationship Id="rId25" Type="http://schemas.openxmlformats.org/officeDocument/2006/relationships/image" Target="../media/image7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75.jp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66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63.png"/><Relationship Id="rId15" Type="http://schemas.openxmlformats.org/officeDocument/2006/relationships/image" Target="../media/image68.jpeg"/><Relationship Id="rId23" Type="http://schemas.openxmlformats.org/officeDocument/2006/relationships/image" Target="../media/image72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70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65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7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hyperlink" Target="https://softuni.bg/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Advanced Techniques. Distributed Applications. Clusters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Docker</a:t>
            </a:r>
          </a:p>
        </p:txBody>
      </p:sp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8F7CF99B-AEA3-4862-B374-39CE10CE6C9C}"/>
              </a:ext>
            </a:extLst>
          </p:cNvPr>
          <p:cNvPicPr preferRelativeResize="0"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7" y="1989348"/>
            <a:ext cx="4769719" cy="2674540"/>
          </a:xfrm>
        </p:spPr>
      </p:pic>
    </p:spTree>
    <p:extLst>
      <p:ext uri="{BB962C8B-B14F-4D97-AF65-F5344CB8AC3E}">
        <p14:creationId xmlns:p14="http://schemas.microsoft.com/office/powerpoint/2010/main" val="282581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88F6D-4A59-4403-802B-740F93F30D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61126"/>
          </a:xfrm>
        </p:spPr>
        <p:txBody>
          <a:bodyPr>
            <a:normAutofit/>
          </a:bodyPr>
          <a:lstStyle/>
          <a:p>
            <a:pPr latinLnBrk="0"/>
            <a:r>
              <a:rPr lang="en-US" sz="3000" dirty="0"/>
              <a:t>Uses </a:t>
            </a:r>
            <a:r>
              <a:rPr lang="en-US" sz="3000" b="1" dirty="0"/>
              <a:t>pluggable drivers</a:t>
            </a:r>
            <a:r>
              <a:rPr lang="en-US" sz="3000" dirty="0"/>
              <a:t>. There is a </a:t>
            </a:r>
            <a:r>
              <a:rPr lang="en-US" sz="3000" b="1" dirty="0"/>
              <a:t>set of preinstalled</a:t>
            </a:r>
            <a:r>
              <a:rPr lang="en-US" sz="3000" dirty="0"/>
              <a:t> drivers</a:t>
            </a:r>
          </a:p>
          <a:p>
            <a:pPr latinLnBrk="0"/>
            <a:r>
              <a:rPr lang="en-US" sz="3000" b="1" dirty="0"/>
              <a:t>bridge</a:t>
            </a:r>
            <a:r>
              <a:rPr lang="en-US" sz="3000" dirty="0"/>
              <a:t> is the default driver. It allows containers connected to the same bridge to communicate while isolating them from the rest</a:t>
            </a:r>
          </a:p>
          <a:p>
            <a:pPr latinLnBrk="0"/>
            <a:r>
              <a:rPr lang="en-US" sz="3000" b="1" dirty="0"/>
              <a:t>host</a:t>
            </a:r>
            <a:r>
              <a:rPr lang="en-US" sz="3000" dirty="0"/>
              <a:t> uses the host’s networking directly</a:t>
            </a:r>
          </a:p>
          <a:p>
            <a:pPr latinLnBrk="0"/>
            <a:r>
              <a:rPr lang="en-US" sz="3000" b="1" dirty="0"/>
              <a:t>overlay</a:t>
            </a:r>
            <a:r>
              <a:rPr lang="en-US" sz="3000" dirty="0"/>
              <a:t> connects multiple Docker daemons together and enables swarm services to communicate with each other</a:t>
            </a:r>
          </a:p>
          <a:p>
            <a:pPr latinLnBrk="0"/>
            <a:r>
              <a:rPr lang="en-US" sz="3000" b="1" dirty="0" err="1"/>
              <a:t>ipvlan</a:t>
            </a:r>
            <a:r>
              <a:rPr lang="en-US" sz="3000" dirty="0"/>
              <a:t> gives total control over both IPv4 and IPv6 addressing</a:t>
            </a:r>
          </a:p>
          <a:p>
            <a:pPr latinLnBrk="0"/>
            <a:r>
              <a:rPr lang="en-US" sz="3000" b="1" dirty="0" err="1"/>
              <a:t>macvlan</a:t>
            </a:r>
            <a:r>
              <a:rPr lang="en-US" sz="3000" dirty="0"/>
              <a:t> allows for assigning specific MAC addresses to containers</a:t>
            </a:r>
          </a:p>
          <a:p>
            <a:pPr latinLnBrk="0"/>
            <a:r>
              <a:rPr lang="en-US" sz="3000" b="1" dirty="0"/>
              <a:t>none</a:t>
            </a:r>
            <a:r>
              <a:rPr lang="en-US" sz="3000" dirty="0"/>
              <a:t> disables all networking for a container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E7FFC4-5B76-4A65-8182-20C9F995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Network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650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E9635EE5-F86A-4CCA-9957-86DC6AA9510A}"/>
              </a:ext>
            </a:extLst>
          </p:cNvPr>
          <p:cNvSpPr txBox="1">
            <a:spLocks/>
          </p:cNvSpPr>
          <p:nvPr/>
        </p:nvSpPr>
        <p:spPr>
          <a:xfrm>
            <a:off x="192001" y="1429971"/>
            <a:ext cx="11804822" cy="52915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Start a container with no explicit </a:t>
            </a:r>
            <a:br>
              <a:rPr lang="bg-BG" sz="3000" dirty="0"/>
            </a:br>
            <a:r>
              <a:rPr lang="en-US" sz="3000" dirty="0"/>
              <a:t>network settings</a:t>
            </a:r>
            <a:br>
              <a:rPr lang="bg-BG" sz="3000" dirty="0"/>
            </a:br>
            <a:br>
              <a:rPr lang="bg-BG" sz="3000" dirty="0"/>
            </a:b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We can expose a container port</a:t>
            </a:r>
            <a:endParaRPr lang="bg-BG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5166D7-9AEB-46D0-92C2-E7A627C0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Network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B292A-BC01-4593-A19E-2AFEF201DC7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4245A9-83C1-4D11-8CDC-1A55F06081AA}"/>
              </a:ext>
            </a:extLst>
          </p:cNvPr>
          <p:cNvSpPr/>
          <p:nvPr/>
        </p:nvSpPr>
        <p:spPr bwMode="auto">
          <a:xfrm>
            <a:off x="7312233" y="1206687"/>
            <a:ext cx="4756825" cy="49672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Host (docker)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BD80DD8-7703-4A2B-821E-E76A22C723AE}"/>
              </a:ext>
            </a:extLst>
          </p:cNvPr>
          <p:cNvGrpSpPr/>
          <p:nvPr/>
        </p:nvGrpSpPr>
        <p:grpSpPr>
          <a:xfrm>
            <a:off x="8580607" y="1728384"/>
            <a:ext cx="2212930" cy="1128412"/>
            <a:chOff x="6717063" y="2587557"/>
            <a:chExt cx="2212930" cy="112841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558DA05-68C7-42B0-823E-7AED76E6DA12}"/>
                </a:ext>
              </a:extLst>
            </p:cNvPr>
            <p:cNvSpPr/>
            <p:nvPr/>
          </p:nvSpPr>
          <p:spPr bwMode="auto">
            <a:xfrm>
              <a:off x="6717063" y="2587557"/>
              <a:ext cx="2212930" cy="112841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Container (web)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50A6CA2-DABA-436D-8DC9-29A64C5B8E77}"/>
                </a:ext>
              </a:extLst>
            </p:cNvPr>
            <p:cNvSpPr/>
            <p:nvPr/>
          </p:nvSpPr>
          <p:spPr bwMode="auto">
            <a:xfrm>
              <a:off x="7055043" y="3245614"/>
              <a:ext cx="1536970" cy="47035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eth0: 172.17.0.3</a:t>
              </a:r>
              <a:endParaRPr lang="bg-BG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7EE8ABA-1A94-45CF-B579-1BD05FA28BCC}"/>
              </a:ext>
            </a:extLst>
          </p:cNvPr>
          <p:cNvSpPr/>
          <p:nvPr/>
        </p:nvSpPr>
        <p:spPr bwMode="auto">
          <a:xfrm>
            <a:off x="9141078" y="3262751"/>
            <a:ext cx="1091987" cy="47035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veth</a:t>
            </a:r>
            <a:endParaRPr lang="bg-BG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81F94F-984D-4DEF-84A1-0E56F8012963}"/>
              </a:ext>
            </a:extLst>
          </p:cNvPr>
          <p:cNvSpPr/>
          <p:nvPr/>
        </p:nvSpPr>
        <p:spPr bwMode="auto">
          <a:xfrm>
            <a:off x="8918587" y="4069293"/>
            <a:ext cx="1536970" cy="47035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docker0</a:t>
            </a:r>
            <a:endParaRPr lang="bg-BG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54C9DD-D580-44FA-95CC-AA16E43469F1}"/>
              </a:ext>
            </a:extLst>
          </p:cNvPr>
          <p:cNvSpPr/>
          <p:nvPr/>
        </p:nvSpPr>
        <p:spPr bwMode="auto">
          <a:xfrm>
            <a:off x="8667488" y="5703551"/>
            <a:ext cx="2046313" cy="47035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eth0: 192.168.99.100</a:t>
            </a:r>
            <a:endParaRPr lang="bg-BG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3773F64-72AA-487D-8684-6E920F3A77E1}"/>
              </a:ext>
            </a:extLst>
          </p:cNvPr>
          <p:cNvGrpSpPr/>
          <p:nvPr/>
        </p:nvGrpSpPr>
        <p:grpSpPr>
          <a:xfrm>
            <a:off x="9332011" y="4766540"/>
            <a:ext cx="710119" cy="710119"/>
            <a:chOff x="3268494" y="3638145"/>
            <a:chExt cx="710119" cy="710119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723F1AE-9B1E-4B46-BD13-313132D40D73}"/>
                </a:ext>
              </a:extLst>
            </p:cNvPr>
            <p:cNvSpPr/>
            <p:nvPr/>
          </p:nvSpPr>
          <p:spPr bwMode="auto">
            <a:xfrm>
              <a:off x="3268494" y="3638145"/>
              <a:ext cx="710119" cy="710119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2EEDEDF7-1EF5-4371-B17B-0CF5F5BFBDCF}"/>
                </a:ext>
              </a:extLst>
            </p:cNvPr>
            <p:cNvSpPr/>
            <p:nvPr/>
          </p:nvSpPr>
          <p:spPr bwMode="auto">
            <a:xfrm rot="16200000">
              <a:off x="3527570" y="3723776"/>
              <a:ext cx="184825" cy="130443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BE4B9390-21C2-4739-A697-717C8269BB17}"/>
                </a:ext>
              </a:extLst>
            </p:cNvPr>
            <p:cNvSpPr/>
            <p:nvPr/>
          </p:nvSpPr>
          <p:spPr bwMode="auto">
            <a:xfrm rot="5400000">
              <a:off x="3531139" y="4120265"/>
              <a:ext cx="184825" cy="130443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FF1ACFF3-144A-4641-BC2E-0EAA23418FFA}"/>
                </a:ext>
              </a:extLst>
            </p:cNvPr>
            <p:cNvSpPr/>
            <p:nvPr/>
          </p:nvSpPr>
          <p:spPr bwMode="auto">
            <a:xfrm>
              <a:off x="3736916" y="3934402"/>
              <a:ext cx="184825" cy="130443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C2EDA8E7-CAFF-4894-8E54-CC4BDEB27E97}"/>
                </a:ext>
              </a:extLst>
            </p:cNvPr>
            <p:cNvSpPr/>
            <p:nvPr/>
          </p:nvSpPr>
          <p:spPr bwMode="auto">
            <a:xfrm rot="10800000">
              <a:off x="3333360" y="3927982"/>
              <a:ext cx="184825" cy="130443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87D8388-445F-4DE2-966D-8CDC59C4AF95}"/>
              </a:ext>
            </a:extLst>
          </p:cNvPr>
          <p:cNvSpPr txBox="1"/>
          <p:nvPr/>
        </p:nvSpPr>
        <p:spPr>
          <a:xfrm>
            <a:off x="753431" y="2553624"/>
            <a:ext cx="5901893" cy="860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docker container run -d --name web \</a:t>
            </a:r>
          </a:p>
          <a:p>
            <a:r>
              <a:rPr lang="en-US" sz="2200" dirty="0"/>
              <a:t>  </a:t>
            </a:r>
            <a:r>
              <a:rPr lang="en-US" sz="2200" dirty="0" err="1"/>
              <a:t>img</a:t>
            </a:r>
            <a:r>
              <a:rPr lang="en-US" sz="2200" dirty="0"/>
              <a:t>-web</a:t>
            </a:r>
            <a:endParaRPr lang="bg-BG" sz="22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7B75C7-F66B-45EF-8FB6-C0D9B567DC8D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9687072" y="2856796"/>
            <a:ext cx="0" cy="4059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578D79-1D5F-41BC-B35F-6D826B99243E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9687072" y="3733106"/>
            <a:ext cx="0" cy="3361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22285D-6684-48DD-8DEE-6F343821FDDA}"/>
              </a:ext>
            </a:extLst>
          </p:cNvPr>
          <p:cNvCxnSpPr>
            <a:stCxn id="35" idx="2"/>
            <a:endCxn id="44" idx="0"/>
          </p:cNvCxnSpPr>
          <p:nvPr/>
        </p:nvCxnSpPr>
        <p:spPr>
          <a:xfrm flipH="1">
            <a:off x="9687071" y="4539648"/>
            <a:ext cx="1" cy="2268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E706A71-388A-442A-947F-B5CB935F2E71}"/>
              </a:ext>
            </a:extLst>
          </p:cNvPr>
          <p:cNvCxnSpPr>
            <a:stCxn id="44" idx="4"/>
            <a:endCxn id="43" idx="0"/>
          </p:cNvCxnSpPr>
          <p:nvPr/>
        </p:nvCxnSpPr>
        <p:spPr>
          <a:xfrm>
            <a:off x="9687071" y="5476659"/>
            <a:ext cx="3574" cy="2268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F72363F-E390-412C-861D-5D3C69D1FE4D}"/>
              </a:ext>
            </a:extLst>
          </p:cNvPr>
          <p:cNvSpPr txBox="1"/>
          <p:nvPr/>
        </p:nvSpPr>
        <p:spPr>
          <a:xfrm>
            <a:off x="10882267" y="2252745"/>
            <a:ext cx="98994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:80</a:t>
            </a:r>
            <a:endParaRPr lang="bg-BG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7A8179-EA2F-4EA8-8D6B-EA58DB38FC65}"/>
              </a:ext>
            </a:extLst>
          </p:cNvPr>
          <p:cNvSpPr txBox="1"/>
          <p:nvPr/>
        </p:nvSpPr>
        <p:spPr>
          <a:xfrm>
            <a:off x="10877684" y="5569857"/>
            <a:ext cx="994531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:8080</a:t>
            </a:r>
            <a:endParaRPr lang="bg-BG" sz="2400" dirty="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935254EA-94F5-489E-88D3-C7519E170B9C}"/>
              </a:ext>
            </a:extLst>
          </p:cNvPr>
          <p:cNvSpPr/>
          <p:nvPr/>
        </p:nvSpPr>
        <p:spPr bwMode="auto">
          <a:xfrm>
            <a:off x="11282104" y="2977116"/>
            <a:ext cx="193036" cy="249954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1F18282-EBB1-4597-BDC7-3F83A79AA6CA}"/>
              </a:ext>
            </a:extLst>
          </p:cNvPr>
          <p:cNvSpPr txBox="1"/>
          <p:nvPr/>
        </p:nvSpPr>
        <p:spPr>
          <a:xfrm>
            <a:off x="753431" y="4069293"/>
            <a:ext cx="5901893" cy="860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docker container run -d --name web \</a:t>
            </a:r>
          </a:p>
          <a:p>
            <a:r>
              <a:rPr lang="en-US" sz="2200" dirty="0"/>
              <a:t>  -p 8080:80 </a:t>
            </a:r>
            <a:r>
              <a:rPr lang="en-US" sz="2200" dirty="0" err="1"/>
              <a:t>img</a:t>
            </a:r>
            <a:r>
              <a:rPr lang="en-US" sz="2200" dirty="0"/>
              <a:t>-web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65677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43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6691420E-6D65-4335-9782-F59DA178F549}"/>
              </a:ext>
            </a:extLst>
          </p:cNvPr>
          <p:cNvSpPr txBox="1">
            <a:spLocks/>
          </p:cNvSpPr>
          <p:nvPr/>
        </p:nvSpPr>
        <p:spPr>
          <a:xfrm>
            <a:off x="192001" y="1429971"/>
            <a:ext cx="11804822" cy="52915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SzPct val="100000"/>
            </a:pPr>
            <a:r>
              <a:rPr lang="en-US" sz="3000" dirty="0"/>
              <a:t>Create a bridge network</a:t>
            </a:r>
          </a:p>
          <a:p>
            <a:pPr eaLnBrk="0" hangingPunct="0">
              <a:lnSpc>
                <a:spcPct val="110000"/>
              </a:lnSpc>
              <a:buSzPct val="100000"/>
            </a:pPr>
            <a:endParaRPr lang="en-US" sz="3000" dirty="0"/>
          </a:p>
          <a:p>
            <a:pPr eaLnBrk="0" hangingPunct="0">
              <a:lnSpc>
                <a:spcPct val="110000"/>
              </a:lnSpc>
              <a:buSzPct val="100000"/>
            </a:pPr>
            <a:r>
              <a:rPr lang="en-US" sz="3000" dirty="0"/>
              <a:t>Start container connected to </a:t>
            </a:r>
            <a:br>
              <a:rPr lang="bg-BG" sz="3000" dirty="0"/>
            </a:br>
            <a:r>
              <a:rPr lang="en-US" sz="3000" dirty="0"/>
              <a:t>specific network</a:t>
            </a:r>
            <a:endParaRPr lang="bg-BG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5166D7-9AEB-46D0-92C2-E7A627C0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Network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B292A-BC01-4593-A19E-2AFEF201DC7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4245A9-83C1-4D11-8CDC-1A55F06081AA}"/>
              </a:ext>
            </a:extLst>
          </p:cNvPr>
          <p:cNvSpPr/>
          <p:nvPr/>
        </p:nvSpPr>
        <p:spPr bwMode="auto">
          <a:xfrm>
            <a:off x="7318039" y="1206687"/>
            <a:ext cx="4756825" cy="49672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Host (docker)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BD80DD8-7703-4A2B-821E-E76A22C723AE}"/>
              </a:ext>
            </a:extLst>
          </p:cNvPr>
          <p:cNvGrpSpPr/>
          <p:nvPr/>
        </p:nvGrpSpPr>
        <p:grpSpPr>
          <a:xfrm>
            <a:off x="9717802" y="1743612"/>
            <a:ext cx="2212930" cy="1128412"/>
            <a:chOff x="6717063" y="2587557"/>
            <a:chExt cx="2212930" cy="112841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558DA05-68C7-42B0-823E-7AED76E6DA12}"/>
                </a:ext>
              </a:extLst>
            </p:cNvPr>
            <p:cNvSpPr/>
            <p:nvPr/>
          </p:nvSpPr>
          <p:spPr bwMode="auto">
            <a:xfrm>
              <a:off x="6717063" y="2587557"/>
              <a:ext cx="2212930" cy="112841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Container (web)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50A6CA2-DABA-436D-8DC9-29A64C5B8E77}"/>
                </a:ext>
              </a:extLst>
            </p:cNvPr>
            <p:cNvSpPr/>
            <p:nvPr/>
          </p:nvSpPr>
          <p:spPr bwMode="auto">
            <a:xfrm>
              <a:off x="7055043" y="3245614"/>
              <a:ext cx="1536970" cy="47035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eth0: 10.0.0.5</a:t>
              </a:r>
              <a:endParaRPr lang="bg-BG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7EE8ABA-1A94-45CF-B579-1BD05FA28BCC}"/>
              </a:ext>
            </a:extLst>
          </p:cNvPr>
          <p:cNvSpPr/>
          <p:nvPr/>
        </p:nvSpPr>
        <p:spPr bwMode="auto">
          <a:xfrm>
            <a:off x="10278273" y="3277979"/>
            <a:ext cx="1091987" cy="47035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veth</a:t>
            </a:r>
            <a:endParaRPr lang="bg-BG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81F94F-984D-4DEF-84A1-0E56F8012963}"/>
              </a:ext>
            </a:extLst>
          </p:cNvPr>
          <p:cNvSpPr/>
          <p:nvPr/>
        </p:nvSpPr>
        <p:spPr bwMode="auto">
          <a:xfrm>
            <a:off x="10055782" y="4084521"/>
            <a:ext cx="1536970" cy="47035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net1</a:t>
            </a:r>
            <a:endParaRPr lang="bg-BG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54C9DD-D580-44FA-95CC-AA16E43469F1}"/>
              </a:ext>
            </a:extLst>
          </p:cNvPr>
          <p:cNvSpPr/>
          <p:nvPr/>
        </p:nvSpPr>
        <p:spPr bwMode="auto">
          <a:xfrm>
            <a:off x="8673294" y="5703551"/>
            <a:ext cx="2046313" cy="47035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eth0: 192.168.99.100</a:t>
            </a:r>
            <a:endParaRPr lang="bg-BG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3773F64-72AA-487D-8684-6E920F3A77E1}"/>
              </a:ext>
            </a:extLst>
          </p:cNvPr>
          <p:cNvGrpSpPr/>
          <p:nvPr/>
        </p:nvGrpSpPr>
        <p:grpSpPr>
          <a:xfrm>
            <a:off x="9337817" y="4766540"/>
            <a:ext cx="710119" cy="710119"/>
            <a:chOff x="3268494" y="3638145"/>
            <a:chExt cx="710119" cy="710119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723F1AE-9B1E-4B46-BD13-313132D40D73}"/>
                </a:ext>
              </a:extLst>
            </p:cNvPr>
            <p:cNvSpPr/>
            <p:nvPr/>
          </p:nvSpPr>
          <p:spPr bwMode="auto">
            <a:xfrm>
              <a:off x="3268494" y="3638145"/>
              <a:ext cx="710119" cy="710119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2EEDEDF7-1EF5-4371-B17B-0CF5F5BFBDCF}"/>
                </a:ext>
              </a:extLst>
            </p:cNvPr>
            <p:cNvSpPr/>
            <p:nvPr/>
          </p:nvSpPr>
          <p:spPr bwMode="auto">
            <a:xfrm rot="16200000">
              <a:off x="3527570" y="3723776"/>
              <a:ext cx="184825" cy="130443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BE4B9390-21C2-4739-A697-717C8269BB17}"/>
                </a:ext>
              </a:extLst>
            </p:cNvPr>
            <p:cNvSpPr/>
            <p:nvPr/>
          </p:nvSpPr>
          <p:spPr bwMode="auto">
            <a:xfrm rot="5400000">
              <a:off x="3531139" y="4120265"/>
              <a:ext cx="184825" cy="130443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FF1ACFF3-144A-4641-BC2E-0EAA23418FFA}"/>
                </a:ext>
              </a:extLst>
            </p:cNvPr>
            <p:cNvSpPr/>
            <p:nvPr/>
          </p:nvSpPr>
          <p:spPr bwMode="auto">
            <a:xfrm>
              <a:off x="3736916" y="3934402"/>
              <a:ext cx="184825" cy="130443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C2EDA8E7-CAFF-4894-8E54-CC4BDEB27E97}"/>
                </a:ext>
              </a:extLst>
            </p:cNvPr>
            <p:cNvSpPr/>
            <p:nvPr/>
          </p:nvSpPr>
          <p:spPr bwMode="auto">
            <a:xfrm rot="10800000">
              <a:off x="3333360" y="3927982"/>
              <a:ext cx="184825" cy="130443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87D8388-445F-4DE2-966D-8CDC59C4AF95}"/>
              </a:ext>
            </a:extLst>
          </p:cNvPr>
          <p:cNvSpPr txBox="1"/>
          <p:nvPr/>
        </p:nvSpPr>
        <p:spPr>
          <a:xfrm>
            <a:off x="778494" y="3941891"/>
            <a:ext cx="6450635" cy="9286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docker container run -d --name web \</a:t>
            </a:r>
          </a:p>
          <a:p>
            <a:r>
              <a:rPr lang="en-US" sz="2400" dirty="0"/>
              <a:t>  --net net1 </a:t>
            </a:r>
            <a:r>
              <a:rPr lang="en-US" sz="2400" dirty="0" err="1"/>
              <a:t>img</a:t>
            </a:r>
            <a:r>
              <a:rPr lang="en-US" sz="2400" dirty="0"/>
              <a:t>-web</a:t>
            </a:r>
            <a:endParaRPr lang="bg-BG" sz="24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7B75C7-F66B-45EF-8FB6-C0D9B567DC8D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10824267" y="2872024"/>
            <a:ext cx="0" cy="4059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578D79-1D5F-41BC-B35F-6D826B99243E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10824267" y="3748334"/>
            <a:ext cx="0" cy="3361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22285D-6684-48DD-8DEE-6F343821FDDA}"/>
              </a:ext>
            </a:extLst>
          </p:cNvPr>
          <p:cNvCxnSpPr>
            <a:cxnSpLocks/>
            <a:stCxn id="35" idx="2"/>
            <a:endCxn id="44" idx="7"/>
          </p:cNvCxnSpPr>
          <p:nvPr/>
        </p:nvCxnSpPr>
        <p:spPr>
          <a:xfrm flipH="1">
            <a:off x="9943941" y="4554876"/>
            <a:ext cx="880326" cy="3156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E706A71-388A-442A-947F-B5CB935F2E71}"/>
              </a:ext>
            </a:extLst>
          </p:cNvPr>
          <p:cNvCxnSpPr>
            <a:stCxn id="44" idx="4"/>
            <a:endCxn id="43" idx="0"/>
          </p:cNvCxnSpPr>
          <p:nvPr/>
        </p:nvCxnSpPr>
        <p:spPr>
          <a:xfrm>
            <a:off x="9692877" y="5476659"/>
            <a:ext cx="3574" cy="2268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4CBC4-F5A6-4A86-A985-2E7E58694589}"/>
              </a:ext>
            </a:extLst>
          </p:cNvPr>
          <p:cNvSpPr txBox="1"/>
          <p:nvPr/>
        </p:nvSpPr>
        <p:spPr>
          <a:xfrm>
            <a:off x="772256" y="2120124"/>
            <a:ext cx="6458041" cy="4830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docker network create -d bridge net1</a:t>
            </a:r>
            <a:endParaRPr lang="bg-BG" sz="2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86FA4F-325B-4228-89BC-B7EF9773E77F}"/>
              </a:ext>
            </a:extLst>
          </p:cNvPr>
          <p:cNvSpPr/>
          <p:nvPr/>
        </p:nvSpPr>
        <p:spPr bwMode="auto">
          <a:xfrm>
            <a:off x="7818050" y="4084521"/>
            <a:ext cx="1536970" cy="47035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docker0</a:t>
            </a:r>
            <a:endParaRPr lang="bg-BG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69DB5A-83F4-4049-A755-77B7A8EC1B62}"/>
              </a:ext>
            </a:extLst>
          </p:cNvPr>
          <p:cNvCxnSpPr>
            <a:cxnSpLocks/>
            <a:stCxn id="25" idx="2"/>
            <a:endCxn id="44" idx="1"/>
          </p:cNvCxnSpPr>
          <p:nvPr/>
        </p:nvCxnSpPr>
        <p:spPr>
          <a:xfrm>
            <a:off x="8586535" y="4554876"/>
            <a:ext cx="855277" cy="3156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60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43" grpId="0" animBg="1"/>
      <p:bldP spid="52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45D7EF49-6434-4104-9416-825E2C5FDD16}"/>
              </a:ext>
            </a:extLst>
          </p:cNvPr>
          <p:cNvSpPr txBox="1">
            <a:spLocks/>
          </p:cNvSpPr>
          <p:nvPr/>
        </p:nvSpPr>
        <p:spPr>
          <a:xfrm>
            <a:off x="111284" y="1348661"/>
            <a:ext cx="11804822" cy="52915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sz="2800" dirty="0"/>
              <a:t>Create a bridge network</a:t>
            </a:r>
            <a:br>
              <a:rPr lang="bg-BG" sz="2800" dirty="0"/>
            </a:br>
            <a:br>
              <a:rPr lang="bg-BG" sz="2800" dirty="0"/>
            </a:br>
            <a:r>
              <a:rPr lang="en-US" sz="2800" dirty="0"/>
              <a:t>Start container connected to the </a:t>
            </a:r>
            <a:br>
              <a:rPr lang="bg-BG" sz="2800" dirty="0"/>
            </a:br>
            <a:r>
              <a:rPr lang="en-US" sz="2800" dirty="0"/>
              <a:t>default network</a:t>
            </a:r>
          </a:p>
          <a:p>
            <a:pPr eaLnBrk="0" hangingPunct="0">
              <a:lnSpc>
                <a:spcPct val="110000"/>
              </a:lnSpc>
              <a:buClr>
                <a:schemeClr val="tx1"/>
              </a:buClr>
              <a:buSzPct val="100000"/>
            </a:pPr>
            <a:endParaRPr lang="en-US" sz="2800" dirty="0"/>
          </a:p>
          <a:p>
            <a:pPr eaLnBrk="0" hangingPunct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sz="2800" dirty="0"/>
              <a:t>Start container connected to specific network</a:t>
            </a:r>
          </a:p>
          <a:p>
            <a:pPr eaLnBrk="0" hangingPunct="0">
              <a:lnSpc>
                <a:spcPct val="110000"/>
              </a:lnSpc>
              <a:buClr>
                <a:schemeClr val="tx1"/>
              </a:buClr>
              <a:buSzPct val="100000"/>
            </a:pPr>
            <a:endParaRPr lang="en-US" sz="2800" dirty="0"/>
          </a:p>
          <a:p>
            <a:pPr eaLnBrk="0" hangingPunct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sz="2800" dirty="0"/>
              <a:t>Connect container to another network</a:t>
            </a:r>
            <a:endParaRPr lang="bg-BG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5166D7-9AEB-46D0-92C2-E7A627C0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Networks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B292A-BC01-4593-A19E-2AFEF201DC7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4245A9-83C1-4D11-8CDC-1A55F06081AA}"/>
              </a:ext>
            </a:extLst>
          </p:cNvPr>
          <p:cNvSpPr/>
          <p:nvPr/>
        </p:nvSpPr>
        <p:spPr bwMode="auto">
          <a:xfrm>
            <a:off x="7323891" y="1187827"/>
            <a:ext cx="4756825" cy="49672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Host (docker)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BD80DD8-7703-4A2B-821E-E76A22C723AE}"/>
              </a:ext>
            </a:extLst>
          </p:cNvPr>
          <p:cNvGrpSpPr/>
          <p:nvPr/>
        </p:nvGrpSpPr>
        <p:grpSpPr>
          <a:xfrm>
            <a:off x="7411154" y="1746285"/>
            <a:ext cx="2212930" cy="1128412"/>
            <a:chOff x="6717063" y="2587557"/>
            <a:chExt cx="2212930" cy="112841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558DA05-68C7-42B0-823E-7AED76E6DA12}"/>
                </a:ext>
              </a:extLst>
            </p:cNvPr>
            <p:cNvSpPr/>
            <p:nvPr/>
          </p:nvSpPr>
          <p:spPr bwMode="auto">
            <a:xfrm>
              <a:off x="6717063" y="2587557"/>
              <a:ext cx="2212930" cy="112841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Container (web)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50A6CA2-DABA-436D-8DC9-29A64C5B8E77}"/>
                </a:ext>
              </a:extLst>
            </p:cNvPr>
            <p:cNvSpPr/>
            <p:nvPr/>
          </p:nvSpPr>
          <p:spPr bwMode="auto">
            <a:xfrm>
              <a:off x="6719741" y="3399938"/>
              <a:ext cx="1103783" cy="31603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eth0: 172.17.0.3</a:t>
              </a:r>
              <a:endParaRPr lang="bg-BG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7EE8ABA-1A94-45CF-B579-1BD05FA28BCC}"/>
              </a:ext>
            </a:extLst>
          </p:cNvPr>
          <p:cNvSpPr/>
          <p:nvPr/>
        </p:nvSpPr>
        <p:spPr bwMode="auto">
          <a:xfrm>
            <a:off x="7505693" y="3195903"/>
            <a:ext cx="920059" cy="47035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veth</a:t>
            </a:r>
            <a:endParaRPr lang="bg-BG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81F94F-984D-4DEF-84A1-0E56F8012963}"/>
              </a:ext>
            </a:extLst>
          </p:cNvPr>
          <p:cNvSpPr/>
          <p:nvPr/>
        </p:nvSpPr>
        <p:spPr bwMode="auto">
          <a:xfrm>
            <a:off x="7749134" y="4087194"/>
            <a:ext cx="1536970" cy="47035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docker0</a:t>
            </a:r>
            <a:endParaRPr lang="bg-BG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54C9DD-D580-44FA-95CC-AA16E43469F1}"/>
              </a:ext>
            </a:extLst>
          </p:cNvPr>
          <p:cNvSpPr/>
          <p:nvPr/>
        </p:nvSpPr>
        <p:spPr bwMode="auto">
          <a:xfrm>
            <a:off x="8673294" y="5703551"/>
            <a:ext cx="2046313" cy="47035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eth0: 192.168.99.100</a:t>
            </a:r>
            <a:endParaRPr lang="bg-BG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3773F64-72AA-487D-8684-6E920F3A77E1}"/>
              </a:ext>
            </a:extLst>
          </p:cNvPr>
          <p:cNvGrpSpPr/>
          <p:nvPr/>
        </p:nvGrpSpPr>
        <p:grpSpPr>
          <a:xfrm>
            <a:off x="9337817" y="4766540"/>
            <a:ext cx="710119" cy="710119"/>
            <a:chOff x="3268494" y="3638145"/>
            <a:chExt cx="710119" cy="710119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723F1AE-9B1E-4B46-BD13-313132D40D73}"/>
                </a:ext>
              </a:extLst>
            </p:cNvPr>
            <p:cNvSpPr/>
            <p:nvPr/>
          </p:nvSpPr>
          <p:spPr bwMode="auto">
            <a:xfrm>
              <a:off x="3268494" y="3638145"/>
              <a:ext cx="710119" cy="710119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2EEDEDF7-1EF5-4371-B17B-0CF5F5BFBDCF}"/>
                </a:ext>
              </a:extLst>
            </p:cNvPr>
            <p:cNvSpPr/>
            <p:nvPr/>
          </p:nvSpPr>
          <p:spPr bwMode="auto">
            <a:xfrm rot="16200000">
              <a:off x="3527570" y="3723776"/>
              <a:ext cx="184825" cy="130443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BE4B9390-21C2-4739-A697-717C8269BB17}"/>
                </a:ext>
              </a:extLst>
            </p:cNvPr>
            <p:cNvSpPr/>
            <p:nvPr/>
          </p:nvSpPr>
          <p:spPr bwMode="auto">
            <a:xfrm rot="5400000">
              <a:off x="3531139" y="4120265"/>
              <a:ext cx="184825" cy="130443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FF1ACFF3-144A-4641-BC2E-0EAA23418FFA}"/>
                </a:ext>
              </a:extLst>
            </p:cNvPr>
            <p:cNvSpPr/>
            <p:nvPr/>
          </p:nvSpPr>
          <p:spPr bwMode="auto">
            <a:xfrm>
              <a:off x="3736916" y="3934402"/>
              <a:ext cx="184825" cy="130443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C2EDA8E7-CAFF-4894-8E54-CC4BDEB27E97}"/>
                </a:ext>
              </a:extLst>
            </p:cNvPr>
            <p:cNvSpPr/>
            <p:nvPr/>
          </p:nvSpPr>
          <p:spPr bwMode="auto">
            <a:xfrm rot="10800000">
              <a:off x="3333360" y="3927982"/>
              <a:ext cx="184825" cy="130443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7B75C7-F66B-45EF-8FB6-C0D9B567DC8D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7965723" y="2874697"/>
            <a:ext cx="1" cy="3212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578D79-1D5F-41BC-B35F-6D826B99243E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7965723" y="3666258"/>
            <a:ext cx="551896" cy="4209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22285D-6684-48DD-8DEE-6F343821FDDA}"/>
              </a:ext>
            </a:extLst>
          </p:cNvPr>
          <p:cNvCxnSpPr>
            <a:cxnSpLocks/>
            <a:stCxn id="35" idx="2"/>
            <a:endCxn id="44" idx="2"/>
          </p:cNvCxnSpPr>
          <p:nvPr/>
        </p:nvCxnSpPr>
        <p:spPr>
          <a:xfrm>
            <a:off x="8517619" y="4557549"/>
            <a:ext cx="820198" cy="5640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E706A71-388A-442A-947F-B5CB935F2E71}"/>
              </a:ext>
            </a:extLst>
          </p:cNvPr>
          <p:cNvCxnSpPr>
            <a:stCxn id="44" idx="4"/>
            <a:endCxn id="43" idx="0"/>
          </p:cNvCxnSpPr>
          <p:nvPr/>
        </p:nvCxnSpPr>
        <p:spPr>
          <a:xfrm>
            <a:off x="9692877" y="5476659"/>
            <a:ext cx="3574" cy="2268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6E842CF-AFDB-4A0F-946E-D786A1AB4093}"/>
              </a:ext>
            </a:extLst>
          </p:cNvPr>
          <p:cNvGrpSpPr/>
          <p:nvPr/>
        </p:nvGrpSpPr>
        <p:grpSpPr>
          <a:xfrm>
            <a:off x="9765397" y="1746285"/>
            <a:ext cx="2212930" cy="1128410"/>
            <a:chOff x="6717063" y="2587557"/>
            <a:chExt cx="2212930" cy="112841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D9C8EA3-83DB-45BE-BE2A-0E05701CF542}"/>
                </a:ext>
              </a:extLst>
            </p:cNvPr>
            <p:cNvSpPr/>
            <p:nvPr/>
          </p:nvSpPr>
          <p:spPr bwMode="auto">
            <a:xfrm>
              <a:off x="6717063" y="2587557"/>
              <a:ext cx="2212930" cy="112841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Container (db)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32574C4-42CF-408A-9441-52B0B4FBE3E7}"/>
                </a:ext>
              </a:extLst>
            </p:cNvPr>
            <p:cNvSpPr/>
            <p:nvPr/>
          </p:nvSpPr>
          <p:spPr bwMode="auto">
            <a:xfrm>
              <a:off x="7277534" y="3399938"/>
              <a:ext cx="1091987" cy="31587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eth0: 10.0.0.5</a:t>
              </a:r>
              <a:endParaRPr lang="bg-BG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5BF0C10-B986-4F35-9A98-B0907B2BBDC6}"/>
              </a:ext>
            </a:extLst>
          </p:cNvPr>
          <p:cNvSpPr/>
          <p:nvPr/>
        </p:nvSpPr>
        <p:spPr bwMode="auto">
          <a:xfrm>
            <a:off x="10325868" y="3280652"/>
            <a:ext cx="1091987" cy="47035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veth</a:t>
            </a:r>
            <a:endParaRPr lang="bg-BG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271893-D2F0-42D0-AF1A-8B4B7F09923D}"/>
              </a:ext>
            </a:extLst>
          </p:cNvPr>
          <p:cNvSpPr/>
          <p:nvPr/>
        </p:nvSpPr>
        <p:spPr bwMode="auto">
          <a:xfrm>
            <a:off x="10103377" y="4087194"/>
            <a:ext cx="1536970" cy="47035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mynet</a:t>
            </a:r>
            <a:endParaRPr lang="bg-BG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429DC0-DDAB-4ECD-968B-D107EA98856D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10871862" y="2874536"/>
            <a:ext cx="0" cy="406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5681135-E39B-494C-9636-6692921A7664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10871862" y="3751007"/>
            <a:ext cx="0" cy="3361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4FDC5F9-1BD9-4288-81D7-E8054D6030F9}"/>
              </a:ext>
            </a:extLst>
          </p:cNvPr>
          <p:cNvCxnSpPr>
            <a:cxnSpLocks/>
            <a:stCxn id="37" idx="2"/>
            <a:endCxn id="44" idx="6"/>
          </p:cNvCxnSpPr>
          <p:nvPr/>
        </p:nvCxnSpPr>
        <p:spPr>
          <a:xfrm flipH="1">
            <a:off x="10047936" y="4557549"/>
            <a:ext cx="823926" cy="5640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3191EBD-E8B0-4F93-B765-C9FD0BC36303}"/>
              </a:ext>
            </a:extLst>
          </p:cNvPr>
          <p:cNvSpPr/>
          <p:nvPr/>
        </p:nvSpPr>
        <p:spPr bwMode="auto">
          <a:xfrm>
            <a:off x="8569732" y="2555071"/>
            <a:ext cx="1054352" cy="31603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eth1: 10.0.0.4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CF56E8-DD9D-450C-9A51-8345398CF02F}"/>
              </a:ext>
            </a:extLst>
          </p:cNvPr>
          <p:cNvCxnSpPr>
            <a:cxnSpLocks/>
            <a:stCxn id="53" idx="2"/>
            <a:endCxn id="62" idx="0"/>
          </p:cNvCxnSpPr>
          <p:nvPr/>
        </p:nvCxnSpPr>
        <p:spPr>
          <a:xfrm>
            <a:off x="9096908" y="2871102"/>
            <a:ext cx="5463" cy="324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253B853-1C19-46FB-B89A-0F96F6795BF9}"/>
              </a:ext>
            </a:extLst>
          </p:cNvPr>
          <p:cNvSpPr/>
          <p:nvPr/>
        </p:nvSpPr>
        <p:spPr bwMode="auto">
          <a:xfrm>
            <a:off x="8642341" y="3195902"/>
            <a:ext cx="920059" cy="47035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veth</a:t>
            </a:r>
            <a:endParaRPr lang="bg-BG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ABD2288-E65B-4D0C-9272-DE3AC8D80D2D}"/>
              </a:ext>
            </a:extLst>
          </p:cNvPr>
          <p:cNvCxnSpPr>
            <a:stCxn id="62" idx="2"/>
            <a:endCxn id="37" idx="0"/>
          </p:cNvCxnSpPr>
          <p:nvPr/>
        </p:nvCxnSpPr>
        <p:spPr>
          <a:xfrm>
            <a:off x="9102371" y="3666257"/>
            <a:ext cx="1769491" cy="4209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4B34BCE-6886-4845-9068-FD01445ED2B5}"/>
              </a:ext>
            </a:extLst>
          </p:cNvPr>
          <p:cNvSpPr txBox="1"/>
          <p:nvPr/>
        </p:nvSpPr>
        <p:spPr>
          <a:xfrm>
            <a:off x="726337" y="1889987"/>
            <a:ext cx="5526962" cy="4193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docker network create -d bridge mynet</a:t>
            </a:r>
            <a:endParaRPr lang="bg-BG" sz="2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831EA4C-5D2B-40EC-BCEA-6DC0EC7382A5}"/>
              </a:ext>
            </a:extLst>
          </p:cNvPr>
          <p:cNvSpPr txBox="1"/>
          <p:nvPr/>
        </p:nvSpPr>
        <p:spPr>
          <a:xfrm>
            <a:off x="726337" y="3297542"/>
            <a:ext cx="5526962" cy="6850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docker container run -d --name web \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img</a:t>
            </a:r>
            <a:r>
              <a:rPr lang="en-US" sz="2000" dirty="0"/>
              <a:t>-web</a:t>
            </a:r>
            <a:endParaRPr lang="bg-BG" sz="2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4D5DF1-B296-4371-A5EC-DDA9F4EC4BAE}"/>
              </a:ext>
            </a:extLst>
          </p:cNvPr>
          <p:cNvSpPr txBox="1"/>
          <p:nvPr/>
        </p:nvSpPr>
        <p:spPr>
          <a:xfrm>
            <a:off x="726337" y="5862760"/>
            <a:ext cx="5526962" cy="4193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docker network connect net1 web</a:t>
            </a:r>
            <a:endParaRPr lang="bg-BG" sz="2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4EF5D0-BBBF-43DF-BE28-5DB6BE0AB53B}"/>
              </a:ext>
            </a:extLst>
          </p:cNvPr>
          <p:cNvSpPr txBox="1"/>
          <p:nvPr/>
        </p:nvSpPr>
        <p:spPr>
          <a:xfrm>
            <a:off x="726337" y="4564393"/>
            <a:ext cx="5526962" cy="6850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docker container run -d --name db \</a:t>
            </a:r>
          </a:p>
          <a:p>
            <a:r>
              <a:rPr lang="en-US" sz="2000" dirty="0"/>
              <a:t>  --net mynet </a:t>
            </a:r>
            <a:r>
              <a:rPr lang="en-US" sz="2000" dirty="0" err="1"/>
              <a:t>img</a:t>
            </a:r>
            <a:r>
              <a:rPr lang="en-US" sz="2000" dirty="0"/>
              <a:t>-db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00724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43" grpId="0" animBg="1"/>
      <p:bldP spid="36" grpId="0" animBg="1"/>
      <p:bldP spid="37" grpId="0" animBg="1"/>
      <p:bldP spid="53" grpId="0" animBg="1"/>
      <p:bldP spid="62" grpId="0" animBg="1"/>
      <p:bldP spid="68" grpId="0" animBg="1"/>
      <p:bldP spid="69" grpId="0" animBg="1"/>
      <p:bldP spid="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List networks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ls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3A0EA6-ABED-4AFD-899B-80E1061DB6FC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network ls [options]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518016E-B604-4464-A9E8-0E03BC1C9C3A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chemeClr val="tx2"/>
                </a:solidFill>
              </a:rPr>
              <a:t># list IDs of all networks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docker network ls -q</a:t>
            </a:r>
          </a:p>
          <a:p>
            <a:r>
              <a:rPr lang="en-US" sz="2800" b="0" dirty="0">
                <a:solidFill>
                  <a:schemeClr val="tx2"/>
                </a:solidFill>
              </a:rPr>
              <a:t># list all networks that satisfy the filter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docker network ls -f driver=bridge </a:t>
            </a:r>
          </a:p>
        </p:txBody>
      </p:sp>
    </p:spTree>
    <p:extLst>
      <p:ext uri="{BB962C8B-B14F-4D97-AF65-F5344CB8AC3E}">
        <p14:creationId xmlns:p14="http://schemas.microsoft.com/office/powerpoint/2010/main" val="400034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Display detailed information on one or more networks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inspect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3A0EA6-ABED-4AFD-899B-80E1061DB6FC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network inspect [options] network [network]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518016E-B604-4464-A9E8-0E03BC1C9C3A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chemeClr val="tx2"/>
                </a:solidFill>
              </a:rPr>
              <a:t># show network details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docker network inspect dob-network</a:t>
            </a:r>
          </a:p>
        </p:txBody>
      </p:sp>
    </p:spTree>
    <p:extLst>
      <p:ext uri="{BB962C8B-B14F-4D97-AF65-F5344CB8AC3E}">
        <p14:creationId xmlns:p14="http://schemas.microsoft.com/office/powerpoint/2010/main" val="80592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Connect a container to a network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connect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3A0EA6-ABED-4AFD-899B-80E1061DB6FC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1"/>
                </a:solidFill>
              </a:rPr>
              <a:t>docker</a:t>
            </a:r>
            <a:r>
              <a:rPr lang="en-US" sz="2800" dirty="0">
                <a:solidFill>
                  <a:schemeClr val="tx1"/>
                </a:solidFill>
              </a:rPr>
              <a:t> network connect [options] network container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518016E-B604-4464-A9E8-0E03BC1C9C3A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chemeClr val="tx2"/>
                </a:solidFill>
              </a:rPr>
              <a:t># connect container to a network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docker</a:t>
            </a:r>
            <a:r>
              <a:rPr lang="en-US" sz="2800" dirty="0">
                <a:solidFill>
                  <a:schemeClr val="tx1"/>
                </a:solidFill>
              </a:rPr>
              <a:t> network connect \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dob-bridge \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cont-001</a:t>
            </a:r>
          </a:p>
        </p:txBody>
      </p:sp>
    </p:spTree>
    <p:extLst>
      <p:ext uri="{BB962C8B-B14F-4D97-AF65-F5344CB8AC3E}">
        <p14:creationId xmlns:p14="http://schemas.microsoft.com/office/powerpoint/2010/main" val="122377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Disconnect a container from a network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disconnect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3A0EA6-ABED-4AFD-899B-80E1061DB6FC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network disconnect [options] network container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518016E-B604-4464-A9E8-0E03BC1C9C3A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chemeClr val="tx2"/>
                </a:solidFill>
              </a:rPr>
              <a:t># disconnect container from a network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docker network disconnect -f \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dob-bridge \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cont-001</a:t>
            </a:r>
          </a:p>
        </p:txBody>
      </p:sp>
    </p:spTree>
    <p:extLst>
      <p:ext uri="{BB962C8B-B14F-4D97-AF65-F5344CB8AC3E}">
        <p14:creationId xmlns:p14="http://schemas.microsoft.com/office/powerpoint/2010/main" val="417762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a network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create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3A0EA6-ABED-4AFD-899B-80E1061DB6FC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network create [options] network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518016E-B604-4464-A9E8-0E03BC1C9C3A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chemeClr val="tx2"/>
                </a:solidFill>
              </a:rPr>
              <a:t># create new bridge network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docker network create -d bridge \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--subnet 10.0.0.1/24 \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dob-bridge</a:t>
            </a:r>
          </a:p>
        </p:txBody>
      </p:sp>
    </p:spTree>
    <p:extLst>
      <p:ext uri="{BB962C8B-B14F-4D97-AF65-F5344CB8AC3E}">
        <p14:creationId xmlns:p14="http://schemas.microsoft.com/office/powerpoint/2010/main" val="167144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Remove one or more networks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3A0EA6-ABED-4AFD-899B-80E1061DB6FC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network rm network [network]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518016E-B604-4464-A9E8-0E03BC1C9C3A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chemeClr val="tx2"/>
                </a:solidFill>
              </a:rPr>
              <a:t># remove networks net-1 and net-2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docker network rm net-1 net-2</a:t>
            </a:r>
          </a:p>
        </p:txBody>
      </p:sp>
    </p:spTree>
    <p:extLst>
      <p:ext uri="{BB962C8B-B14F-4D97-AF65-F5344CB8AC3E}">
        <p14:creationId xmlns:p14="http://schemas.microsoft.com/office/powerpoint/2010/main" val="217043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Questions?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defTabSz="1218987">
              <a:defRPr/>
            </a:pPr>
            <a:fld id="{C014DD1E-5D91-48A3-AD6D-45FBA980D106}" type="slidenum">
              <a:rPr lang="en-US" smtClean="0"/>
              <a:pPr algn="r" defTabSz="1218987">
                <a:defRPr/>
              </a:pPr>
              <a:t>2</a:t>
            </a:fld>
            <a:endParaRPr lang="en-US" sz="1000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2" y="1676401"/>
            <a:ext cx="1135379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500" b="1" dirty="0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5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2" y="2695863"/>
            <a:ext cx="113537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7000" b="1" dirty="0">
                <a:solidFill>
                  <a:srgbClr val="234465"/>
                </a:solidFill>
                <a:latin typeface="Calibri" panose="020F0502020204030204"/>
              </a:rPr>
              <a:t>#DevOps-</a:t>
            </a:r>
            <a:r>
              <a:rPr lang="bg-BG" sz="7000" b="1" dirty="0">
                <a:solidFill>
                  <a:srgbClr val="234465"/>
                </a:solidFill>
                <a:latin typeface="Calibri" panose="020F0502020204030204"/>
              </a:rPr>
              <a:t>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9AD1-ADD5-4D0E-8697-8F9AC266A083}"/>
              </a:ext>
            </a:extLst>
          </p:cNvPr>
          <p:cNvSpPr txBox="1"/>
          <p:nvPr/>
        </p:nvSpPr>
        <p:spPr>
          <a:xfrm>
            <a:off x="402182" y="4014558"/>
            <a:ext cx="1137071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500" b="1" dirty="0">
                <a:solidFill>
                  <a:srgbClr val="FFA000"/>
                </a:solidFill>
                <a:latin typeface="Calibri" panose="020F0502020204030204"/>
              </a:rPr>
              <a:t>facebook.com</a:t>
            </a:r>
            <a:endParaRPr lang="bg-BG" sz="65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EF36-6894-4DF5-88AE-7CAB1EB19FFC}"/>
              </a:ext>
            </a:extLst>
          </p:cNvPr>
          <p:cNvSpPr txBox="1"/>
          <p:nvPr/>
        </p:nvSpPr>
        <p:spPr>
          <a:xfrm>
            <a:off x="53987" y="5105850"/>
            <a:ext cx="12067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3600" b="1" dirty="0">
                <a:solidFill>
                  <a:srgbClr val="234465"/>
                </a:solidFill>
                <a:latin typeface="Calibri" panose="020F0502020204030204"/>
              </a:rPr>
              <a:t>/groups/DevOpsContainerizationCICDMonitoringJanuary2023</a:t>
            </a:r>
            <a:endParaRPr lang="bg-BG" sz="3600" b="1" dirty="0">
              <a:solidFill>
                <a:srgbClr val="234465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5732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Remove all unused networks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prune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3A0EA6-ABED-4AFD-899B-80E1061DB6FC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network prune [options]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518016E-B604-4464-A9E8-0E03BC1C9C3A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chemeClr val="tx2"/>
                </a:solidFill>
              </a:rPr>
              <a:t># remove all unused networks without asking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docker network prune --force</a:t>
            </a:r>
          </a:p>
          <a:p>
            <a:r>
              <a:rPr lang="en-US" sz="2800" b="0" dirty="0">
                <a:solidFill>
                  <a:schemeClr val="tx2"/>
                </a:solidFill>
              </a:rPr>
              <a:t># remove all network satisfying a filter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docker network prune --filter driver=bridge</a:t>
            </a:r>
          </a:p>
        </p:txBody>
      </p:sp>
    </p:spTree>
    <p:extLst>
      <p:ext uri="{BB962C8B-B14F-4D97-AF65-F5344CB8AC3E}">
        <p14:creationId xmlns:p14="http://schemas.microsoft.com/office/powerpoint/2010/main" val="335495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Persistent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Volumes: Overview and Usage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455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sz="3200" dirty="0"/>
              <a:t>Allow for external data in containers</a:t>
            </a:r>
          </a:p>
          <a:p>
            <a:pPr latinLnBrk="0">
              <a:lnSpc>
                <a:spcPct val="100000"/>
              </a:lnSpc>
            </a:pPr>
            <a:r>
              <a:rPr lang="en-US" sz="3200" dirty="0"/>
              <a:t>Two types</a:t>
            </a:r>
          </a:p>
          <a:p>
            <a:pPr lvl="1" latinLnBrk="0">
              <a:lnSpc>
                <a:spcPct val="100000"/>
              </a:lnSpc>
            </a:pPr>
            <a:r>
              <a:rPr lang="en-US" sz="3000" dirty="0"/>
              <a:t>Data volumes</a:t>
            </a:r>
          </a:p>
          <a:p>
            <a:pPr lvl="1" latinLnBrk="0">
              <a:lnSpc>
                <a:spcPct val="100000"/>
              </a:lnSpc>
            </a:pPr>
            <a:r>
              <a:rPr lang="en-US" sz="3000" dirty="0"/>
              <a:t>Data volume containers</a:t>
            </a:r>
          </a:p>
          <a:p>
            <a:pPr latinLnBrk="0">
              <a:lnSpc>
                <a:spcPct val="100000"/>
              </a:lnSpc>
            </a:pPr>
            <a:r>
              <a:rPr lang="en-US" sz="3200" dirty="0"/>
              <a:t>Created upfront, during run or build phase (VOLUME command)</a:t>
            </a:r>
          </a:p>
          <a:p>
            <a:pPr latinLnBrk="0">
              <a:lnSpc>
                <a:spcPct val="100000"/>
              </a:lnSpc>
            </a:pPr>
            <a:r>
              <a:rPr lang="en-US" sz="3200" dirty="0"/>
              <a:t>Data volumes can be shared</a:t>
            </a:r>
          </a:p>
          <a:p>
            <a:pPr latinLnBrk="0">
              <a:lnSpc>
                <a:spcPct val="100000"/>
              </a:lnSpc>
            </a:pPr>
            <a:r>
              <a:rPr lang="en-US" sz="3200" dirty="0"/>
              <a:t>Data volumes persist</a:t>
            </a:r>
          </a:p>
          <a:p>
            <a:pPr latinLnBrk="0">
              <a:lnSpc>
                <a:spcPct val="100000"/>
              </a:lnSpc>
            </a:pPr>
            <a:r>
              <a:rPr lang="en-US" sz="3200" dirty="0"/>
              <a:t>Data volumes are not deleted automatically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Overview</a:t>
            </a:r>
          </a:p>
        </p:txBody>
      </p:sp>
    </p:spTree>
    <p:extLst>
      <p:ext uri="{BB962C8B-B14F-4D97-AF65-F5344CB8AC3E}">
        <p14:creationId xmlns:p14="http://schemas.microsoft.com/office/powerpoint/2010/main" val="383439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200" b="1" dirty="0"/>
              <a:t>Bind Mounts </a:t>
            </a:r>
            <a:r>
              <a:rPr lang="en-US" sz="3200" dirty="0"/>
              <a:t>are dependent on the OS and file system structure</a:t>
            </a:r>
          </a:p>
          <a:p>
            <a:r>
              <a:rPr lang="en-US" sz="3200" b="1" dirty="0"/>
              <a:t>Volumes</a:t>
            </a:r>
            <a:r>
              <a:rPr lang="en-US" sz="3200" dirty="0"/>
              <a:t> are managed by Docker</a:t>
            </a:r>
          </a:p>
          <a:p>
            <a:r>
              <a:rPr lang="en-US" sz="3200" b="1" dirty="0" err="1"/>
              <a:t>tmpfs</a:t>
            </a:r>
            <a:r>
              <a:rPr lang="en-US" sz="3200" b="1" dirty="0"/>
              <a:t> mount </a:t>
            </a:r>
            <a:r>
              <a:rPr lang="en-US" sz="3200" dirty="0"/>
              <a:t>is for non-persistent state data</a:t>
            </a:r>
            <a:endParaRPr lang="en-US" sz="3200" b="1" dirty="0"/>
          </a:p>
          <a:p>
            <a:r>
              <a:rPr lang="en-US" sz="3200" b="1" dirty="0"/>
              <a:t>--volume </a:t>
            </a:r>
            <a:r>
              <a:rPr lang="en-US" sz="3200" dirty="0"/>
              <a:t>(</a:t>
            </a:r>
            <a:r>
              <a:rPr lang="en-US" sz="3200" b="1" dirty="0"/>
              <a:t>-v</a:t>
            </a:r>
            <a:r>
              <a:rPr lang="en-US" sz="3200" dirty="0"/>
              <a:t>) is simpler, and </a:t>
            </a:r>
            <a:r>
              <a:rPr lang="en-US" sz="3200" b="1" dirty="0"/>
              <a:t>--mount </a:t>
            </a:r>
            <a:r>
              <a:rPr lang="en-US" sz="3200" dirty="0"/>
              <a:t>is more explicit and verbose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 Volume Overview #2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82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https://docs.docker.com/storage/volumes/</a:t>
            </a:r>
            <a:endParaRPr lang="bg-BG" sz="16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92C60AA-AAFC-4740-9C2D-3C9EB26D6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5" y="3899766"/>
            <a:ext cx="47815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List volumes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volume ls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3A0EA6-ABED-4AFD-899B-80E1061DB6FC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volume ls [options]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518016E-B604-4464-A9E8-0E03BC1C9C3A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chemeClr val="tx2"/>
                </a:solidFill>
              </a:rPr>
              <a:t># list IDs of all volumes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docker volume ls -q </a:t>
            </a:r>
          </a:p>
          <a:p>
            <a:r>
              <a:rPr lang="en-US" sz="2800" b="0" dirty="0">
                <a:solidFill>
                  <a:schemeClr val="tx2"/>
                </a:solidFill>
              </a:rPr>
              <a:t># list all volumes satisfying a filter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docker volume ls --filter driver=local</a:t>
            </a:r>
          </a:p>
        </p:txBody>
      </p:sp>
    </p:spTree>
    <p:extLst>
      <p:ext uri="{BB962C8B-B14F-4D97-AF65-F5344CB8AC3E}">
        <p14:creationId xmlns:p14="http://schemas.microsoft.com/office/powerpoint/2010/main" val="37969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Display detailed information on one or more volumes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volume inspect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3A0EA6-ABED-4AFD-899B-80E1061DB6FC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volume inspect [options] volume [volume]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518016E-B604-4464-A9E8-0E03BC1C9C3A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chemeClr val="tx2"/>
                </a:solidFill>
              </a:rPr>
              <a:t># show details about volume test-vol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docker volume inspect test-vol</a:t>
            </a:r>
          </a:p>
        </p:txBody>
      </p:sp>
    </p:spTree>
    <p:extLst>
      <p:ext uri="{BB962C8B-B14F-4D97-AF65-F5344CB8AC3E}">
        <p14:creationId xmlns:p14="http://schemas.microsoft.com/office/powerpoint/2010/main" val="153157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a volume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create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3A0EA6-ABED-4AFD-899B-80E1061DB6FC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volume create [options] [volume]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518016E-B604-4464-A9E8-0E03BC1C9C3A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chemeClr val="tx2"/>
                </a:solidFill>
              </a:rPr>
              <a:t># create local volume test-vol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docker volume create test-vol </a:t>
            </a:r>
          </a:p>
          <a:p>
            <a:r>
              <a:rPr lang="en-US" sz="2800" b="0" dirty="0">
                <a:solidFill>
                  <a:schemeClr val="tx2"/>
                </a:solidFill>
              </a:rPr>
              <a:t># create local volume lv-1 with label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docker volume create lv-1 --label mode=dev</a:t>
            </a:r>
          </a:p>
        </p:txBody>
      </p:sp>
    </p:spTree>
    <p:extLst>
      <p:ext uri="{BB962C8B-B14F-4D97-AF65-F5344CB8AC3E}">
        <p14:creationId xmlns:p14="http://schemas.microsoft.com/office/powerpoint/2010/main" val="140158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Remove one or more volumes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rm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3A0EA6-ABED-4AFD-899B-80E1061DB6FC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volume rm [options] volume [volume]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518016E-B604-4464-A9E8-0E03BC1C9C3A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chemeClr val="tx2"/>
                </a:solidFill>
              </a:rPr>
              <a:t># remove volume test-vol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docker volume rm test-vol </a:t>
            </a:r>
          </a:p>
        </p:txBody>
      </p:sp>
    </p:spTree>
    <p:extLst>
      <p:ext uri="{BB962C8B-B14F-4D97-AF65-F5344CB8AC3E}">
        <p14:creationId xmlns:p14="http://schemas.microsoft.com/office/powerpoint/2010/main" val="93592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Remove all unused volumes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prune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3A0EA6-ABED-4AFD-899B-80E1061DB6FC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volume prune [options]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518016E-B604-4464-A9E8-0E03BC1C9C3A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chemeClr val="tx2"/>
                </a:solidFill>
              </a:rPr>
              <a:t># remove all unused volumes without asking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docker volume prune -f </a:t>
            </a:r>
          </a:p>
          <a:p>
            <a:r>
              <a:rPr lang="en-US" sz="2800" b="0" dirty="0">
                <a:solidFill>
                  <a:schemeClr val="tx2"/>
                </a:solidFill>
              </a:rPr>
              <a:t># remove all volumes satisfying a filter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docker volume prune --filter driver=local</a:t>
            </a:r>
          </a:p>
        </p:txBody>
      </p:sp>
    </p:spTree>
    <p:extLst>
      <p:ext uri="{BB962C8B-B14F-4D97-AF65-F5344CB8AC3E}">
        <p14:creationId xmlns:p14="http://schemas.microsoft.com/office/powerpoint/2010/main" val="20371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304" y="4704825"/>
            <a:ext cx="11914632" cy="768084"/>
          </a:xfrm>
        </p:spPr>
        <p:txBody>
          <a:bodyPr/>
          <a:lstStyle/>
          <a:p>
            <a:r>
              <a:rPr lang="en-US" dirty="0"/>
              <a:t>Practice: Networks &amp; Volumes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75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lang="en-US" smtClean="0"/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8527765"/>
              </p:ext>
            </p:extLst>
          </p:nvPr>
        </p:nvGraphicFramePr>
        <p:xfrm>
          <a:off x="2436056" y="1530747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A66BFE-BAE1-4010-AD31-AC9FF2D029F0}"/>
              </a:ext>
            </a:extLst>
          </p:cNvPr>
          <p:cNvSpPr txBox="1"/>
          <p:nvPr/>
        </p:nvSpPr>
        <p:spPr>
          <a:xfrm>
            <a:off x="8984510" y="1200912"/>
            <a:ext cx="3060802" cy="1216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Solutions for M2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can be submitted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until 23:59 on </a:t>
            </a:r>
            <a:r>
              <a:rPr lang="en-US" sz="2000" dirty="0">
                <a:solidFill>
                  <a:srgbClr val="234465"/>
                </a:solidFill>
                <a:latin typeface="Calibri" panose="020F0502020204030204"/>
              </a:rPr>
              <a:t>15.02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.202</a:t>
            </a:r>
            <a:r>
              <a:rPr lang="en-US" sz="2000" noProof="0" dirty="0">
                <a:solidFill>
                  <a:srgbClr val="234465"/>
                </a:solidFill>
                <a:latin typeface="Calibri" panose="020F0502020204030204"/>
              </a:rPr>
              <a:t>3</a:t>
            </a:r>
            <a:r>
              <a:rPr kumimoji="0" lang="bg-BG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85AD7-C790-4B4A-9E01-EC5BA0D67A47}"/>
              </a:ext>
            </a:extLst>
          </p:cNvPr>
          <p:cNvSpPr txBox="1"/>
          <p:nvPr/>
        </p:nvSpPr>
        <p:spPr>
          <a:xfrm>
            <a:off x="8984510" y="2540716"/>
            <a:ext cx="3060802" cy="1216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R="0" lvl="0" indent="0" algn="ctr" eaLnBrk="0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/>
              <a:t>Solutions for M3 </a:t>
            </a:r>
          </a:p>
          <a:p>
            <a:r>
              <a:rPr lang="en-US" dirty="0"/>
              <a:t>can be submitted </a:t>
            </a:r>
          </a:p>
          <a:p>
            <a:r>
              <a:rPr lang="en-US" dirty="0"/>
              <a:t>until 23:59 on 22.02.2023</a:t>
            </a:r>
          </a:p>
        </p:txBody>
      </p:sp>
    </p:spTree>
    <p:extLst>
      <p:ext uri="{BB962C8B-B14F-4D97-AF65-F5344CB8AC3E}">
        <p14:creationId xmlns:p14="http://schemas.microsoft.com/office/powerpoint/2010/main" val="28565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and Implementation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879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FBD24B-1560-482D-831B-9395261D9286}"/>
              </a:ext>
            </a:extLst>
          </p:cNvPr>
          <p:cNvSpPr/>
          <p:nvPr/>
        </p:nvSpPr>
        <p:spPr>
          <a:xfrm>
            <a:off x="1767000" y="2026768"/>
            <a:ext cx="2895600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9A97D4-A6AA-40B0-A67A-BF1990FF6E5C}"/>
              </a:ext>
            </a:extLst>
          </p:cNvPr>
          <p:cNvSpPr/>
          <p:nvPr/>
        </p:nvSpPr>
        <p:spPr>
          <a:xfrm>
            <a:off x="1919400" y="4296526"/>
            <a:ext cx="2590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Database Layer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A693C1-4F94-4BDB-9A66-CC403089C723}"/>
              </a:ext>
            </a:extLst>
          </p:cNvPr>
          <p:cNvSpPr/>
          <p:nvPr/>
        </p:nvSpPr>
        <p:spPr>
          <a:xfrm>
            <a:off x="1919400" y="3237847"/>
            <a:ext cx="2590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Business Logic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DBA69B-70DA-45DB-AF8C-DBD99F225ED5}"/>
              </a:ext>
            </a:extLst>
          </p:cNvPr>
          <p:cNvSpPr/>
          <p:nvPr/>
        </p:nvSpPr>
        <p:spPr>
          <a:xfrm>
            <a:off x="1919400" y="2179168"/>
            <a:ext cx="2590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User Interface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F59A9F-7ACF-4967-9B40-02625B371004}"/>
              </a:ext>
            </a:extLst>
          </p:cNvPr>
          <p:cNvSpPr txBox="1"/>
          <p:nvPr/>
        </p:nvSpPr>
        <p:spPr>
          <a:xfrm>
            <a:off x="3392778" y="5465948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Server</a:t>
            </a:r>
            <a:endParaRPr lang="bg-BG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79888-DD75-41CC-8501-6264CF26CB12}"/>
              </a:ext>
            </a:extLst>
          </p:cNvPr>
          <p:cNvSpPr txBox="1"/>
          <p:nvPr/>
        </p:nvSpPr>
        <p:spPr>
          <a:xfrm>
            <a:off x="1959694" y="1503548"/>
            <a:ext cx="255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Web application</a:t>
            </a:r>
            <a:endParaRPr lang="bg-BG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94C649-96E3-4DA0-8AAB-BE2EEFE2FD8F}"/>
              </a:ext>
            </a:extLst>
          </p:cNvPr>
          <p:cNvSpPr/>
          <p:nvPr/>
        </p:nvSpPr>
        <p:spPr>
          <a:xfrm>
            <a:off x="7023212" y="1285220"/>
            <a:ext cx="2895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E5941E-88BE-4CAE-B52D-FC5A8DFF6E69}"/>
              </a:ext>
            </a:extLst>
          </p:cNvPr>
          <p:cNvSpPr/>
          <p:nvPr/>
        </p:nvSpPr>
        <p:spPr>
          <a:xfrm>
            <a:off x="7175612" y="1447800"/>
            <a:ext cx="25908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User Interface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EF96C4-D08C-4853-B014-04958B0D94AE}"/>
              </a:ext>
            </a:extLst>
          </p:cNvPr>
          <p:cNvSpPr txBox="1"/>
          <p:nvPr/>
        </p:nvSpPr>
        <p:spPr>
          <a:xfrm>
            <a:off x="8471012" y="2044987"/>
            <a:ext cx="1409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  <a:endParaRPr lang="bg-B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B44CF-4E52-403F-99C3-C76886248CF4}"/>
              </a:ext>
            </a:extLst>
          </p:cNvPr>
          <p:cNvSpPr/>
          <p:nvPr/>
        </p:nvSpPr>
        <p:spPr>
          <a:xfrm>
            <a:off x="7024800" y="3180696"/>
            <a:ext cx="2895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DD59FC-C93D-48F2-B47D-B1236D6D6431}"/>
              </a:ext>
            </a:extLst>
          </p:cNvPr>
          <p:cNvSpPr/>
          <p:nvPr/>
        </p:nvSpPr>
        <p:spPr>
          <a:xfrm>
            <a:off x="7177200" y="3343276"/>
            <a:ext cx="25908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Business Logic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77DE74-ED27-4F6F-AD8A-E76964F308B5}"/>
              </a:ext>
            </a:extLst>
          </p:cNvPr>
          <p:cNvSpPr txBox="1"/>
          <p:nvPr/>
        </p:nvSpPr>
        <p:spPr>
          <a:xfrm>
            <a:off x="8472600" y="3940463"/>
            <a:ext cx="1409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  <a:endParaRPr lang="bg-B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CD3F0-C000-4C04-AE7A-3C735680621A}"/>
              </a:ext>
            </a:extLst>
          </p:cNvPr>
          <p:cNvSpPr/>
          <p:nvPr/>
        </p:nvSpPr>
        <p:spPr>
          <a:xfrm>
            <a:off x="7024800" y="5041758"/>
            <a:ext cx="2895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639CDD-F81F-4DA1-B6B6-87DD02A05A35}"/>
              </a:ext>
            </a:extLst>
          </p:cNvPr>
          <p:cNvSpPr/>
          <p:nvPr/>
        </p:nvSpPr>
        <p:spPr>
          <a:xfrm>
            <a:off x="7177200" y="5204338"/>
            <a:ext cx="25908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Database Layer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185A69-BC5E-46B9-B5A0-8F8772717EBD}"/>
              </a:ext>
            </a:extLst>
          </p:cNvPr>
          <p:cNvSpPr txBox="1"/>
          <p:nvPr/>
        </p:nvSpPr>
        <p:spPr>
          <a:xfrm>
            <a:off x="8472600" y="5801525"/>
            <a:ext cx="1409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  <a:endParaRPr lang="bg-BG" dirty="0"/>
          </a:p>
        </p:txBody>
      </p:sp>
      <p:sp>
        <p:nvSpPr>
          <p:cNvPr id="20" name="Left-Right Arrow 24">
            <a:extLst>
              <a:ext uri="{FF2B5EF4-FFF2-40B4-BE49-F238E27FC236}">
                <a16:creationId xmlns:a16="http://schemas.microsoft.com/office/drawing/2014/main" id="{E820DDED-BB5A-4321-9C8C-861FF13E2354}"/>
              </a:ext>
            </a:extLst>
          </p:cNvPr>
          <p:cNvSpPr/>
          <p:nvPr/>
        </p:nvSpPr>
        <p:spPr>
          <a:xfrm rot="16200000">
            <a:off x="8052904" y="2627402"/>
            <a:ext cx="762000" cy="4751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1" name="Left-Right Arrow 25">
            <a:extLst>
              <a:ext uri="{FF2B5EF4-FFF2-40B4-BE49-F238E27FC236}">
                <a16:creationId xmlns:a16="http://schemas.microsoft.com/office/drawing/2014/main" id="{C8C93CA5-7870-4229-BAA9-9DD1138FAAA7}"/>
              </a:ext>
            </a:extLst>
          </p:cNvPr>
          <p:cNvSpPr/>
          <p:nvPr/>
        </p:nvSpPr>
        <p:spPr>
          <a:xfrm rot="16200000">
            <a:off x="8091600" y="4521360"/>
            <a:ext cx="762000" cy="4751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D568263D-18A5-4AE1-9C4F-D9036A37FBE9}"/>
              </a:ext>
            </a:extLst>
          </p:cNvPr>
          <p:cNvSpPr/>
          <p:nvPr/>
        </p:nvSpPr>
        <p:spPr>
          <a:xfrm>
            <a:off x="10133012" y="1285220"/>
            <a:ext cx="457200" cy="505193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1427E1-CB47-412E-9C71-DB38DF821E14}"/>
              </a:ext>
            </a:extLst>
          </p:cNvPr>
          <p:cNvSpPr txBox="1"/>
          <p:nvPr/>
        </p:nvSpPr>
        <p:spPr>
          <a:xfrm rot="5400000">
            <a:off x="9098158" y="3586397"/>
            <a:ext cx="3886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Containerized application</a:t>
            </a:r>
            <a:endParaRPr lang="bg-BG" sz="2800" dirty="0"/>
          </a:p>
        </p:txBody>
      </p:sp>
      <p:sp>
        <p:nvSpPr>
          <p:cNvPr id="24" name="Right Arrow 28">
            <a:extLst>
              <a:ext uri="{FF2B5EF4-FFF2-40B4-BE49-F238E27FC236}">
                <a16:creationId xmlns:a16="http://schemas.microsoft.com/office/drawing/2014/main" id="{C1BC4C32-9033-4DE3-A4E7-F14D73B3D8CF}"/>
              </a:ext>
            </a:extLst>
          </p:cNvPr>
          <p:cNvSpPr/>
          <p:nvPr/>
        </p:nvSpPr>
        <p:spPr>
          <a:xfrm>
            <a:off x="5348234" y="3523485"/>
            <a:ext cx="1066800" cy="773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80189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By name alias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Containers (Legacy) 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04A96-11D4-4994-AF86-F82EF070A8AC}"/>
              </a:ext>
            </a:extLst>
          </p:cNvPr>
          <p:cNvSpPr txBox="1"/>
          <p:nvPr/>
        </p:nvSpPr>
        <p:spPr>
          <a:xfrm>
            <a:off x="303212" y="4876800"/>
            <a:ext cx="98156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container run -d ... -p 8080:80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--link </a:t>
            </a:r>
            <a:r>
              <a:rPr lang="en-US" sz="34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c-db:db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  <a:endParaRPr lang="bg-BG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4C76073-16BF-4DEA-A901-177EB5D0808D}"/>
              </a:ext>
            </a:extLst>
          </p:cNvPr>
          <p:cNvSpPr/>
          <p:nvPr/>
        </p:nvSpPr>
        <p:spPr>
          <a:xfrm rot="5400000">
            <a:off x="8177982" y="4399384"/>
            <a:ext cx="320519" cy="2506460"/>
          </a:xfrm>
          <a:prstGeom prst="rightBrace">
            <a:avLst>
              <a:gd name="adj1" fmla="val 62962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03D15-2C8C-42D9-86B9-AD3B7207BA78}"/>
              </a:ext>
            </a:extLst>
          </p:cNvPr>
          <p:cNvSpPr txBox="1"/>
          <p:nvPr/>
        </p:nvSpPr>
        <p:spPr>
          <a:xfrm>
            <a:off x="6020459" y="5847594"/>
            <a:ext cx="4635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Linkage in the form </a:t>
            </a:r>
            <a:r>
              <a:rPr lang="en-US" sz="2800" b="1" dirty="0" err="1"/>
              <a:t>name</a:t>
            </a:r>
            <a:r>
              <a:rPr lang="en-US" sz="2800" dirty="0" err="1"/>
              <a:t>:</a:t>
            </a:r>
            <a:r>
              <a:rPr lang="en-US" sz="2800" b="1" dirty="0" err="1"/>
              <a:t>alias</a:t>
            </a:r>
            <a:endParaRPr lang="bg-BG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9C20B4-055B-435D-BF27-703F5765FD9C}"/>
              </a:ext>
            </a:extLst>
          </p:cNvPr>
          <p:cNvSpPr/>
          <p:nvPr/>
        </p:nvSpPr>
        <p:spPr>
          <a:xfrm>
            <a:off x="684212" y="4044544"/>
            <a:ext cx="1036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Shared Network (docker0)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2384C2-4C52-4B95-8FA5-18D77997541B}"/>
              </a:ext>
            </a:extLst>
          </p:cNvPr>
          <p:cNvSpPr/>
          <p:nvPr/>
        </p:nvSpPr>
        <p:spPr>
          <a:xfrm>
            <a:off x="1370012" y="1871179"/>
            <a:ext cx="1600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Container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</a:rPr>
              <a:t>#1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96DCE7-2836-45CC-8C98-149AE6F736E1}"/>
              </a:ext>
            </a:extLst>
          </p:cNvPr>
          <p:cNvSpPr/>
          <p:nvPr/>
        </p:nvSpPr>
        <p:spPr>
          <a:xfrm>
            <a:off x="5484812" y="1871179"/>
            <a:ext cx="1600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Container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</a:rPr>
              <a:t>"c-</a:t>
            </a:r>
            <a:r>
              <a:rPr lang="en-US" sz="2800" dirty="0" err="1">
                <a:solidFill>
                  <a:schemeClr val="bg2"/>
                </a:solidFill>
              </a:rPr>
              <a:t>db</a:t>
            </a:r>
            <a:r>
              <a:rPr lang="en-US" sz="2800" dirty="0">
                <a:solidFill>
                  <a:schemeClr val="bg2"/>
                </a:solidFill>
              </a:rPr>
              <a:t>"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16E22B-2154-4CAC-B559-B21824678637}"/>
              </a:ext>
            </a:extLst>
          </p:cNvPr>
          <p:cNvSpPr/>
          <p:nvPr/>
        </p:nvSpPr>
        <p:spPr>
          <a:xfrm>
            <a:off x="8799512" y="1871179"/>
            <a:ext cx="1600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Container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</a:rPr>
              <a:t>"c-web"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5D687D-AFD9-4F1C-93EA-BEB3FECBFC78}"/>
              </a:ext>
            </a:extLst>
          </p:cNvPr>
          <p:cNvSpPr txBox="1"/>
          <p:nvPr/>
        </p:nvSpPr>
        <p:spPr>
          <a:xfrm>
            <a:off x="7139189" y="1936330"/>
            <a:ext cx="1469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db</a:t>
            </a:r>
            <a:endParaRPr lang="bg-BG" sz="2800" dirty="0"/>
          </a:p>
        </p:txBody>
      </p:sp>
      <p:sp>
        <p:nvSpPr>
          <p:cNvPr id="13" name="Left Arrow 13">
            <a:extLst>
              <a:ext uri="{FF2B5EF4-FFF2-40B4-BE49-F238E27FC236}">
                <a16:creationId xmlns:a16="http://schemas.microsoft.com/office/drawing/2014/main" id="{FEA1D63D-8E56-4FAA-9046-9EB9AE72B976}"/>
              </a:ext>
            </a:extLst>
          </p:cNvPr>
          <p:cNvSpPr/>
          <p:nvPr/>
        </p:nvSpPr>
        <p:spPr>
          <a:xfrm>
            <a:off x="7186712" y="2414929"/>
            <a:ext cx="1469823" cy="4953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Up-Down Arrow 14">
            <a:extLst>
              <a:ext uri="{FF2B5EF4-FFF2-40B4-BE49-F238E27FC236}">
                <a16:creationId xmlns:a16="http://schemas.microsoft.com/office/drawing/2014/main" id="{82283569-C0F1-4641-8E45-F27EEDCD6C4B}"/>
              </a:ext>
            </a:extLst>
          </p:cNvPr>
          <p:cNvSpPr/>
          <p:nvPr/>
        </p:nvSpPr>
        <p:spPr>
          <a:xfrm>
            <a:off x="2017712" y="3429584"/>
            <a:ext cx="304800" cy="5393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15" name="Up-Down Arrow 15">
            <a:extLst>
              <a:ext uri="{FF2B5EF4-FFF2-40B4-BE49-F238E27FC236}">
                <a16:creationId xmlns:a16="http://schemas.microsoft.com/office/drawing/2014/main" id="{439BE315-5E6D-42B9-A5FC-C44746339C36}"/>
              </a:ext>
            </a:extLst>
          </p:cNvPr>
          <p:cNvSpPr/>
          <p:nvPr/>
        </p:nvSpPr>
        <p:spPr>
          <a:xfrm>
            <a:off x="6129336" y="3429584"/>
            <a:ext cx="304800" cy="5393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16" name="Up-Down Arrow 16">
            <a:extLst>
              <a:ext uri="{FF2B5EF4-FFF2-40B4-BE49-F238E27FC236}">
                <a16:creationId xmlns:a16="http://schemas.microsoft.com/office/drawing/2014/main" id="{532ECB8A-3818-44B9-974C-2B44BCD021DB}"/>
              </a:ext>
            </a:extLst>
          </p:cNvPr>
          <p:cNvSpPr/>
          <p:nvPr/>
        </p:nvSpPr>
        <p:spPr>
          <a:xfrm>
            <a:off x="9447212" y="3412089"/>
            <a:ext cx="304800" cy="5393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22F466-C0E4-3FEF-1B67-0243414F9A98}"/>
              </a:ext>
            </a:extLst>
          </p:cNvPr>
          <p:cNvSpPr txBox="1"/>
          <p:nvPr/>
        </p:nvSpPr>
        <p:spPr>
          <a:xfrm>
            <a:off x="190405" y="6405534"/>
            <a:ext cx="6292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Should be avoided as it is legacy and may be removed in future versions</a:t>
            </a:r>
            <a:endParaRPr lang="bg-BG" sz="1600" b="1" dirty="0"/>
          </a:p>
        </p:txBody>
      </p:sp>
    </p:spTree>
    <p:extLst>
      <p:ext uri="{BB962C8B-B14F-4D97-AF65-F5344CB8AC3E}">
        <p14:creationId xmlns:p14="http://schemas.microsoft.com/office/powerpoint/2010/main" val="382111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Work in an isolated environment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 Network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880D70-6601-4FE1-8B19-110B8B61BEFF}"/>
              </a:ext>
            </a:extLst>
          </p:cNvPr>
          <p:cNvSpPr txBox="1"/>
          <p:nvPr/>
        </p:nvSpPr>
        <p:spPr>
          <a:xfrm>
            <a:off x="684212" y="4876800"/>
            <a:ext cx="1072466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container run -d ... -p 8080:80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--net app-network 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  <a:endParaRPr lang="bg-BG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3FAE3FDE-44CC-468D-A3A8-FF2C42C63445}"/>
              </a:ext>
            </a:extLst>
          </p:cNvPr>
          <p:cNvSpPr/>
          <p:nvPr/>
        </p:nvSpPr>
        <p:spPr>
          <a:xfrm rot="5400000">
            <a:off x="9000780" y="3957587"/>
            <a:ext cx="320519" cy="3390056"/>
          </a:xfrm>
          <a:prstGeom prst="rightBrace">
            <a:avLst>
              <a:gd name="adj1" fmla="val 44753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EFD694-6A7C-4331-8BC8-A58E44BB288E}"/>
              </a:ext>
            </a:extLst>
          </p:cNvPr>
          <p:cNvSpPr/>
          <p:nvPr/>
        </p:nvSpPr>
        <p:spPr>
          <a:xfrm>
            <a:off x="684212" y="4044544"/>
            <a:ext cx="1036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Shared Network (docker0)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218FAB-98F5-4A41-8978-2EB106B20AAB}"/>
              </a:ext>
            </a:extLst>
          </p:cNvPr>
          <p:cNvSpPr/>
          <p:nvPr/>
        </p:nvSpPr>
        <p:spPr>
          <a:xfrm>
            <a:off x="1370012" y="1871179"/>
            <a:ext cx="1600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Container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</a:rPr>
              <a:t>#1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207940-6C56-4C2C-9F9F-35C47F15587B}"/>
              </a:ext>
            </a:extLst>
          </p:cNvPr>
          <p:cNvSpPr/>
          <p:nvPr/>
        </p:nvSpPr>
        <p:spPr>
          <a:xfrm>
            <a:off x="5484812" y="1871179"/>
            <a:ext cx="1600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Container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db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069DCD-92E5-4C92-BD71-3E3697FD4728}"/>
              </a:ext>
            </a:extLst>
          </p:cNvPr>
          <p:cNvSpPr/>
          <p:nvPr/>
        </p:nvSpPr>
        <p:spPr>
          <a:xfrm>
            <a:off x="8799512" y="1871179"/>
            <a:ext cx="1600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Container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web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23" name="Up-Down Arrow 12">
            <a:extLst>
              <a:ext uri="{FF2B5EF4-FFF2-40B4-BE49-F238E27FC236}">
                <a16:creationId xmlns:a16="http://schemas.microsoft.com/office/drawing/2014/main" id="{125C3C3E-DD29-40F7-9D4C-1032ACBF39AE}"/>
              </a:ext>
            </a:extLst>
          </p:cNvPr>
          <p:cNvSpPr/>
          <p:nvPr/>
        </p:nvSpPr>
        <p:spPr>
          <a:xfrm>
            <a:off x="2017712" y="3429584"/>
            <a:ext cx="304800" cy="5393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8D71B2-6E18-431F-B65A-B328D8C65316}"/>
              </a:ext>
            </a:extLst>
          </p:cNvPr>
          <p:cNvSpPr/>
          <p:nvPr/>
        </p:nvSpPr>
        <p:spPr>
          <a:xfrm>
            <a:off x="7673974" y="1416732"/>
            <a:ext cx="5334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app-network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5" name="Up-Down Arrow 16">
            <a:extLst>
              <a:ext uri="{FF2B5EF4-FFF2-40B4-BE49-F238E27FC236}">
                <a16:creationId xmlns:a16="http://schemas.microsoft.com/office/drawing/2014/main" id="{4E3F30B9-C818-4A49-AEB8-C594FC528A72}"/>
              </a:ext>
            </a:extLst>
          </p:cNvPr>
          <p:cNvSpPr/>
          <p:nvPr/>
        </p:nvSpPr>
        <p:spPr>
          <a:xfrm rot="16200000">
            <a:off x="8348306" y="2328160"/>
            <a:ext cx="304800" cy="5393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26" name="Up-Down Arrow 17">
            <a:extLst>
              <a:ext uri="{FF2B5EF4-FFF2-40B4-BE49-F238E27FC236}">
                <a16:creationId xmlns:a16="http://schemas.microsoft.com/office/drawing/2014/main" id="{DA9AE882-E653-4F40-8D44-ADED85E96D4C}"/>
              </a:ext>
            </a:extLst>
          </p:cNvPr>
          <p:cNvSpPr/>
          <p:nvPr/>
        </p:nvSpPr>
        <p:spPr>
          <a:xfrm rot="16200000">
            <a:off x="7222768" y="2325407"/>
            <a:ext cx="304800" cy="5393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A325AC-F5D9-4467-8615-E5E930C45552}"/>
              </a:ext>
            </a:extLst>
          </p:cNvPr>
          <p:cNvSpPr txBox="1"/>
          <p:nvPr/>
        </p:nvSpPr>
        <p:spPr>
          <a:xfrm>
            <a:off x="6604000" y="5936647"/>
            <a:ext cx="4976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Attached to the isolated network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60143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696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Define and run </a:t>
            </a:r>
            <a:r>
              <a:rPr lang="en-US" b="1" dirty="0"/>
              <a:t>multi-container</a:t>
            </a:r>
            <a:r>
              <a:rPr lang="en-US" dirty="0"/>
              <a:t> Docker applications</a:t>
            </a:r>
          </a:p>
          <a:p>
            <a:pPr>
              <a:lnSpc>
                <a:spcPct val="100000"/>
              </a:lnSpc>
            </a:pPr>
            <a:r>
              <a:rPr lang="en-US" dirty="0"/>
              <a:t>Multiple </a:t>
            </a:r>
            <a:r>
              <a:rPr lang="en-US" b="1" dirty="0"/>
              <a:t>isolated environments </a:t>
            </a:r>
            <a:r>
              <a:rPr lang="en-US" dirty="0"/>
              <a:t>on a single host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Preserve volume data </a:t>
            </a:r>
            <a:r>
              <a:rPr lang="en-US" dirty="0"/>
              <a:t>when containers are created</a:t>
            </a:r>
          </a:p>
          <a:p>
            <a:pPr>
              <a:lnSpc>
                <a:spcPct val="100000"/>
              </a:lnSpc>
            </a:pPr>
            <a:r>
              <a:rPr lang="en-US" dirty="0"/>
              <a:t>Only recreate containers that </a:t>
            </a:r>
            <a:r>
              <a:rPr lang="en-US" b="1" dirty="0"/>
              <a:t>have changes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Supports </a:t>
            </a:r>
            <a:r>
              <a:rPr lang="en-US" b="1" dirty="0"/>
              <a:t>variables</a:t>
            </a:r>
          </a:p>
          <a:p>
            <a:pPr>
              <a:lnSpc>
                <a:spcPct val="100000"/>
              </a:lnSpc>
            </a:pPr>
            <a:r>
              <a:rPr lang="en-US" dirty="0"/>
              <a:t>Use cases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Development environments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Automated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host deployments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</p:spTree>
    <p:extLst>
      <p:ext uri="{BB962C8B-B14F-4D97-AF65-F5344CB8AC3E}">
        <p14:creationId xmlns:p14="http://schemas.microsoft.com/office/powerpoint/2010/main" val="222511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A6C63C-B729-4DA8-8125-3E65B3A5A312}"/>
              </a:ext>
            </a:extLst>
          </p:cNvPr>
          <p:cNvSpPr txBox="1">
            <a:spLocks/>
          </p:cNvSpPr>
          <p:nvPr/>
        </p:nvSpPr>
        <p:spPr>
          <a:xfrm>
            <a:off x="2631989" y="1151121"/>
            <a:ext cx="7120023" cy="557035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numCol="1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version: "2.1"</a:t>
            </a: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services:</a:t>
            </a: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com-php:</a:t>
            </a: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build: ./web/</a:t>
            </a: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ports:</a:t>
            </a: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- 8080:80</a:t>
            </a: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volumes:</a:t>
            </a: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- "${PROJECT_ROOT}:/var/www/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html:ro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networks:</a:t>
            </a: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- com-network</a:t>
            </a: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networks:</a:t>
            </a: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com-network: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55CCAB-2349-4E9E-AB46-1E1D01C0E71E}"/>
              </a:ext>
            </a:extLst>
          </p:cNvPr>
          <p:cNvSpPr txBox="1">
            <a:spLocks/>
          </p:cNvSpPr>
          <p:nvPr/>
        </p:nvSpPr>
        <p:spPr>
          <a:xfrm>
            <a:off x="6627812" y="1447801"/>
            <a:ext cx="5105401" cy="13715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vert="horz" lIns="108000" tIns="36000" rIns="108000" bIns="36000" numCol="1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PROJECT_ROOT=/home/docker/app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DB_ROOT_PASSWORD=12345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E928B-126E-4CFA-B3A2-62AE7995770B}"/>
              </a:ext>
            </a:extLst>
          </p:cNvPr>
          <p:cNvSpPr/>
          <p:nvPr/>
        </p:nvSpPr>
        <p:spPr>
          <a:xfrm>
            <a:off x="4646612" y="4343400"/>
            <a:ext cx="2286000" cy="381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FDD396-F301-4544-8380-28FED25F4D42}"/>
              </a:ext>
            </a:extLst>
          </p:cNvPr>
          <p:cNvCxnSpPr>
            <a:stCxn id="7" idx="0"/>
            <a:endCxn id="6" idx="1"/>
          </p:cNvCxnSpPr>
          <p:nvPr/>
        </p:nvCxnSpPr>
        <p:spPr>
          <a:xfrm flipV="1">
            <a:off x="5789612" y="2133601"/>
            <a:ext cx="838200" cy="22097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8DEC82-9343-494B-81CF-6D34F665F99F}"/>
              </a:ext>
            </a:extLst>
          </p:cNvPr>
          <p:cNvSpPr txBox="1"/>
          <p:nvPr/>
        </p:nvSpPr>
        <p:spPr>
          <a:xfrm>
            <a:off x="7231899" y="6321366"/>
            <a:ext cx="252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docker-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compose.yaml</a:t>
            </a:r>
            <a:endParaRPr lang="bg-BG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5F4EE-45E8-4941-8EF4-D8C5650F3CA4}"/>
              </a:ext>
            </a:extLst>
          </p:cNvPr>
          <p:cNvSpPr txBox="1"/>
          <p:nvPr/>
        </p:nvSpPr>
        <p:spPr>
          <a:xfrm>
            <a:off x="11096988" y="2419290"/>
            <a:ext cx="639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env</a:t>
            </a:r>
            <a:endParaRPr lang="bg-BG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FD003EA4-2E6E-4A55-A202-FAAA36F98E79}"/>
              </a:ext>
            </a:extLst>
          </p:cNvPr>
          <p:cNvSpPr/>
          <p:nvPr/>
        </p:nvSpPr>
        <p:spPr>
          <a:xfrm>
            <a:off x="2360612" y="1151121"/>
            <a:ext cx="152400" cy="449079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E9C9147-A323-4D86-A625-CEAE8C266DFB}"/>
              </a:ext>
            </a:extLst>
          </p:cNvPr>
          <p:cNvSpPr/>
          <p:nvPr/>
        </p:nvSpPr>
        <p:spPr>
          <a:xfrm>
            <a:off x="2327189" y="1684521"/>
            <a:ext cx="195901" cy="4106679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2E45D46-A69A-4EF5-9690-239B3965D346}"/>
              </a:ext>
            </a:extLst>
          </p:cNvPr>
          <p:cNvSpPr/>
          <p:nvPr/>
        </p:nvSpPr>
        <p:spPr>
          <a:xfrm>
            <a:off x="2327189" y="5853237"/>
            <a:ext cx="185823" cy="67176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E48D36-9167-4C4B-BDE9-7C1232844027}"/>
              </a:ext>
            </a:extLst>
          </p:cNvPr>
          <p:cNvSpPr txBox="1"/>
          <p:nvPr/>
        </p:nvSpPr>
        <p:spPr>
          <a:xfrm>
            <a:off x="270667" y="1189960"/>
            <a:ext cx="1943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/>
              <a:t>Version (up to 3.9)</a:t>
            </a:r>
          </a:p>
          <a:p>
            <a:pPr algn="r"/>
            <a:r>
              <a:rPr lang="en-US" sz="1400" i="1" dirty="0"/>
              <a:t>(optional since v1.27.0)</a:t>
            </a:r>
            <a:endParaRPr lang="bg-BG" sz="14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ED97E-D01A-47D9-999A-7050834CE0BF}"/>
              </a:ext>
            </a:extLst>
          </p:cNvPr>
          <p:cNvSpPr txBox="1"/>
          <p:nvPr/>
        </p:nvSpPr>
        <p:spPr>
          <a:xfrm>
            <a:off x="270667" y="3553194"/>
            <a:ext cx="196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/>
              <a:t>Services Definition</a:t>
            </a:r>
            <a:endParaRPr lang="bg-BG" sz="1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2244C9-C889-4517-AB95-2729FBC54B32}"/>
              </a:ext>
            </a:extLst>
          </p:cNvPr>
          <p:cNvSpPr txBox="1"/>
          <p:nvPr/>
        </p:nvSpPr>
        <p:spPr>
          <a:xfrm>
            <a:off x="150812" y="6004453"/>
            <a:ext cx="211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Networks Definition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345379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7" grpId="0" animBg="1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Build or rebuild 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build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3A0EA6-ABED-4AFD-899B-80E1061DB6FC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… build [options] [--build-</a:t>
            </a:r>
            <a:r>
              <a:rPr lang="en-US" sz="2800" dirty="0" err="1">
                <a:solidFill>
                  <a:schemeClr val="tx1"/>
                </a:solidFill>
              </a:rPr>
              <a:t>arg</a:t>
            </a:r>
            <a:r>
              <a:rPr lang="en-US" sz="2800" dirty="0">
                <a:solidFill>
                  <a:schemeClr val="tx1"/>
                </a:solidFill>
              </a:rPr>
              <a:t> key=val...] [SERVICE...]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518016E-B604-4464-A9E8-0E03BC1C9C3A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chemeClr val="tx2"/>
                </a:solidFill>
              </a:rPr>
              <a:t># rebuild all services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docker compose build</a:t>
            </a:r>
          </a:p>
          <a:p>
            <a:r>
              <a:rPr lang="en-US" sz="2800" b="0" dirty="0">
                <a:solidFill>
                  <a:schemeClr val="tx2"/>
                </a:solidFill>
              </a:rPr>
              <a:t># rebuild particular service with no-cache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docker compose build --no-</a:t>
            </a:r>
            <a:r>
              <a:rPr lang="en-US" sz="2800" dirty="0" err="1">
                <a:solidFill>
                  <a:schemeClr val="tx1"/>
                </a:solidFill>
              </a:rPr>
              <a:t>chache</a:t>
            </a:r>
            <a:r>
              <a:rPr lang="en-US" sz="2800" dirty="0">
                <a:solidFill>
                  <a:schemeClr val="tx1"/>
                </a:solidFill>
              </a:rPr>
              <a:t> my-php</a:t>
            </a:r>
          </a:p>
        </p:txBody>
      </p:sp>
    </p:spTree>
    <p:extLst>
      <p:ext uri="{BB962C8B-B14F-4D97-AF65-F5344CB8AC3E}">
        <p14:creationId xmlns:p14="http://schemas.microsoft.com/office/powerpoint/2010/main" val="38531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Build, (re)create, start, and attach to containers for a service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up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3A0EA6-ABED-4AFD-899B-80E1061DB6FC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… up [options] [--scale SERVICE=NUM...] [SERVICE...]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518016E-B604-4464-A9E8-0E03BC1C9C3A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chemeClr val="tx2"/>
                </a:solidFill>
              </a:rPr>
              <a:t># start all containers and aggregate the output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docker compose up</a:t>
            </a:r>
          </a:p>
          <a:p>
            <a:r>
              <a:rPr lang="en-US" sz="2800" b="0" dirty="0">
                <a:solidFill>
                  <a:schemeClr val="tx2"/>
                </a:solidFill>
              </a:rPr>
              <a:t># start all containers in a daemon mode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docker compose up -d </a:t>
            </a:r>
          </a:p>
        </p:txBody>
      </p:sp>
    </p:spTree>
    <p:extLst>
      <p:ext uri="{BB962C8B-B14F-4D97-AF65-F5344CB8AC3E}">
        <p14:creationId xmlns:p14="http://schemas.microsoft.com/office/powerpoint/2010/main" val="317856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Stop containers and remove everything created by up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down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3A0EA6-ABED-4AFD-899B-80E1061DB6FC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compose down [options]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518016E-B604-4464-A9E8-0E03BC1C9C3A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chemeClr val="tx2"/>
                </a:solidFill>
              </a:rPr>
              <a:t># remove everything including all images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docker compose down --</a:t>
            </a:r>
            <a:r>
              <a:rPr lang="en-US" sz="2800" dirty="0" err="1">
                <a:solidFill>
                  <a:schemeClr val="tx1"/>
                </a:solidFill>
              </a:rPr>
              <a:t>rmi</a:t>
            </a:r>
            <a:r>
              <a:rPr lang="en-US" sz="2800" dirty="0">
                <a:solidFill>
                  <a:schemeClr val="tx1"/>
                </a:solidFill>
              </a:rPr>
              <a:t> all</a:t>
            </a:r>
          </a:p>
          <a:p>
            <a:r>
              <a:rPr lang="en-US" sz="2800" b="0" dirty="0">
                <a:solidFill>
                  <a:schemeClr val="tx2"/>
                </a:solidFill>
              </a:rPr>
              <a:t># remove declared named volumes and anonymous volumes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docker compose down --volumes </a:t>
            </a:r>
          </a:p>
        </p:txBody>
      </p:sp>
    </p:spTree>
    <p:extLst>
      <p:ext uri="{BB962C8B-B14F-4D97-AF65-F5344CB8AC3E}">
        <p14:creationId xmlns:p14="http://schemas.microsoft.com/office/powerpoint/2010/main" val="138169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Module (M2)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6" y="686514"/>
            <a:ext cx="3809008" cy="38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1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List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</a:t>
            </a:r>
            <a:r>
              <a:rPr lang="en-US" dirty="0" err="1"/>
              <a:t>ps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3A0EA6-ABED-4AFD-899B-80E1061DB6FC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compose </a:t>
            </a:r>
            <a:r>
              <a:rPr lang="en-US" sz="2800" dirty="0" err="1">
                <a:solidFill>
                  <a:schemeClr val="tx1"/>
                </a:solidFill>
              </a:rPr>
              <a:t>ps</a:t>
            </a:r>
            <a:r>
              <a:rPr lang="en-US" sz="2800" dirty="0">
                <a:solidFill>
                  <a:schemeClr val="tx1"/>
                </a:solidFill>
              </a:rPr>
              <a:t> [options] [SERVICE...]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518016E-B604-4464-A9E8-0E03BC1C9C3A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chemeClr val="tx2"/>
                </a:solidFill>
              </a:rPr>
              <a:t># list running containers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docker compose </a:t>
            </a:r>
            <a:r>
              <a:rPr lang="en-US" sz="2800" dirty="0" err="1">
                <a:solidFill>
                  <a:schemeClr val="tx1"/>
                </a:solidFill>
              </a:rPr>
              <a:t>ps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b="0" dirty="0">
                <a:solidFill>
                  <a:schemeClr val="tx2"/>
                </a:solidFill>
              </a:rPr>
              <a:t># display ID for a particular container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docker compose </a:t>
            </a:r>
            <a:r>
              <a:rPr lang="en-US" sz="2800" dirty="0" err="1">
                <a:solidFill>
                  <a:schemeClr val="tx1"/>
                </a:solidFill>
              </a:rPr>
              <a:t>ps</a:t>
            </a:r>
            <a:r>
              <a:rPr lang="en-US" sz="2800" dirty="0">
                <a:solidFill>
                  <a:schemeClr val="tx1"/>
                </a:solidFill>
              </a:rPr>
              <a:t> -q com-php </a:t>
            </a:r>
          </a:p>
        </p:txBody>
      </p:sp>
    </p:spTree>
    <p:extLst>
      <p:ext uri="{BB962C8B-B14F-4D97-AF65-F5344CB8AC3E}">
        <p14:creationId xmlns:p14="http://schemas.microsoft.com/office/powerpoint/2010/main" val="113404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View output from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logs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3A0EA6-ABED-4AFD-899B-80E1061DB6FC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compose logs [options] [SERVICE...]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518016E-B604-4464-A9E8-0E03BC1C9C3A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chemeClr val="tx2"/>
                </a:solidFill>
              </a:rPr>
              <a:t># view logs for all containers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docker compose logs</a:t>
            </a:r>
          </a:p>
          <a:p>
            <a:r>
              <a:rPr lang="en-US" sz="2800" b="0" dirty="0">
                <a:solidFill>
                  <a:schemeClr val="tx2"/>
                </a:solidFill>
              </a:rPr>
              <a:t># follow the log for com-php service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docker compose logs -f com-php </a:t>
            </a:r>
          </a:p>
        </p:txBody>
      </p:sp>
    </p:spTree>
    <p:extLst>
      <p:ext uri="{BB962C8B-B14F-4D97-AF65-F5344CB8AC3E}">
        <p14:creationId xmlns:p14="http://schemas.microsoft.com/office/powerpoint/2010/main" val="18192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Start existing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start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3A0EA6-ABED-4AFD-899B-80E1061DB6FC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compose start [SERVICE...]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518016E-B604-4464-A9E8-0E03BC1C9C3A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chemeClr val="tx2"/>
                </a:solidFill>
              </a:rPr>
              <a:t># start all containers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docker compose start</a:t>
            </a:r>
          </a:p>
          <a:p>
            <a:r>
              <a:rPr lang="en-US" sz="2800" b="0" dirty="0">
                <a:solidFill>
                  <a:schemeClr val="tx2"/>
                </a:solidFill>
              </a:rPr>
              <a:t># start particular container / service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docker compose start com-php</a:t>
            </a:r>
          </a:p>
        </p:txBody>
      </p:sp>
    </p:spTree>
    <p:extLst>
      <p:ext uri="{BB962C8B-B14F-4D97-AF65-F5344CB8AC3E}">
        <p14:creationId xmlns:p14="http://schemas.microsoft.com/office/powerpoint/2010/main" val="17101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Stop running containers without removing them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stop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3A0EA6-ABED-4AFD-899B-80E1061DB6FC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compose stop [options] [SERVICE...]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518016E-B604-4464-A9E8-0E03BC1C9C3A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chemeClr val="tx2"/>
                </a:solidFill>
              </a:rPr>
              <a:t># stop all containers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docker compose stop</a:t>
            </a:r>
          </a:p>
          <a:p>
            <a:r>
              <a:rPr lang="en-US" sz="2800" b="0" dirty="0">
                <a:solidFill>
                  <a:schemeClr val="tx2"/>
                </a:solidFill>
              </a:rPr>
              <a:t># stop particular container / service with timeout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docker compose stop -t 20 com-php</a:t>
            </a:r>
          </a:p>
        </p:txBody>
      </p:sp>
    </p:spTree>
    <p:extLst>
      <p:ext uri="{BB962C8B-B14F-4D97-AF65-F5344CB8AC3E}">
        <p14:creationId xmlns:p14="http://schemas.microsoft.com/office/powerpoint/2010/main" val="381379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Remove stopped service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rm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3A0EA6-ABED-4AFD-899B-80E1061DB6FC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compose rm [options] [SERVICE...]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518016E-B604-4464-A9E8-0E03BC1C9C3A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dirty="0">
                <a:solidFill>
                  <a:schemeClr val="tx2"/>
                </a:solidFill>
              </a:rPr>
              <a:t># remove all stopped containers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docker compose rm</a:t>
            </a:r>
          </a:p>
          <a:p>
            <a:r>
              <a:rPr lang="en-US" sz="2800" b="0" dirty="0">
                <a:solidFill>
                  <a:schemeClr val="tx2"/>
                </a:solidFill>
              </a:rPr>
              <a:t># stop all containers and remove them without asking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docker compose rm -s -f </a:t>
            </a:r>
          </a:p>
        </p:txBody>
      </p:sp>
    </p:spTree>
    <p:extLst>
      <p:ext uri="{BB962C8B-B14F-4D97-AF65-F5344CB8AC3E}">
        <p14:creationId xmlns:p14="http://schemas.microsoft.com/office/powerpoint/2010/main" val="307214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4704825"/>
            <a:ext cx="11220449" cy="768084"/>
          </a:xfrm>
        </p:spPr>
        <p:txBody>
          <a:bodyPr/>
          <a:lstStyle/>
          <a:p>
            <a:r>
              <a:rPr lang="en-US" dirty="0"/>
              <a:t>Practice: Docker Compose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775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Docker Swarm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it? How it works?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41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Docker </a:t>
            </a:r>
            <a:r>
              <a:rPr lang="en-US" b="1" dirty="0">
                <a:solidFill>
                  <a:schemeClr val="tx2"/>
                </a:solidFill>
              </a:rPr>
              <a:t>engines joined </a:t>
            </a:r>
            <a:r>
              <a:rPr lang="en-US" dirty="0"/>
              <a:t>in a cluster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Commands are executed by the </a:t>
            </a:r>
            <a:r>
              <a:rPr lang="en-US" b="1" dirty="0">
                <a:solidFill>
                  <a:schemeClr val="tx2"/>
                </a:solidFill>
              </a:rPr>
              <a:t>swarm</a:t>
            </a:r>
            <a:r>
              <a:rPr lang="en-US" b="1" dirty="0"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manager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There could be more than one manager, but only one is </a:t>
            </a:r>
            <a:r>
              <a:rPr lang="en-US" b="1" dirty="0">
                <a:solidFill>
                  <a:schemeClr val="tx2"/>
                </a:solidFill>
              </a:rPr>
              <a:t>Leader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Nodes that are not managers are called </a:t>
            </a:r>
            <a:r>
              <a:rPr lang="en-US" b="1" dirty="0">
                <a:solidFill>
                  <a:schemeClr val="tx2"/>
                </a:solidFill>
              </a:rPr>
              <a:t>workers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</a:rPr>
              <a:t>Both</a:t>
            </a:r>
            <a:r>
              <a:rPr lang="en-US" dirty="0">
                <a:cs typeface="Consolas" panose="020B0609020204030204" pitchFamily="49" charset="0"/>
              </a:rPr>
              <a:t> managers and workers are </a:t>
            </a:r>
            <a:r>
              <a:rPr lang="en-US" b="1" dirty="0">
                <a:solidFill>
                  <a:schemeClr val="tx2"/>
                </a:solidFill>
              </a:rPr>
              <a:t>running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containers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There are different </a:t>
            </a:r>
            <a:r>
              <a:rPr lang="en-US" b="1" dirty="0">
                <a:solidFill>
                  <a:schemeClr val="tx2"/>
                </a:solidFill>
              </a:rPr>
              <a:t>strategies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to run containers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Nodes can be </a:t>
            </a:r>
            <a:r>
              <a:rPr lang="en-US" b="1" dirty="0">
                <a:solidFill>
                  <a:schemeClr val="tx2"/>
                </a:solidFill>
              </a:rPr>
              <a:t>physical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or </a:t>
            </a:r>
            <a:r>
              <a:rPr lang="en-US" b="1" dirty="0">
                <a:solidFill>
                  <a:schemeClr val="tx2"/>
                </a:solidFill>
              </a:rPr>
              <a:t>virtual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66793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DB98D-3EF2-4B65-B457-B8BE1390D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74" y="1257300"/>
            <a:ext cx="10058400" cy="4716697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0C5C1C-6529-4E06-8414-4BCA8744C236}"/>
              </a:ext>
            </a:extLst>
          </p:cNvPr>
          <p:cNvSpPr txBox="1"/>
          <p:nvPr/>
        </p:nvSpPr>
        <p:spPr>
          <a:xfrm>
            <a:off x="2041256" y="6324947"/>
            <a:ext cx="803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 https://docs.docker.com/engine/swarm/how-swarm-mode-works/nodes/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38838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Initialize cluster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docker swarm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dirty="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Join to a cluster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docker swarm join</a:t>
            </a:r>
            <a:endParaRPr lang="en-US" dirty="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Leave a cluster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docker swarm leave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Simple Actions</a:t>
            </a:r>
          </a:p>
        </p:txBody>
      </p:sp>
    </p:spTree>
    <p:extLst>
      <p:ext uri="{BB962C8B-B14F-4D97-AF65-F5344CB8AC3E}">
        <p14:creationId xmlns:p14="http://schemas.microsoft.com/office/powerpoint/2010/main" val="155085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Containerization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Introduction to Docker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Docker in Action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Create Our Own Images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76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Options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Cloud (Azure, AWS, …)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On-premise - VM, Bare-metal</a:t>
            </a:r>
          </a:p>
          <a:p>
            <a:pPr>
              <a:lnSpc>
                <a:spcPct val="100000"/>
              </a:lnSpc>
            </a:pPr>
            <a:r>
              <a:rPr lang="en-US" dirty="0"/>
              <a:t>Deployment Strategy (on-premise)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(Semi) Manual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Options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26DED3D-008B-4EA6-B44A-55CBEFC58811}"/>
              </a:ext>
            </a:extLst>
          </p:cNvPr>
          <p:cNvSpPr/>
          <p:nvPr/>
        </p:nvSpPr>
        <p:spPr>
          <a:xfrm>
            <a:off x="3852421" y="3855072"/>
            <a:ext cx="219075" cy="4953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092A90D-BB81-49B9-B3BB-6C44DCB1AB93}"/>
              </a:ext>
            </a:extLst>
          </p:cNvPr>
          <p:cNvSpPr/>
          <p:nvPr/>
        </p:nvSpPr>
        <p:spPr>
          <a:xfrm>
            <a:off x="3852420" y="4550397"/>
            <a:ext cx="219075" cy="4953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59962-DBDB-4A0C-9FD0-5FDA6896E635}"/>
              </a:ext>
            </a:extLst>
          </p:cNvPr>
          <p:cNvSpPr txBox="1"/>
          <p:nvPr/>
        </p:nvSpPr>
        <p:spPr>
          <a:xfrm>
            <a:off x="4334234" y="3841112"/>
            <a:ext cx="2496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Today’s practice</a:t>
            </a:r>
            <a:endParaRPr lang="bg-BG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002C04-316D-488E-8447-FD04ED13DB72}"/>
              </a:ext>
            </a:extLst>
          </p:cNvPr>
          <p:cNvSpPr txBox="1"/>
          <p:nvPr/>
        </p:nvSpPr>
        <p:spPr>
          <a:xfrm>
            <a:off x="4334234" y="4550397"/>
            <a:ext cx="5231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Additional practice – homework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69330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Stacks and Compose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Deployment Automation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23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Tasks are </a:t>
            </a:r>
            <a:r>
              <a:rPr lang="en-US" b="1" dirty="0">
                <a:solidFill>
                  <a:schemeClr val="tx2"/>
                </a:solidFill>
              </a:rPr>
              <a:t>units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tx2"/>
                </a:solidFill>
              </a:rPr>
              <a:t>work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distributed to nodes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</a:rPr>
              <a:t>Service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an </a:t>
            </a:r>
            <a:r>
              <a:rPr lang="en-US" b="1" dirty="0">
                <a:solidFill>
                  <a:schemeClr val="tx2"/>
                </a:solidFill>
              </a:rPr>
              <a:t>application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deployed on swarm</a:t>
            </a:r>
          </a:p>
          <a:p>
            <a:pPr>
              <a:lnSpc>
                <a:spcPct val="100000"/>
              </a:lnSpc>
            </a:pPr>
            <a:r>
              <a:rPr lang="en-US" dirty="0"/>
              <a:t>In fact, service is the </a:t>
            </a:r>
            <a:r>
              <a:rPr lang="en-US" b="1" dirty="0">
                <a:solidFill>
                  <a:schemeClr val="tx2"/>
                </a:solidFill>
              </a:rPr>
              <a:t>definition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chemeClr val="tx2"/>
                </a:solidFill>
              </a:rPr>
              <a:t>tasks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tx2"/>
                </a:solidFill>
              </a:rPr>
              <a:t>execute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</a:rPr>
              <a:t>Replicated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/>
                </a:solidFill>
              </a:rPr>
              <a:t>global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services </a:t>
            </a:r>
            <a:r>
              <a:rPr lang="en-US" b="1" dirty="0">
                <a:solidFill>
                  <a:schemeClr val="tx2"/>
                </a:solidFill>
              </a:rPr>
              <a:t>distribution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model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</a:rPr>
              <a:t>Stacks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>
                <a:solidFill>
                  <a:schemeClr val="tx2"/>
                </a:solidFill>
              </a:rPr>
              <a:t>groups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tx2"/>
                </a:solidFill>
              </a:rPr>
              <a:t>interrelated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Stacks are </a:t>
            </a:r>
            <a:r>
              <a:rPr lang="en-US" b="1" dirty="0">
                <a:solidFill>
                  <a:schemeClr val="tx2"/>
                </a:solidFill>
              </a:rPr>
              <a:t>deployed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with </a:t>
            </a:r>
            <a:r>
              <a:rPr lang="en-US" b="1" dirty="0">
                <a:solidFill>
                  <a:schemeClr val="tx2"/>
                </a:solidFill>
              </a:rPr>
              <a:t>docker-compose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Tasks, Services, and Stacks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D216E-6179-4D13-9EE7-3694682EDE93}"/>
              </a:ext>
            </a:extLst>
          </p:cNvPr>
          <p:cNvSpPr/>
          <p:nvPr/>
        </p:nvSpPr>
        <p:spPr>
          <a:xfrm>
            <a:off x="10396665" y="1819274"/>
            <a:ext cx="16383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Stack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B35FF-18F6-4027-8A5F-6D247CB75AE9}"/>
              </a:ext>
            </a:extLst>
          </p:cNvPr>
          <p:cNvSpPr/>
          <p:nvPr/>
        </p:nvSpPr>
        <p:spPr>
          <a:xfrm>
            <a:off x="8639175" y="3898900"/>
            <a:ext cx="16383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Service 1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DADBC4-297C-42BD-8492-008BA4760F74}"/>
              </a:ext>
            </a:extLst>
          </p:cNvPr>
          <p:cNvSpPr/>
          <p:nvPr/>
        </p:nvSpPr>
        <p:spPr>
          <a:xfrm>
            <a:off x="10396665" y="3898900"/>
            <a:ext cx="16383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Service 2</a:t>
            </a:r>
            <a:endParaRPr lang="bg-BG" sz="2800" dirty="0">
              <a:solidFill>
                <a:schemeClr val="bg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A74863-105F-4EA6-9341-90F08301DE9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9458325" y="2562224"/>
            <a:ext cx="1757490" cy="1336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182ABB-E367-411B-AD14-396517C2401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1215815" y="2562224"/>
            <a:ext cx="0" cy="1336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E0EE47D-1BFD-496E-943A-C277B08F5107}"/>
              </a:ext>
            </a:extLst>
          </p:cNvPr>
          <p:cNvSpPr/>
          <p:nvPr/>
        </p:nvSpPr>
        <p:spPr>
          <a:xfrm>
            <a:off x="6881685" y="5728074"/>
            <a:ext cx="16383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Task 1-1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1E9DA2-2482-43DE-93DB-0F9ED713E6DE}"/>
              </a:ext>
            </a:extLst>
          </p:cNvPr>
          <p:cNvSpPr/>
          <p:nvPr/>
        </p:nvSpPr>
        <p:spPr>
          <a:xfrm>
            <a:off x="8639175" y="5728074"/>
            <a:ext cx="16383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Task1-2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F18620-96D6-491E-A1F3-BF635840F439}"/>
              </a:ext>
            </a:extLst>
          </p:cNvPr>
          <p:cNvSpPr/>
          <p:nvPr/>
        </p:nvSpPr>
        <p:spPr>
          <a:xfrm>
            <a:off x="10396665" y="5728074"/>
            <a:ext cx="16383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Task 2-1</a:t>
            </a:r>
            <a:endParaRPr lang="bg-BG" sz="2800" dirty="0">
              <a:solidFill>
                <a:schemeClr val="bg2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96E777-2A23-47C9-AF11-1FC047DE7FEF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9458325" y="4641850"/>
            <a:ext cx="0" cy="10862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017E68-D68F-43D0-AB52-DB7E194EA108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7700835" y="4641850"/>
            <a:ext cx="1757490" cy="10862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3D461A-804E-4353-8172-5745F1E5CF16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11215815" y="4641850"/>
            <a:ext cx="0" cy="10862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31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Containers, Tasks, and Services*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4BB485-D114-4718-9DDC-8670FBB65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73" y="1151121"/>
            <a:ext cx="7318339" cy="5049654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8B8128-7F21-439F-9C69-2108D880C1A6}"/>
              </a:ext>
            </a:extLst>
          </p:cNvPr>
          <p:cNvSpPr txBox="1"/>
          <p:nvPr/>
        </p:nvSpPr>
        <p:spPr>
          <a:xfrm>
            <a:off x="1989287" y="6324947"/>
            <a:ext cx="823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 https://docs.docker.com/engine/swarm/how-swarm-mode-works/services/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30417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and Scheduling*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8B8128-7F21-439F-9C69-2108D880C1A6}"/>
              </a:ext>
            </a:extLst>
          </p:cNvPr>
          <p:cNvSpPr txBox="1"/>
          <p:nvPr/>
        </p:nvSpPr>
        <p:spPr>
          <a:xfrm>
            <a:off x="1989287" y="6324947"/>
            <a:ext cx="823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 https://docs.docker.com/engine/swarm/how-swarm-mode-works/services/</a:t>
            </a:r>
            <a:endParaRPr lang="bg-BG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0D699-69F1-497F-A6DA-F15B87FFA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970" y="1114946"/>
            <a:ext cx="5886542" cy="52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Replicated and Global Services*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82A1FF-5B94-445A-87AF-E5D8853639F6}"/>
              </a:ext>
            </a:extLst>
          </p:cNvPr>
          <p:cNvSpPr txBox="1"/>
          <p:nvPr/>
        </p:nvSpPr>
        <p:spPr>
          <a:xfrm>
            <a:off x="1989287" y="6434675"/>
            <a:ext cx="823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 https://docs.docker.com/engine/swarm/how-swarm-mode-works/services/</a:t>
            </a:r>
            <a:endParaRPr lang="bg-BG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B01B9-559C-4EBB-B0E8-E561AF54C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622" y="1167003"/>
            <a:ext cx="7107238" cy="5076599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653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Sharing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Configuration and sensitive data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532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Parts of a service can be scheduled on different nodes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They may be driven by external information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We can store the data on every node and mount it from there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While this is working, it is not the best solution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Especially for </a:t>
            </a:r>
            <a:r>
              <a:rPr lang="en-US" b="1" dirty="0">
                <a:solidFill>
                  <a:schemeClr val="tx2"/>
                </a:solidFill>
              </a:rPr>
              <a:t>configuration data </a:t>
            </a:r>
            <a:r>
              <a:rPr lang="en-US" dirty="0">
                <a:solidFill>
                  <a:schemeClr val="tx2"/>
                </a:solidFill>
              </a:rPr>
              <a:t>and </a:t>
            </a:r>
            <a:r>
              <a:rPr lang="en-US" b="1" dirty="0">
                <a:solidFill>
                  <a:schemeClr val="tx2"/>
                </a:solidFill>
              </a:rPr>
              <a:t>sensitive information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For these we can use one of the two special object types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</a:rPr>
              <a:t>Configs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</a:rPr>
              <a:t>Secrets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Data</a:t>
            </a:r>
          </a:p>
        </p:txBody>
      </p:sp>
    </p:spTree>
    <p:extLst>
      <p:ext uri="{BB962C8B-B14F-4D97-AF65-F5344CB8AC3E}">
        <p14:creationId xmlns:p14="http://schemas.microsoft.com/office/powerpoint/2010/main" val="314379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Configs are available only in Swarm mode</a:t>
            </a:r>
          </a:p>
          <a:p>
            <a:pPr>
              <a:lnSpc>
                <a:spcPct val="100000"/>
              </a:lnSpc>
            </a:pPr>
            <a:r>
              <a:rPr lang="en-US" dirty="0"/>
              <a:t>Can be generic strings or binary data (up to 500 KB in size)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Mounted directly in the container’s filesystem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Can be added or removed at any time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Multiple services can share a config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Managed via separate set of commands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Where ACTION is either </a:t>
            </a:r>
            <a:r>
              <a:rPr lang="en-US" b="1" dirty="0">
                <a:solidFill>
                  <a:schemeClr val="tx2"/>
                </a:solidFill>
              </a:rPr>
              <a:t>create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b="1" dirty="0">
                <a:solidFill>
                  <a:schemeClr val="tx2"/>
                </a:solidFill>
              </a:rPr>
              <a:t>inspect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b="1" dirty="0">
                <a:solidFill>
                  <a:schemeClr val="tx2"/>
                </a:solidFill>
              </a:rPr>
              <a:t>ls</a:t>
            </a:r>
            <a:r>
              <a:rPr lang="en-US" dirty="0">
                <a:solidFill>
                  <a:schemeClr val="tx2"/>
                </a:solidFill>
              </a:rPr>
              <a:t> or </a:t>
            </a:r>
            <a:r>
              <a:rPr lang="en-US" b="1" dirty="0">
                <a:solidFill>
                  <a:schemeClr val="tx2"/>
                </a:solidFill>
              </a:rPr>
              <a:t>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Configs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9CE94-04DD-F739-3AF4-55CB8962C4C7}"/>
              </a:ext>
            </a:extLst>
          </p:cNvPr>
          <p:cNvSpPr txBox="1"/>
          <p:nvPr/>
        </p:nvSpPr>
        <p:spPr>
          <a:xfrm>
            <a:off x="1570651" y="6423186"/>
            <a:ext cx="9047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https://docs.docker.com/engine/swarm/configs/</a:t>
            </a:r>
            <a:endParaRPr lang="bg-BG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92D88A-7646-C168-105E-45837050FF1B}"/>
              </a:ext>
            </a:extLst>
          </p:cNvPr>
          <p:cNvSpPr txBox="1">
            <a:spLocks/>
          </p:cNvSpPr>
          <p:nvPr/>
        </p:nvSpPr>
        <p:spPr>
          <a:xfrm>
            <a:off x="568324" y="5155914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config ACTION [options]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6E233-54FA-1A59-8AF1-ADF936416C05}"/>
              </a:ext>
            </a:extLst>
          </p:cNvPr>
          <p:cNvSpPr txBox="1"/>
          <p:nvPr/>
        </p:nvSpPr>
        <p:spPr>
          <a:xfrm>
            <a:off x="9904234" y="1258909"/>
            <a:ext cx="209258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Not encrypted</a:t>
            </a:r>
            <a:endParaRPr lang="en-150" sz="2400" dirty="0"/>
          </a:p>
        </p:txBody>
      </p:sp>
    </p:spTree>
    <p:extLst>
      <p:ext uri="{BB962C8B-B14F-4D97-AF65-F5344CB8AC3E}">
        <p14:creationId xmlns:p14="http://schemas.microsoft.com/office/powerpoint/2010/main" val="351869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Secrets are available only in Swarm mode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Can be usernames, passwords, SSH keys, certificates, generic strings or binary data (up to 500 KB in size)</a:t>
            </a:r>
            <a:endParaRPr lang="en-US" dirty="0">
              <a:solidFill>
                <a:schemeClr val="tx2"/>
              </a:solidFill>
            </a:endParaRPr>
          </a:p>
          <a:p>
            <a:pPr latinLnBrk="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Mounted via RAM disk to the containers</a:t>
            </a:r>
          </a:p>
          <a:p>
            <a:pPr latinLnBrk="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Access to secrets and be added or removed at any time</a:t>
            </a:r>
          </a:p>
          <a:p>
            <a:pPr latinLnBrk="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Services can share a secret</a:t>
            </a:r>
          </a:p>
          <a:p>
            <a:pPr latinLnBrk="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Managed via separate set of commands</a:t>
            </a:r>
          </a:p>
          <a:p>
            <a:pPr latinLnBrk="0">
              <a:lnSpc>
                <a:spcPct val="10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 latinLnBrk="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Where ACTION is either </a:t>
            </a:r>
            <a:r>
              <a:rPr lang="en-US" b="1" dirty="0">
                <a:solidFill>
                  <a:schemeClr val="tx2"/>
                </a:solidFill>
              </a:rPr>
              <a:t>create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b="1" dirty="0">
                <a:solidFill>
                  <a:schemeClr val="tx2"/>
                </a:solidFill>
              </a:rPr>
              <a:t>inspect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b="1" dirty="0">
                <a:solidFill>
                  <a:schemeClr val="tx2"/>
                </a:solidFill>
              </a:rPr>
              <a:t>ls</a:t>
            </a:r>
            <a:r>
              <a:rPr lang="en-US" dirty="0">
                <a:solidFill>
                  <a:schemeClr val="tx2"/>
                </a:solidFill>
              </a:rPr>
              <a:t> or </a:t>
            </a:r>
            <a:r>
              <a:rPr lang="en-US" b="1" dirty="0">
                <a:solidFill>
                  <a:schemeClr val="tx2"/>
                </a:solidFill>
              </a:rPr>
              <a:t>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Secrets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9CE94-04DD-F739-3AF4-55CB8962C4C7}"/>
              </a:ext>
            </a:extLst>
          </p:cNvPr>
          <p:cNvSpPr txBox="1"/>
          <p:nvPr/>
        </p:nvSpPr>
        <p:spPr>
          <a:xfrm>
            <a:off x="1570651" y="6423186"/>
            <a:ext cx="9047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https://docs.docker.com/engine/swarm/secrets/</a:t>
            </a:r>
            <a:endParaRPr lang="bg-BG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92D88A-7646-C168-105E-45837050FF1B}"/>
              </a:ext>
            </a:extLst>
          </p:cNvPr>
          <p:cNvSpPr txBox="1">
            <a:spLocks/>
          </p:cNvSpPr>
          <p:nvPr/>
        </p:nvSpPr>
        <p:spPr>
          <a:xfrm>
            <a:off x="568324" y="5247354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docker secret ACTION [options]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44BA1-F80C-5A07-B497-EB9B80D04C26}"/>
              </a:ext>
            </a:extLst>
          </p:cNvPr>
          <p:cNvSpPr txBox="1"/>
          <p:nvPr/>
        </p:nvSpPr>
        <p:spPr>
          <a:xfrm>
            <a:off x="10439637" y="1249765"/>
            <a:ext cx="1557185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Encrypted</a:t>
            </a:r>
            <a:endParaRPr lang="en-150" sz="2400" dirty="0"/>
          </a:p>
        </p:txBody>
      </p:sp>
    </p:spTree>
    <p:extLst>
      <p:ext uri="{BB962C8B-B14F-4D97-AF65-F5344CB8AC3E}">
        <p14:creationId xmlns:p14="http://schemas.microsoft.com/office/powerpoint/2010/main" val="853486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E2A05-BDA4-430D-B3B4-5639B1B63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Module (M3)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0713C-FE01-44E2-B339-9AA0CE4A12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Topics and Lab Infrastructure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D5EE42-7847-40FB-B432-8597E8327C10}"/>
              </a:ext>
            </a:extLst>
          </p:cNvPr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8D27FD-BE50-4CF7-8196-F683CCD10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9E6EEE-F57E-46BA-8609-8004976E8FF0}"/>
                </a:ext>
              </a:extLst>
            </p:cNvPr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>
                      <a:lumMod val="40000"/>
                      <a:lumOff val="60000"/>
                    </a:srgb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Ops</a:t>
              </a:r>
              <a:endParaRPr kumimoji="0" lang="bg-BG" sz="6600" b="0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40000"/>
                    <a:lumOff val="6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55AB84-28EA-48ED-BCA7-68906B44D0AC}"/>
                </a:ext>
              </a:extLst>
            </p:cNvPr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Dev</a:t>
              </a:r>
              <a:endParaRPr kumimoji="0" lang="bg-BG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63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sz="5400" dirty="0"/>
              <a:t>Practice: Swarm, Services and Stacks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76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bg2"/>
                  </a:solidFill>
                </a:rPr>
                <a:t>Networking - inspect, tune, add, and remove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bg2"/>
                  </a:solidFill>
                </a:rPr>
                <a:t>Volumes - types, inspect and manage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bg2"/>
                  </a:solidFill>
                </a:rPr>
                <a:t>Distributed applications and Docker Compose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bg2"/>
                  </a:solidFill>
                </a:rPr>
                <a:t>Docker Swarm </a:t>
              </a:r>
            </a:p>
            <a:p>
              <a:pPr marL="1371600" lvl="2" indent="-457200">
                <a:buFont typeface="Wingdings" panose="05000000000000000000" pitchFamily="2" charset="2"/>
                <a:buChar char="§"/>
              </a:pPr>
              <a:r>
                <a:rPr lang="en-US" sz="3000" dirty="0">
                  <a:solidFill>
                    <a:schemeClr val="bg2"/>
                  </a:solidFill>
                </a:rPr>
                <a:t>How it works</a:t>
              </a:r>
            </a:p>
            <a:p>
              <a:pPr marL="1371600" lvl="2" indent="-457200">
                <a:buFont typeface="Wingdings" panose="05000000000000000000" pitchFamily="2" charset="2"/>
                <a:buChar char="§"/>
              </a:pPr>
              <a:r>
                <a:rPr lang="en-US" sz="3000" dirty="0">
                  <a:solidFill>
                    <a:schemeClr val="bg2"/>
                  </a:solidFill>
                </a:rPr>
                <a:t>Deployment options</a:t>
              </a:r>
            </a:p>
            <a:p>
              <a:pPr marL="1371600" lvl="2" indent="-457200">
                <a:buFont typeface="Wingdings" panose="05000000000000000000" pitchFamily="2" charset="2"/>
                <a:buChar char="§"/>
              </a:pPr>
              <a:r>
                <a:rPr lang="en-US" sz="3000" dirty="0">
                  <a:solidFill>
                    <a:schemeClr val="bg2"/>
                  </a:solidFill>
                </a:rPr>
                <a:t>Stacks and Compose</a:t>
              </a: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797" dirty="0">
                <a:solidFill>
                  <a:srgbClr val="234465"/>
                </a:solidFill>
              </a:rPr>
              <a:t>Questions?</a:t>
            </a:r>
            <a:endParaRPr lang="en-US" sz="8797" dirty="0"/>
          </a:p>
        </p:txBody>
      </p:sp>
    </p:spTree>
    <p:extLst>
      <p:ext uri="{BB962C8B-B14F-4D97-AF65-F5344CB8AC3E}">
        <p14:creationId xmlns:p14="http://schemas.microsoft.com/office/powerpoint/2010/main" val="132690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9104" y="5654990"/>
            <a:ext cx="1703947" cy="759099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298" y="5558404"/>
            <a:ext cx="1593384" cy="952273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6225" y="2557651"/>
            <a:ext cx="2211247" cy="1088919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3" y="4194185"/>
            <a:ext cx="2365421" cy="102483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41" y="876028"/>
            <a:ext cx="2183715" cy="1713907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00" y="5641244"/>
            <a:ext cx="1815052" cy="869433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445" y="1383639"/>
            <a:ext cx="5235589" cy="965312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615" y="5600957"/>
            <a:ext cx="2519515" cy="869433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90" y="4085980"/>
            <a:ext cx="2778539" cy="107556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4" y="1476858"/>
            <a:ext cx="1864591" cy="2313890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89" y="4363188"/>
            <a:ext cx="2756642" cy="621734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088" y="3913891"/>
            <a:ext cx="1739594" cy="1217715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590" y="2542508"/>
            <a:ext cx="1656092" cy="1104060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001" y="2585872"/>
            <a:ext cx="3395931" cy="9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023" y="2082121"/>
            <a:ext cx="3765954" cy="3520824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890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1942" y="1179586"/>
            <a:ext cx="8693332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999" noProof="1">
                <a:hlinkClick r:id="rId4"/>
              </a:rPr>
              <a:t>softuni.org</a:t>
            </a:r>
            <a:r>
              <a:rPr lang="en-US" sz="29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lvl="1"/>
            <a:r>
              <a:rPr lang="en-US" sz="2999" dirty="0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83936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700" dirty="0"/>
              <a:t>Advanced techniques</a:t>
            </a:r>
          </a:p>
          <a:p>
            <a:pPr lvl="1">
              <a:lnSpc>
                <a:spcPct val="100000"/>
              </a:lnSpc>
            </a:pPr>
            <a:r>
              <a:rPr lang="en-US" sz="3500" dirty="0"/>
              <a:t>Networking</a:t>
            </a:r>
          </a:p>
          <a:p>
            <a:pPr lvl="1">
              <a:lnSpc>
                <a:spcPct val="100000"/>
              </a:lnSpc>
            </a:pPr>
            <a:r>
              <a:rPr lang="en-US" sz="3500" dirty="0"/>
              <a:t>Volumes</a:t>
            </a:r>
          </a:p>
          <a:p>
            <a:pPr>
              <a:lnSpc>
                <a:spcPct val="100000"/>
              </a:lnSpc>
            </a:pPr>
            <a:r>
              <a:rPr lang="en-US" sz="3700" dirty="0"/>
              <a:t>Distributed Applications</a:t>
            </a:r>
          </a:p>
          <a:p>
            <a:pPr lvl="1">
              <a:lnSpc>
                <a:spcPct val="100000"/>
              </a:lnSpc>
            </a:pPr>
            <a:r>
              <a:rPr lang="en-US" sz="3500" dirty="0"/>
              <a:t>Linking Methods</a:t>
            </a:r>
          </a:p>
          <a:p>
            <a:pPr lvl="1">
              <a:lnSpc>
                <a:spcPct val="100000"/>
              </a:lnSpc>
            </a:pPr>
            <a:r>
              <a:rPr lang="en-US" sz="3500" dirty="0"/>
              <a:t>Docker Compose</a:t>
            </a:r>
          </a:p>
          <a:p>
            <a:pPr>
              <a:lnSpc>
                <a:spcPct val="100000"/>
              </a:lnSpc>
            </a:pPr>
            <a:r>
              <a:rPr lang="en-US" sz="3700" dirty="0"/>
              <a:t>Docker Clusters</a:t>
            </a:r>
          </a:p>
          <a:p>
            <a:pPr lvl="1">
              <a:lnSpc>
                <a:spcPct val="100000"/>
              </a:lnSpc>
            </a:pPr>
            <a:r>
              <a:rPr lang="en-US" sz="3500" dirty="0"/>
              <a:t>Components and Principles</a:t>
            </a:r>
          </a:p>
          <a:p>
            <a:pPr lvl="1">
              <a:lnSpc>
                <a:spcPct val="100000"/>
              </a:lnSpc>
            </a:pPr>
            <a:r>
              <a:rPr lang="en-US" sz="3500" dirty="0"/>
              <a:t>Docker Swarm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700DDA-829F-484D-AC42-6A99AB03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Infrastructure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FF53B-AF86-4431-9C59-D602B11471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F1B7A3-9B0E-4DE3-6211-C53830A5F8D0}"/>
              </a:ext>
            </a:extLst>
          </p:cNvPr>
          <p:cNvSpPr/>
          <p:nvPr/>
        </p:nvSpPr>
        <p:spPr bwMode="auto">
          <a:xfrm>
            <a:off x="1582247" y="1579536"/>
            <a:ext cx="7108721" cy="3788070"/>
          </a:xfrm>
          <a:prstGeom prst="rect">
            <a:avLst/>
          </a:prstGeom>
          <a:noFill/>
          <a:ln w="28575" cap="flat" cmpd="sng" algn="ctr">
            <a:solidFill>
              <a:sysClr val="windowText" lastClr="000000">
                <a:lumMod val="75000"/>
                <a:alpha val="80000"/>
              </a:sysClr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E02DF2-B17B-BDDD-67BF-0D202127AC0E}"/>
              </a:ext>
            </a:extLst>
          </p:cNvPr>
          <p:cNvSpPr/>
          <p:nvPr/>
        </p:nvSpPr>
        <p:spPr>
          <a:xfrm>
            <a:off x="1899252" y="5679476"/>
            <a:ext cx="8899811" cy="48146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Windows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/ Linux / macOS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D4DC93-6C34-920A-6BCC-4ADAF7502AC6}"/>
              </a:ext>
            </a:extLst>
          </p:cNvPr>
          <p:cNvSpPr/>
          <p:nvPr/>
        </p:nvSpPr>
        <p:spPr>
          <a:xfrm>
            <a:off x="1899252" y="5092524"/>
            <a:ext cx="6496731" cy="48146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VirtualBox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/ VMware /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Hyper-V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B18CD3-BCCB-9D0C-F24C-DFB67E9510A9}"/>
              </a:ext>
            </a:extLst>
          </p:cNvPr>
          <p:cNvSpPr/>
          <p:nvPr/>
        </p:nvSpPr>
        <p:spPr>
          <a:xfrm>
            <a:off x="2046954" y="2564706"/>
            <a:ext cx="1203653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4C951F-E484-5692-E0BF-7CD05DCF8A22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2648781" y="1976563"/>
            <a:ext cx="0" cy="588143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CAE1DBA-7CC4-E358-CF74-37E9F9DD78E3}"/>
              </a:ext>
            </a:extLst>
          </p:cNvPr>
          <p:cNvSpPr txBox="1"/>
          <p:nvPr/>
        </p:nvSpPr>
        <p:spPr>
          <a:xfrm>
            <a:off x="1897666" y="1607231"/>
            <a:ext cx="4103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2-nd NETWORK: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Internal Network </a:t>
            </a:r>
            <a:r>
              <a:rPr kumimoji="0" lang="bg-BG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A.B.C.D/24)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AF2F07-1613-F871-FE80-EE046F506C0C}"/>
              </a:ext>
            </a:extLst>
          </p:cNvPr>
          <p:cNvSpPr txBox="1"/>
          <p:nvPr/>
        </p:nvSpPr>
        <p:spPr>
          <a:xfrm>
            <a:off x="2657175" y="19824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.100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7651471-C2E5-D3DD-945C-E78BD8D47510}"/>
              </a:ext>
            </a:extLst>
          </p:cNvPr>
          <p:cNvCxnSpPr>
            <a:cxnSpLocks/>
          </p:cNvCxnSpPr>
          <p:nvPr/>
        </p:nvCxnSpPr>
        <p:spPr>
          <a:xfrm>
            <a:off x="1938715" y="1968802"/>
            <a:ext cx="6344817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C14FFC9-327A-7CD6-826A-64B524ECF3F2}"/>
              </a:ext>
            </a:extLst>
          </p:cNvPr>
          <p:cNvCxnSpPr>
            <a:cxnSpLocks/>
          </p:cNvCxnSpPr>
          <p:nvPr/>
        </p:nvCxnSpPr>
        <p:spPr>
          <a:xfrm flipV="1">
            <a:off x="2667838" y="4015616"/>
            <a:ext cx="0" cy="588143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8CB7E42-11CE-4CD6-51D1-CFE01382E9BC}"/>
              </a:ext>
            </a:extLst>
          </p:cNvPr>
          <p:cNvCxnSpPr>
            <a:cxnSpLocks/>
          </p:cNvCxnSpPr>
          <p:nvPr/>
        </p:nvCxnSpPr>
        <p:spPr>
          <a:xfrm>
            <a:off x="1938715" y="4603759"/>
            <a:ext cx="6344817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dash"/>
            <a:miter lim="800000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7F7EA2C-957B-DC22-C983-B5F8D15BF16F}"/>
              </a:ext>
            </a:extLst>
          </p:cNvPr>
          <p:cNvSpPr txBox="1"/>
          <p:nvPr/>
        </p:nvSpPr>
        <p:spPr>
          <a:xfrm>
            <a:off x="1904391" y="4617373"/>
            <a:ext cx="647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1-st NETWORK: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NAT Adapter (with port forwarding for easier management)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79A1C1-D448-6B61-77EF-95CFF425B3D3}"/>
              </a:ext>
            </a:extLst>
          </p:cNvPr>
          <p:cNvSpPr/>
          <p:nvPr/>
        </p:nvSpPr>
        <p:spPr>
          <a:xfrm>
            <a:off x="8982121" y="5088957"/>
            <a:ext cx="1812714" cy="48146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vagrant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606C31E-234F-8523-8B6E-8B79D25E0B03}"/>
              </a:ext>
            </a:extLst>
          </p:cNvPr>
          <p:cNvSpPr/>
          <p:nvPr/>
        </p:nvSpPr>
        <p:spPr>
          <a:xfrm>
            <a:off x="1184803" y="4376641"/>
            <a:ext cx="746596" cy="48146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NAT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51E8C7B-67DD-E27C-BB7C-3038D1320156}"/>
              </a:ext>
            </a:extLst>
          </p:cNvPr>
          <p:cNvSpPr/>
          <p:nvPr/>
        </p:nvSpPr>
        <p:spPr>
          <a:xfrm>
            <a:off x="1179611" y="1757085"/>
            <a:ext cx="746596" cy="48146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Int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28FFC67-0AFB-1EF9-2A57-1FB7A1DCD8CD}"/>
              </a:ext>
            </a:extLst>
          </p:cNvPr>
          <p:cNvSpPr/>
          <p:nvPr/>
        </p:nvSpPr>
        <p:spPr>
          <a:xfrm>
            <a:off x="3648051" y="2556946"/>
            <a:ext cx="1203653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DOCKER #1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54CADE5-7343-6E90-387A-E61591E359EC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4249878" y="1968803"/>
            <a:ext cx="0" cy="588143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84DEBC4-565A-08E9-03D5-F16CEF22E1DC}"/>
              </a:ext>
            </a:extLst>
          </p:cNvPr>
          <p:cNvSpPr txBox="1"/>
          <p:nvPr/>
        </p:nvSpPr>
        <p:spPr>
          <a:xfrm>
            <a:off x="4258272" y="197465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.101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8C2B5AE-39DD-D738-DD1D-466EA04D3B04}"/>
              </a:ext>
            </a:extLst>
          </p:cNvPr>
          <p:cNvSpPr/>
          <p:nvPr/>
        </p:nvSpPr>
        <p:spPr>
          <a:xfrm>
            <a:off x="5076952" y="2556946"/>
            <a:ext cx="1203653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DOCKER #2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60DE3B1-CCB8-4C3F-83AD-BC776118C31D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5678779" y="1968803"/>
            <a:ext cx="0" cy="588143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01B078A-F2D1-20BA-68BF-50CF762ACD1F}"/>
              </a:ext>
            </a:extLst>
          </p:cNvPr>
          <p:cNvSpPr txBox="1"/>
          <p:nvPr/>
        </p:nvSpPr>
        <p:spPr>
          <a:xfrm>
            <a:off x="5687173" y="197465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.102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F94BD9-9E4B-EF26-AE2E-DD5F14E6B1A7}"/>
              </a:ext>
            </a:extLst>
          </p:cNvPr>
          <p:cNvSpPr/>
          <p:nvPr/>
        </p:nvSpPr>
        <p:spPr>
          <a:xfrm>
            <a:off x="6505853" y="2556946"/>
            <a:ext cx="1203653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DOCKER #3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DC86BF-1FE8-58B8-AD2C-7681B85EC080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7107680" y="1968803"/>
            <a:ext cx="0" cy="588143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910AEEE-BF7C-FEE0-3166-CB1E93266F4B}"/>
              </a:ext>
            </a:extLst>
          </p:cNvPr>
          <p:cNvSpPr txBox="1"/>
          <p:nvPr/>
        </p:nvSpPr>
        <p:spPr>
          <a:xfrm>
            <a:off x="7116074" y="197465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.103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B135D49-00EC-1F49-BA1F-18061917F196}"/>
              </a:ext>
            </a:extLst>
          </p:cNvPr>
          <p:cNvSpPr/>
          <p:nvPr/>
        </p:nvSpPr>
        <p:spPr>
          <a:xfrm>
            <a:off x="3525592" y="2446180"/>
            <a:ext cx="4617528" cy="1663867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dash"/>
            <a:miter lim="800000"/>
          </a:ln>
          <a:effectLst/>
        </p:spPr>
        <p:txBody>
          <a:bodyPr vert="vert27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</a:rPr>
              <a:t>Docker Swarm</a:t>
            </a:r>
            <a:endParaRPr kumimoji="0" lang="bg-BG" sz="18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644D6F4-4E95-8930-8452-4EB7BE93B0D9}"/>
              </a:ext>
            </a:extLst>
          </p:cNvPr>
          <p:cNvCxnSpPr>
            <a:cxnSpLocks/>
          </p:cNvCxnSpPr>
          <p:nvPr/>
        </p:nvCxnSpPr>
        <p:spPr>
          <a:xfrm flipV="1">
            <a:off x="4280591" y="4008737"/>
            <a:ext cx="0" cy="588143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E8CF8C2-82FE-534F-CAC8-7E57B4E23A55}"/>
              </a:ext>
            </a:extLst>
          </p:cNvPr>
          <p:cNvCxnSpPr>
            <a:cxnSpLocks/>
          </p:cNvCxnSpPr>
          <p:nvPr/>
        </p:nvCxnSpPr>
        <p:spPr>
          <a:xfrm flipV="1">
            <a:off x="5709492" y="4008737"/>
            <a:ext cx="0" cy="588143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2393766-CF41-4D03-B640-6488EEB1F46A}"/>
              </a:ext>
            </a:extLst>
          </p:cNvPr>
          <p:cNvCxnSpPr>
            <a:cxnSpLocks/>
          </p:cNvCxnSpPr>
          <p:nvPr/>
        </p:nvCxnSpPr>
        <p:spPr>
          <a:xfrm flipV="1">
            <a:off x="7116074" y="4010885"/>
            <a:ext cx="0" cy="588143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07623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Networks: Overview and Usage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79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5462</TotalTime>
  <Words>2717</Words>
  <Application>Microsoft Office PowerPoint</Application>
  <PresentationFormat>Widescreen</PresentationFormat>
  <Paragraphs>653</Paragraphs>
  <Slides>66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Arial Black</vt:lpstr>
      <vt:lpstr>Calibri</vt:lpstr>
      <vt:lpstr>Consolas</vt:lpstr>
      <vt:lpstr>Wingdings</vt:lpstr>
      <vt:lpstr>Wingdings 2</vt:lpstr>
      <vt:lpstr>1_SoftUni3_1</vt:lpstr>
      <vt:lpstr>SoftUni</vt:lpstr>
      <vt:lpstr>Advanced Docker</vt:lpstr>
      <vt:lpstr>You Have Questions?</vt:lpstr>
      <vt:lpstr>Homework Progress</vt:lpstr>
      <vt:lpstr>PowerPoint Presentation</vt:lpstr>
      <vt:lpstr>What We Covered</vt:lpstr>
      <vt:lpstr>PowerPoint Presentation</vt:lpstr>
      <vt:lpstr>Table of Contents</vt:lpstr>
      <vt:lpstr>Lab Infrastructure</vt:lpstr>
      <vt:lpstr>PowerPoint Presentation</vt:lpstr>
      <vt:lpstr>Docker Network</vt:lpstr>
      <vt:lpstr>Default Network</vt:lpstr>
      <vt:lpstr>Custom Network</vt:lpstr>
      <vt:lpstr>Two Networks</vt:lpstr>
      <vt:lpstr>network ls</vt:lpstr>
      <vt:lpstr>network inspect</vt:lpstr>
      <vt:lpstr>network connect</vt:lpstr>
      <vt:lpstr>network disconnect</vt:lpstr>
      <vt:lpstr>network create</vt:lpstr>
      <vt:lpstr>network rm</vt:lpstr>
      <vt:lpstr>network prune</vt:lpstr>
      <vt:lpstr>PowerPoint Presentation</vt:lpstr>
      <vt:lpstr>Volume Overview</vt:lpstr>
      <vt:lpstr> Volume Overview #2</vt:lpstr>
      <vt:lpstr>volume ls</vt:lpstr>
      <vt:lpstr>volume inspect</vt:lpstr>
      <vt:lpstr>volume create</vt:lpstr>
      <vt:lpstr>volume rm</vt:lpstr>
      <vt:lpstr>volume prune</vt:lpstr>
      <vt:lpstr>PowerPoint Presentation</vt:lpstr>
      <vt:lpstr>PowerPoint Presentation</vt:lpstr>
      <vt:lpstr>Distributed Applications</vt:lpstr>
      <vt:lpstr>Link Containers (Legacy) *</vt:lpstr>
      <vt:lpstr>Isolated Network</vt:lpstr>
      <vt:lpstr>PowerPoint Presentation</vt:lpstr>
      <vt:lpstr>Docker Compose</vt:lpstr>
      <vt:lpstr>Configuration</vt:lpstr>
      <vt:lpstr>docker compose build</vt:lpstr>
      <vt:lpstr>docker compose up</vt:lpstr>
      <vt:lpstr>docker compose down</vt:lpstr>
      <vt:lpstr>docker compose ps</vt:lpstr>
      <vt:lpstr>docker compose logs</vt:lpstr>
      <vt:lpstr>docker compose start</vt:lpstr>
      <vt:lpstr>docker compose stop</vt:lpstr>
      <vt:lpstr>docker compose rm</vt:lpstr>
      <vt:lpstr>PowerPoint Presentation</vt:lpstr>
      <vt:lpstr>PowerPoint Presentation</vt:lpstr>
      <vt:lpstr>What is it?</vt:lpstr>
      <vt:lpstr>The Big Picture*</vt:lpstr>
      <vt:lpstr>Three Simple Actions</vt:lpstr>
      <vt:lpstr>Deployment Options</vt:lpstr>
      <vt:lpstr>PowerPoint Presentation</vt:lpstr>
      <vt:lpstr>Tasks, Services, and Stacks</vt:lpstr>
      <vt:lpstr>Containers, Tasks, and Services*</vt:lpstr>
      <vt:lpstr>Tasks and Scheduling*</vt:lpstr>
      <vt:lpstr>Replicated and Global Services*</vt:lpstr>
      <vt:lpstr>PowerPoint Presentation</vt:lpstr>
      <vt:lpstr>Share Data</vt:lpstr>
      <vt:lpstr>Docker Configs</vt:lpstr>
      <vt:lpstr>Docker Secrets</vt:lpstr>
      <vt:lpstr>PowerPoint Presentation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M2: Advanced Docker</dc:title>
  <dc:creator>Alen Paunov</dc:creator>
  <cp:lastModifiedBy>Dimitar Zahariev</cp:lastModifiedBy>
  <cp:revision>225</cp:revision>
  <dcterms:created xsi:type="dcterms:W3CDTF">2018-05-23T13:08:44Z</dcterms:created>
  <dcterms:modified xsi:type="dcterms:W3CDTF">2023-02-13T16:11:07Z</dcterms:modified>
</cp:coreProperties>
</file>