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41"/>
  </p:notesMasterIdLst>
  <p:handoutMasterIdLst>
    <p:handoutMasterId r:id="rId42"/>
  </p:handoutMasterIdLst>
  <p:sldIdLst>
    <p:sldId id="708" r:id="rId3"/>
    <p:sldId id="714" r:id="rId4"/>
    <p:sldId id="974" r:id="rId5"/>
    <p:sldId id="791" r:id="rId6"/>
    <p:sldId id="563" r:id="rId7"/>
    <p:sldId id="781" r:id="rId8"/>
    <p:sldId id="276" r:id="rId9"/>
    <p:sldId id="960" r:id="rId10"/>
    <p:sldId id="663" r:id="rId11"/>
    <p:sldId id="654" r:id="rId12"/>
    <p:sldId id="666" r:id="rId13"/>
    <p:sldId id="667" r:id="rId14"/>
    <p:sldId id="701" r:id="rId15"/>
    <p:sldId id="707" r:id="rId16"/>
    <p:sldId id="668" r:id="rId17"/>
    <p:sldId id="692" r:id="rId18"/>
    <p:sldId id="670" r:id="rId19"/>
    <p:sldId id="671" r:id="rId20"/>
    <p:sldId id="576" r:id="rId21"/>
    <p:sldId id="523" r:id="rId22"/>
    <p:sldId id="674" r:id="rId23"/>
    <p:sldId id="675" r:id="rId24"/>
    <p:sldId id="702" r:id="rId25"/>
    <p:sldId id="703" r:id="rId26"/>
    <p:sldId id="552" r:id="rId27"/>
    <p:sldId id="553" r:id="rId28"/>
    <p:sldId id="704" r:id="rId29"/>
    <p:sldId id="705" r:id="rId30"/>
    <p:sldId id="706" r:id="rId31"/>
    <p:sldId id="683" r:id="rId32"/>
    <p:sldId id="559" r:id="rId33"/>
    <p:sldId id="349" r:id="rId34"/>
    <p:sldId id="560" r:id="rId35"/>
    <p:sldId id="709" r:id="rId36"/>
    <p:sldId id="613" r:id="rId37"/>
    <p:sldId id="608" r:id="rId38"/>
    <p:sldId id="971" r:id="rId39"/>
    <p:sldId id="97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08"/>
            <p14:sldId id="714"/>
            <p14:sldId id="974"/>
          </p14:sldIdLst>
        </p14:section>
        <p14:section name="Previous Module (M3)" id="{6FA1E34D-9912-4B99-8EC1-691822730379}">
          <p14:sldIdLst>
            <p14:sldId id="791"/>
            <p14:sldId id="563"/>
          </p14:sldIdLst>
        </p14:section>
        <p14:section name="This Module (M4)" id="{0A92271E-4375-4035-84D0-0E96FA2B78C5}">
          <p14:sldIdLst>
            <p14:sldId id="781"/>
            <p14:sldId id="276"/>
            <p14:sldId id="960"/>
          </p14:sldIdLst>
        </p14:section>
        <p14:section name="Part 1 - Introduction to Jenkins" id="{89EC7569-02BA-4FD8-8BBC-C9FC4544C6BD}">
          <p14:sldIdLst>
            <p14:sldId id="663"/>
            <p14:sldId id="654"/>
            <p14:sldId id="666"/>
            <p14:sldId id="667"/>
            <p14:sldId id="701"/>
            <p14:sldId id="707"/>
          </p14:sldIdLst>
        </p14:section>
        <p14:section name="Introduction to Jenkins" id="{3DECC2F1-2D00-4F20-A8EA-D9102ED0091D}">
          <p14:sldIdLst>
            <p14:sldId id="668"/>
            <p14:sldId id="692"/>
            <p14:sldId id="670"/>
            <p14:sldId id="671"/>
            <p14:sldId id="576"/>
          </p14:sldIdLst>
        </p14:section>
        <p14:section name="Part 2 - Remote Projects, Plugins, Schedules" id="{5C3F0938-570A-4D1F-A9F5-9E5A781E52F6}">
          <p14:sldIdLst>
            <p14:sldId id="523"/>
            <p14:sldId id="674"/>
            <p14:sldId id="675"/>
            <p14:sldId id="702"/>
            <p14:sldId id="703"/>
            <p14:sldId id="552"/>
          </p14:sldIdLst>
        </p14:section>
        <p14:section name="Part 3 - Playbooks and Other Techniques" id="{32574E4C-162E-41BF-B7C0-3BD654BA9237}">
          <p14:sldIdLst>
            <p14:sldId id="553"/>
            <p14:sldId id="704"/>
            <p14:sldId id="705"/>
            <p14:sldId id="706"/>
            <p14:sldId id="683"/>
            <p14:sldId id="559"/>
          </p14:sldIdLst>
        </p14:section>
        <p14:section name="Conclusion" id="{10E03AB1-9AA8-4E86-9A64-D741901E50A2}">
          <p14:sldIdLst>
            <p14:sldId id="349"/>
            <p14:sldId id="560"/>
            <p14:sldId id="709"/>
            <p14:sldId id="613"/>
            <p14:sldId id="608"/>
            <p14:sldId id="971"/>
            <p14:sldId id="9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7CEFB-257E-4C2C-AFAB-AD6FAE310F64}" v="20" dt="2023-02-19T18:20:29.60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79" d="100"/>
          <a:sy n="79" d="100"/>
        </p:scale>
        <p:origin x="79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D9063A17-9F1A-45FB-844A-EA1625BCDCE6}"/>
    <pc:docChg chg="undo redo custSel addSld delSld modSld modSection">
      <pc:chgData name="Dimitar Zahariev" userId="b84e4ebc77879e88" providerId="LiveId" clId="{D9063A17-9F1A-45FB-844A-EA1625BCDCE6}" dt="2022-02-23T20:31:38.836" v="144" actId="113"/>
      <pc:docMkLst>
        <pc:docMk/>
      </pc:docMkLst>
      <pc:sldChg chg="modSp mod modAnim">
        <pc:chgData name="Dimitar Zahariev" userId="b84e4ebc77879e88" providerId="LiveId" clId="{D9063A17-9F1A-45FB-844A-EA1625BCDCE6}" dt="2022-02-23T07:56:44.695" v="23" actId="27636"/>
        <pc:sldMkLst>
          <pc:docMk/>
          <pc:sldMk cId="1646986932" sldId="276"/>
        </pc:sldMkLst>
        <pc:spChg chg="mod">
          <ac:chgData name="Dimitar Zahariev" userId="b84e4ebc77879e88" providerId="LiveId" clId="{D9063A17-9F1A-45FB-844A-EA1625BCDCE6}" dt="2022-02-23T07:56:44.695" v="23" actId="27636"/>
          <ac:spMkLst>
            <pc:docMk/>
            <pc:sldMk cId="1646986932" sldId="276"/>
            <ac:spMk id="444419" creationId="{00000000-0000-0000-0000-000000000000}"/>
          </ac:spMkLst>
        </pc:spChg>
      </pc:sldChg>
      <pc:sldChg chg="add">
        <pc:chgData name="Dimitar Zahariev" userId="b84e4ebc77879e88" providerId="LiveId" clId="{D9063A17-9F1A-45FB-844A-EA1625BCDCE6}" dt="2022-02-22T10:38:19.382" v="18"/>
        <pc:sldMkLst>
          <pc:docMk/>
          <pc:sldMk cId="1022073263" sldId="422"/>
        </pc:sldMkLst>
      </pc:sldChg>
      <pc:sldChg chg="modSp mod">
        <pc:chgData name="Dimitar Zahariev" userId="b84e4ebc77879e88" providerId="LiveId" clId="{D9063A17-9F1A-45FB-844A-EA1625BCDCE6}" dt="2022-02-23T07:58:57.666" v="31" actId="20577"/>
        <pc:sldMkLst>
          <pc:docMk/>
          <pc:sldMk cId="2913419660" sldId="553"/>
        </pc:sldMkLst>
        <pc:spChg chg="mod">
          <ac:chgData name="Dimitar Zahariev" userId="b84e4ebc77879e88" providerId="LiveId" clId="{D9063A17-9F1A-45FB-844A-EA1625BCDCE6}" dt="2022-02-23T07:58:57.666" v="31" actId="20577"/>
          <ac:spMkLst>
            <pc:docMk/>
            <pc:sldMk cId="2913419660" sldId="553"/>
            <ac:spMk id="6" creationId="{3CD24F9A-BE72-4F77-BB1C-1B271A5322EA}"/>
          </ac:spMkLst>
        </pc:spChg>
        <pc:spChg chg="mod">
          <ac:chgData name="Dimitar Zahariev" userId="b84e4ebc77879e88" providerId="LiveId" clId="{D9063A17-9F1A-45FB-844A-EA1625BCDCE6}" dt="2022-02-23T07:58:54.203" v="28" actId="6549"/>
          <ac:spMkLst>
            <pc:docMk/>
            <pc:sldMk cId="2913419660" sldId="553"/>
            <ac:spMk id="7" creationId="{4E36010E-8FA6-4F8E-AE82-4DA2F45E992C}"/>
          </ac:spMkLst>
        </pc:spChg>
      </pc:sldChg>
      <pc:sldChg chg="del">
        <pc:chgData name="Dimitar Zahariev" userId="b84e4ebc77879e88" providerId="LiveId" clId="{D9063A17-9F1A-45FB-844A-EA1625BCDCE6}" dt="2022-02-23T07:59:07.366" v="32" actId="47"/>
        <pc:sldMkLst>
          <pc:docMk/>
          <pc:sldMk cId="667939822" sldId="554"/>
        </pc:sldMkLst>
      </pc:sldChg>
      <pc:sldChg chg="modSp mod modAnim">
        <pc:chgData name="Dimitar Zahariev" userId="b84e4ebc77879e88" providerId="LiveId" clId="{D9063A17-9F1A-45FB-844A-EA1625BCDCE6}" dt="2022-02-22T10:37:31.366" v="5" actId="27636"/>
        <pc:sldMkLst>
          <pc:docMk/>
          <pc:sldMk cId="3834341455" sldId="563"/>
        </pc:sldMkLst>
        <pc:spChg chg="mod">
          <ac:chgData name="Dimitar Zahariev" userId="b84e4ebc77879e88" providerId="LiveId" clId="{D9063A17-9F1A-45FB-844A-EA1625BCDCE6}" dt="2022-02-22T10:37:31.366" v="5" actId="27636"/>
          <ac:spMkLst>
            <pc:docMk/>
            <pc:sldMk cId="3834341455" sldId="563"/>
            <ac:spMk id="444419" creationId="{00000000-0000-0000-0000-000000000000}"/>
          </ac:spMkLst>
        </pc:spChg>
      </pc:sldChg>
      <pc:sldChg chg="modSp">
        <pc:chgData name="Dimitar Zahariev" userId="b84e4ebc77879e88" providerId="LiveId" clId="{D9063A17-9F1A-45FB-844A-EA1625BCDCE6}" dt="2022-02-23T07:58:02.070" v="27"/>
        <pc:sldMkLst>
          <pc:docMk/>
          <pc:sldMk cId="2201452865" sldId="671"/>
        </pc:sldMkLst>
        <pc:spChg chg="mod">
          <ac:chgData name="Dimitar Zahariev" userId="b84e4ebc77879e88" providerId="LiveId" clId="{D9063A17-9F1A-45FB-844A-EA1625BCDCE6}" dt="2022-02-23T07:58:02.070" v="27"/>
          <ac:spMkLst>
            <pc:docMk/>
            <pc:sldMk cId="2201452865" sldId="671"/>
            <ac:spMk id="5" creationId="{8E64E2FE-0FD1-4FBC-B833-F2E7911E9420}"/>
          </ac:spMkLst>
        </pc:spChg>
      </pc:sldChg>
      <pc:sldChg chg="modSp">
        <pc:chgData name="Dimitar Zahariev" userId="b84e4ebc77879e88" providerId="LiveId" clId="{D9063A17-9F1A-45FB-844A-EA1625BCDCE6}" dt="2022-02-23T07:59:21.728" v="33" actId="113"/>
        <pc:sldMkLst>
          <pc:docMk/>
          <pc:sldMk cId="4193163984" sldId="705"/>
        </pc:sldMkLst>
        <pc:spChg chg="mod">
          <ac:chgData name="Dimitar Zahariev" userId="b84e4ebc77879e88" providerId="LiveId" clId="{D9063A17-9F1A-45FB-844A-EA1625BCDCE6}" dt="2022-02-23T07:59:21.728" v="33" actId="113"/>
          <ac:spMkLst>
            <pc:docMk/>
            <pc:sldMk cId="4193163984" sldId="705"/>
            <ac:spMk id="3" creationId="{00000000-0000-0000-0000-000000000000}"/>
          </ac:spMkLst>
        </pc:spChg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2007189165" sldId="709"/>
        </pc:sldMkLst>
      </pc:sldChg>
      <pc:sldChg chg="modSp mod">
        <pc:chgData name="Dimitar Zahariev" userId="b84e4ebc77879e88" providerId="LiveId" clId="{D9063A17-9F1A-45FB-844A-EA1625BCDCE6}" dt="2022-02-22T10:37:06.846" v="3" actId="20577"/>
        <pc:sldMkLst>
          <pc:docMk/>
          <pc:sldMk cId="3573638177" sldId="781"/>
        </pc:sldMkLst>
        <pc:spChg chg="mod">
          <ac:chgData name="Dimitar Zahariev" userId="b84e4ebc77879e88" providerId="LiveId" clId="{D9063A17-9F1A-45FB-844A-EA1625BCDCE6}" dt="2022-02-22T10:37:06.846" v="3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mod">
        <pc:chgData name="Dimitar Zahariev" userId="b84e4ebc77879e88" providerId="LiveId" clId="{D9063A17-9F1A-45FB-844A-EA1625BCDCE6}" dt="2022-02-22T10:37:03.718" v="1" actId="20577"/>
        <pc:sldMkLst>
          <pc:docMk/>
          <pc:sldMk cId="677116395" sldId="791"/>
        </pc:sldMkLst>
        <pc:spChg chg="mod">
          <ac:chgData name="Dimitar Zahariev" userId="b84e4ebc77879e88" providerId="LiveId" clId="{D9063A17-9F1A-45FB-844A-EA1625BCDCE6}" dt="2022-02-22T10:37:03.718" v="1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delSp modSp mod">
        <pc:chgData name="Dimitar Zahariev" userId="b84e4ebc77879e88" providerId="LiveId" clId="{D9063A17-9F1A-45FB-844A-EA1625BCDCE6}" dt="2022-02-23T20:31:38.836" v="144" actId="113"/>
        <pc:sldMkLst>
          <pc:docMk/>
          <pc:sldMk cId="4076232561" sldId="960"/>
        </pc:sldMkLst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82" creationId="{4E72AB45-7992-4AA8-8B0B-10834D22077E}"/>
          </ac:spMkLst>
        </pc:spChg>
        <pc:spChg chg="mod">
          <ac:chgData name="Dimitar Zahariev" userId="b84e4ebc77879e88" providerId="LiveId" clId="{D9063A17-9F1A-45FB-844A-EA1625BCDCE6}" dt="2022-02-23T20:31:38.054" v="143" actId="113"/>
          <ac:spMkLst>
            <pc:docMk/>
            <pc:sldMk cId="4076232561" sldId="960"/>
            <ac:spMk id="84" creationId="{2BC9FA0D-F857-4D2B-9DC7-94DCE2B5208B}"/>
          </ac:spMkLst>
        </pc:spChg>
        <pc:spChg chg="mod">
          <ac:chgData name="Dimitar Zahariev" userId="b84e4ebc77879e88" providerId="LiveId" clId="{D9063A17-9F1A-45FB-844A-EA1625BCDCE6}" dt="2022-02-23T20:31:38.836" v="144" actId="113"/>
          <ac:spMkLst>
            <pc:docMk/>
            <pc:sldMk cId="4076232561" sldId="960"/>
            <ac:spMk id="86" creationId="{DB13C2BE-A9C9-44FF-A3F3-26260E464D31}"/>
          </ac:spMkLst>
        </pc:spChg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90" creationId="{76D59260-3467-4EC4-87F6-53AB541B68A6}"/>
          </ac:spMkLst>
        </pc:spChg>
        <pc:spChg chg="del">
          <ac:chgData name="Dimitar Zahariev" userId="b84e4ebc77879e88" providerId="LiveId" clId="{D9063A17-9F1A-45FB-844A-EA1625BCDCE6}" dt="2022-02-23T20:31:04.992" v="69" actId="478"/>
          <ac:spMkLst>
            <pc:docMk/>
            <pc:sldMk cId="4076232561" sldId="960"/>
            <ac:spMk id="91" creationId="{BC22555A-9B36-4D58-A3CA-F5E9E2A479DC}"/>
          </ac:spMkLst>
        </pc:spChg>
        <pc:spChg chg="del">
          <ac:chgData name="Dimitar Zahariev" userId="b84e4ebc77879e88" providerId="LiveId" clId="{D9063A17-9F1A-45FB-844A-EA1625BCDCE6}" dt="2022-02-23T20:31:04.992" v="69" actId="478"/>
          <ac:spMkLst>
            <pc:docMk/>
            <pc:sldMk cId="4076232561" sldId="960"/>
            <ac:spMk id="93" creationId="{CB0018FF-E4DF-4F56-A792-BEE7B7C1A4F4}"/>
          </ac:spMkLst>
        </pc:spChg>
        <pc:cxnChg chg="mod">
          <ac:chgData name="Dimitar Zahariev" userId="b84e4ebc77879e88" providerId="LiveId" clId="{D9063A17-9F1A-45FB-844A-EA1625BCDCE6}" dt="2022-02-23T20:31:35.757" v="142" actId="1037"/>
          <ac:cxnSpMkLst>
            <pc:docMk/>
            <pc:sldMk cId="4076232561" sldId="960"/>
            <ac:cxnSpMk id="80" creationId="{58B9BA17-257F-4C12-B7E4-CBFBB74E6FB2}"/>
          </ac:cxnSpMkLst>
        </pc:cxnChg>
        <pc:cxnChg chg="mod">
          <ac:chgData name="Dimitar Zahariev" userId="b84e4ebc77879e88" providerId="LiveId" clId="{D9063A17-9F1A-45FB-844A-EA1625BCDCE6}" dt="2022-02-23T20:31:25.648" v="112" actId="1038"/>
          <ac:cxnSpMkLst>
            <pc:docMk/>
            <pc:sldMk cId="4076232561" sldId="960"/>
            <ac:cxnSpMk id="83" creationId="{C382D1E2-40D0-4C8A-8806-3C0DCD3BB21B}"/>
          </ac:cxnSpMkLst>
        </pc:cxnChg>
        <pc:cxnChg chg="mod">
          <ac:chgData name="Dimitar Zahariev" userId="b84e4ebc77879e88" providerId="LiveId" clId="{D9063A17-9F1A-45FB-844A-EA1625BCDCE6}" dt="2022-02-23T20:31:35.757" v="142" actId="1037"/>
          <ac:cxnSpMkLst>
            <pc:docMk/>
            <pc:sldMk cId="4076232561" sldId="960"/>
            <ac:cxnSpMk id="89" creationId="{58E76F53-8F46-406F-B5C4-74F8E46ABA55}"/>
          </ac:cxnSpMkLst>
        </pc:cxnChg>
        <pc:cxnChg chg="del mod">
          <ac:chgData name="Dimitar Zahariev" userId="b84e4ebc77879e88" providerId="LiveId" clId="{D9063A17-9F1A-45FB-844A-EA1625BCDCE6}" dt="2022-02-23T20:31:04.992" v="69" actId="478"/>
          <ac:cxnSpMkLst>
            <pc:docMk/>
            <pc:sldMk cId="4076232561" sldId="960"/>
            <ac:cxnSpMk id="92" creationId="{18552ECD-ABFF-403C-A37F-E87C48C4F137}"/>
          </ac:cxnSpMkLst>
        </pc:cxnChg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1326907048" sldId="961"/>
        </pc:sldMkLst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1390187789" sldId="963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1028908468" sldId="964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3839367367" sldId="965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119237725" sldId="966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3513664825" sldId="967"/>
        </pc:sldMkLst>
      </pc:sldChg>
      <pc:sldChg chg="del">
        <pc:chgData name="Dimitar Zahariev" userId="b84e4ebc77879e88" providerId="LiveId" clId="{D9063A17-9F1A-45FB-844A-EA1625BCDCE6}" dt="2022-02-22T10:38:24.952" v="19" actId="47"/>
        <pc:sldMkLst>
          <pc:docMk/>
          <pc:sldMk cId="452767044" sldId="968"/>
        </pc:sldMkLst>
      </pc:sldChg>
      <pc:sldChg chg="modSp del">
        <pc:chgData name="Dimitar Zahariev" userId="b84e4ebc77879e88" providerId="LiveId" clId="{D9063A17-9F1A-45FB-844A-EA1625BCDCE6}" dt="2022-02-22T10:37:57.202" v="9" actId="47"/>
        <pc:sldMkLst>
          <pc:docMk/>
          <pc:sldMk cId="3496490533" sldId="969"/>
        </pc:sldMkLst>
        <pc:spChg chg="mod">
          <ac:chgData name="Dimitar Zahariev" userId="b84e4ebc77879e88" providerId="LiveId" clId="{D9063A17-9F1A-45FB-844A-EA1625BCDCE6}" dt="2022-02-22T10:37:42.708" v="7" actId="20577"/>
          <ac:spMkLst>
            <pc:docMk/>
            <pc:sldMk cId="3496490533" sldId="969"/>
            <ac:spMk id="5" creationId="{CE3A497E-D31F-4160-B181-5B0926196B2A}"/>
          </ac:spMkLst>
        </pc:spChg>
      </pc:sldChg>
      <pc:sldChg chg="modSp add">
        <pc:chgData name="Dimitar Zahariev" userId="b84e4ebc77879e88" providerId="LiveId" clId="{D9063A17-9F1A-45FB-844A-EA1625BCDCE6}" dt="2022-02-22T10:38:10.692" v="17" actId="20577"/>
        <pc:sldMkLst>
          <pc:docMk/>
          <pc:sldMk cId="2856544599" sldId="970"/>
        </pc:sldMkLst>
        <pc:spChg chg="mod">
          <ac:chgData name="Dimitar Zahariev" userId="b84e4ebc77879e88" providerId="LiveId" clId="{D9063A17-9F1A-45FB-844A-EA1625BCDCE6}" dt="2022-02-22T10:38:04.502" v="11" actId="20577"/>
          <ac:spMkLst>
            <pc:docMk/>
            <pc:sldMk cId="2856544599" sldId="970"/>
            <ac:spMk id="3" creationId="{8DA66BFE-BAE1-4010-AD31-AC9FF2D029F0}"/>
          </ac:spMkLst>
        </pc:spChg>
        <pc:spChg chg="mod">
          <ac:chgData name="Dimitar Zahariev" userId="b84e4ebc77879e88" providerId="LiveId" clId="{D9063A17-9F1A-45FB-844A-EA1625BCDCE6}" dt="2022-02-22T10:38:10.692" v="17" actId="20577"/>
          <ac:spMkLst>
            <pc:docMk/>
            <pc:sldMk cId="2856544599" sldId="970"/>
            <ac:spMk id="6" creationId="{6C485AD7-C790-4B4A-9E01-EC5BA0D67A47}"/>
          </ac:spMkLst>
        </pc:spChg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1079272804" sldId="971"/>
        </pc:sldMkLst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2934799332" sldId="972"/>
        </pc:sldMkLst>
      </pc:sldChg>
    </pc:docChg>
  </pc:docChgLst>
  <pc:docChgLst>
    <pc:chgData name="Dimitar Zahariev" userId="b84e4ebc77879e88" providerId="LiveId" clId="{C548FC75-1BEC-45C1-9A62-6843A722659B}"/>
    <pc:docChg chg="custSel addSld delSld modSld modSection">
      <pc:chgData name="Dimitar Zahariev" userId="b84e4ebc77879e88" providerId="LiveId" clId="{C548FC75-1BEC-45C1-9A62-6843A722659B}" dt="2021-06-07T12:24:34.453" v="146" actId="20577"/>
      <pc:docMkLst>
        <pc:docMk/>
      </pc:docMkLst>
      <pc:sldChg chg="modSp">
        <pc:chgData name="Dimitar Zahariev" userId="b84e4ebc77879e88" providerId="LiveId" clId="{C548FC75-1BEC-45C1-9A62-6843A722659B}" dt="2021-06-07T12:04:37.254" v="31" actId="113"/>
        <pc:sldMkLst>
          <pc:docMk/>
          <pc:sldMk cId="2911407874" sldId="654"/>
        </pc:sldMkLst>
        <pc:spChg chg="mod">
          <ac:chgData name="Dimitar Zahariev" userId="b84e4ebc77879e88" providerId="LiveId" clId="{C548FC75-1BEC-45C1-9A62-6843A722659B}" dt="2021-06-07T12:04:37.254" v="31" actId="113"/>
          <ac:spMkLst>
            <pc:docMk/>
            <pc:sldMk cId="2911407874" sldId="654"/>
            <ac:spMk id="3" creationId="{00000000-0000-0000-0000-000000000000}"/>
          </ac:spMkLst>
        </pc:spChg>
      </pc:sldChg>
      <pc:sldChg chg="modSp">
        <pc:chgData name="Dimitar Zahariev" userId="b84e4ebc77879e88" providerId="LiveId" clId="{C548FC75-1BEC-45C1-9A62-6843A722659B}" dt="2021-06-07T12:06:43.933" v="56" actId="20577"/>
        <pc:sldMkLst>
          <pc:docMk/>
          <pc:sldMk cId="2160487603" sldId="666"/>
        </pc:sldMkLst>
        <pc:spChg chg="mod">
          <ac:chgData name="Dimitar Zahariev" userId="b84e4ebc77879e88" providerId="LiveId" clId="{C548FC75-1BEC-45C1-9A62-6843A722659B}" dt="2021-06-07T12:06:43.933" v="56" actId="20577"/>
          <ac:spMkLst>
            <pc:docMk/>
            <pc:sldMk cId="2160487603" sldId="666"/>
            <ac:spMk id="3" creationId="{00000000-0000-0000-0000-000000000000}"/>
          </ac:spMkLst>
        </pc:spChg>
      </pc:sldChg>
      <pc:sldChg chg="modSp mod modAnim">
        <pc:chgData name="Dimitar Zahariev" userId="b84e4ebc77879e88" providerId="LiveId" clId="{C548FC75-1BEC-45C1-9A62-6843A722659B}" dt="2021-06-07T12:23:23.500" v="135" actId="20577"/>
        <pc:sldMkLst>
          <pc:docMk/>
          <pc:sldMk cId="3301787183" sldId="667"/>
        </pc:sldMkLst>
        <pc:spChg chg="mod">
          <ac:chgData name="Dimitar Zahariev" userId="b84e4ebc77879e88" providerId="LiveId" clId="{C548FC75-1BEC-45C1-9A62-6843A722659B}" dt="2021-06-07T12:23:23.500" v="135" actId="20577"/>
          <ac:spMkLst>
            <pc:docMk/>
            <pc:sldMk cId="3301787183" sldId="667"/>
            <ac:spMk id="3" creationId="{00000000-0000-0000-0000-000000000000}"/>
          </ac:spMkLst>
        </pc:spChg>
      </pc:sldChg>
      <pc:sldChg chg="modSp">
        <pc:chgData name="Dimitar Zahariev" userId="b84e4ebc77879e88" providerId="LiveId" clId="{C548FC75-1BEC-45C1-9A62-6843A722659B}" dt="2021-06-07T12:24:34.453" v="146" actId="20577"/>
        <pc:sldMkLst>
          <pc:docMk/>
          <pc:sldMk cId="2201452865" sldId="671"/>
        </pc:sldMkLst>
        <pc:spChg chg="mod">
          <ac:chgData name="Dimitar Zahariev" userId="b84e4ebc77879e88" providerId="LiveId" clId="{C548FC75-1BEC-45C1-9A62-6843A722659B}" dt="2021-06-07T12:24:03.634" v="138" actId="20577"/>
          <ac:spMkLst>
            <pc:docMk/>
            <pc:sldMk cId="2201452865" sldId="671"/>
            <ac:spMk id="3" creationId="{00000000-0000-0000-0000-000000000000}"/>
          </ac:spMkLst>
        </pc:spChg>
        <pc:spChg chg="mod">
          <ac:chgData name="Dimitar Zahariev" userId="b84e4ebc77879e88" providerId="LiveId" clId="{C548FC75-1BEC-45C1-9A62-6843A722659B}" dt="2021-06-07T12:24:34.453" v="146" actId="20577"/>
          <ac:spMkLst>
            <pc:docMk/>
            <pc:sldMk cId="2201452865" sldId="671"/>
            <ac:spMk id="5" creationId="{8E64E2FE-0FD1-4FBC-B833-F2E7911E9420}"/>
          </ac:spMkLst>
        </pc:spChg>
      </pc:sldChg>
      <pc:sldChg chg="del">
        <pc:chgData name="Dimitar Zahariev" userId="b84e4ebc77879e88" providerId="LiveId" clId="{C548FC75-1BEC-45C1-9A62-6843A722659B}" dt="2021-06-07T11:16:19.989" v="2" actId="47"/>
        <pc:sldMkLst>
          <pc:docMk/>
          <pc:sldMk cId="1022073263" sldId="709"/>
        </pc:sldMkLst>
      </pc:sldChg>
      <pc:sldChg chg="del">
        <pc:chgData name="Dimitar Zahariev" userId="b84e4ebc77879e88" providerId="LiveId" clId="{C548FC75-1BEC-45C1-9A62-6843A722659B}" dt="2021-06-07T11:16:19.989" v="2" actId="47"/>
        <pc:sldMkLst>
          <pc:docMk/>
          <pc:sldMk cId="2101684696" sldId="777"/>
        </pc:sldMkLst>
      </pc:sldChg>
      <pc:sldChg chg="delSp mod delAnim">
        <pc:chgData name="Dimitar Zahariev" userId="b84e4ebc77879e88" providerId="LiveId" clId="{C548FC75-1BEC-45C1-9A62-6843A722659B}" dt="2021-06-07T11:17:05.403" v="11" actId="478"/>
        <pc:sldMkLst>
          <pc:docMk/>
          <pc:sldMk cId="4076232561" sldId="960"/>
        </pc:sldMkLst>
        <pc:spChg chg="del">
          <ac:chgData name="Dimitar Zahariev" userId="b84e4ebc77879e88" providerId="LiveId" clId="{C548FC75-1BEC-45C1-9A62-6843A722659B}" dt="2021-06-07T11:17:05.403" v="11" actId="478"/>
          <ac:spMkLst>
            <pc:docMk/>
            <pc:sldMk cId="4076232561" sldId="960"/>
            <ac:spMk id="2" creationId="{AB9D4218-C929-41F9-8ECC-8D41F170924A}"/>
          </ac:spMkLst>
        </pc:spChg>
      </pc:sldChg>
      <pc:sldChg chg="modSp mod">
        <pc:chgData name="Dimitar Zahariev" userId="b84e4ebc77879e88" providerId="LiveId" clId="{C548FC75-1BEC-45C1-9A62-6843A722659B}" dt="2021-06-07T11:16:17.163" v="1" actId="27636"/>
        <pc:sldMkLst>
          <pc:docMk/>
          <pc:sldMk cId="3839367367" sldId="965"/>
        </pc:sldMkLst>
        <pc:spChg chg="mod">
          <ac:chgData name="Dimitar Zahariev" userId="b84e4ebc77879e88" providerId="LiveId" clId="{C548FC75-1BEC-45C1-9A62-6843A722659B}" dt="2021-06-07T11:16:17.163" v="1" actId="27636"/>
          <ac:spMkLst>
            <pc:docMk/>
            <pc:sldMk cId="3839367367" sldId="965"/>
            <ac:spMk id="4" creationId="{00000000-0000-0000-0000-000000000000}"/>
          </ac:spMkLst>
        </pc:spChg>
      </pc:sldChg>
      <pc:sldChg chg="add">
        <pc:chgData name="Dimitar Zahariev" userId="b84e4ebc77879e88" providerId="LiveId" clId="{C548FC75-1BEC-45C1-9A62-6843A722659B}" dt="2021-06-07T11:16:16.581" v="0"/>
        <pc:sldMkLst>
          <pc:docMk/>
          <pc:sldMk cId="452767044" sldId="968"/>
        </pc:sldMkLst>
      </pc:sldChg>
      <pc:sldChg chg="addSp delSp modSp add mod delAnim modAnim">
        <pc:chgData name="Dimitar Zahariev" userId="b84e4ebc77879e88" providerId="LiveId" clId="{C548FC75-1BEC-45C1-9A62-6843A722659B}" dt="2021-06-07T12:02:53.218" v="27" actId="20577"/>
        <pc:sldMkLst>
          <pc:docMk/>
          <pc:sldMk cId="3496490533" sldId="969"/>
        </pc:sldMkLst>
        <pc:spChg chg="mod">
          <ac:chgData name="Dimitar Zahariev" userId="b84e4ebc77879e88" providerId="LiveId" clId="{C548FC75-1BEC-45C1-9A62-6843A722659B}" dt="2021-06-07T12:02:42.964" v="19" actId="1076"/>
          <ac:spMkLst>
            <pc:docMk/>
            <pc:sldMk cId="3496490533" sldId="969"/>
            <ac:spMk id="5" creationId="{CE3A497E-D31F-4160-B181-5B0926196B2A}"/>
          </ac:spMkLst>
        </pc:spChg>
        <pc:spChg chg="del">
          <ac:chgData name="Dimitar Zahariev" userId="b84e4ebc77879e88" providerId="LiveId" clId="{C548FC75-1BEC-45C1-9A62-6843A722659B}" dt="2021-06-07T11:16:26.343" v="3" actId="478"/>
          <ac:spMkLst>
            <pc:docMk/>
            <pc:sldMk cId="3496490533" sldId="969"/>
            <ac:spMk id="7" creationId="{1065B2A5-13D4-4A6D-99AC-7031C44EAE0E}"/>
          </ac:spMkLst>
        </pc:spChg>
        <pc:spChg chg="del">
          <ac:chgData name="Dimitar Zahariev" userId="b84e4ebc77879e88" providerId="LiveId" clId="{C548FC75-1BEC-45C1-9A62-6843A722659B}" dt="2021-06-07T11:16:27.844" v="4" actId="478"/>
          <ac:spMkLst>
            <pc:docMk/>
            <pc:sldMk cId="3496490533" sldId="969"/>
            <ac:spMk id="8" creationId="{0B8B4151-9A4F-4E2A-986E-F3305D2E8E1D}"/>
          </ac:spMkLst>
        </pc:spChg>
        <pc:spChg chg="add mod">
          <ac:chgData name="Dimitar Zahariev" userId="b84e4ebc77879e88" providerId="LiveId" clId="{C548FC75-1BEC-45C1-9A62-6843A722659B}" dt="2021-06-07T12:02:53.218" v="27" actId="20577"/>
          <ac:spMkLst>
            <pc:docMk/>
            <pc:sldMk cId="3496490533" sldId="969"/>
            <ac:spMk id="9" creationId="{B635BE86-3DAD-497F-86E3-191C79EAF470}"/>
          </ac:spMkLst>
        </pc:spChg>
      </pc:sldChg>
    </pc:docChg>
  </pc:docChgLst>
  <pc:docChgLst>
    <pc:chgData name="Dimitar Zahariev" userId="b84e4ebc77879e88" providerId="LiveId" clId="{A87BCFA9-4294-40D1-8E97-5197134C1D1D}"/>
    <pc:docChg chg="undo custSel addSld delSld modSld sldOrd delSection modSection">
      <pc:chgData name="Dimitar Zahariev" userId="b84e4ebc77879e88" providerId="LiveId" clId="{A87BCFA9-4294-40D1-8E97-5197134C1D1D}" dt="2020-06-08T10:48:33.520" v="141" actId="47"/>
      <pc:docMkLst>
        <pc:docMk/>
      </pc:docMkLst>
      <pc:sldChg chg="del">
        <pc:chgData name="Dimitar Zahariev" userId="b84e4ebc77879e88" providerId="LiveId" clId="{A87BCFA9-4294-40D1-8E97-5197134C1D1D}" dt="2020-06-08T10:44:09.928" v="10" actId="47"/>
        <pc:sldMkLst>
          <pc:docMk/>
          <pc:sldMk cId="3215379390" sldId="274"/>
        </pc:sldMkLst>
      </pc:sldChg>
      <pc:sldChg chg="ord">
        <pc:chgData name="Dimitar Zahariev" userId="b84e4ebc77879e88" providerId="LiveId" clId="{A87BCFA9-4294-40D1-8E97-5197134C1D1D}" dt="2020-06-08T10:45:53.192" v="46"/>
        <pc:sldMkLst>
          <pc:docMk/>
          <pc:sldMk cId="1646986932" sldId="276"/>
        </pc:sldMkLst>
      </pc:sldChg>
      <pc:sldChg chg="del">
        <pc:chgData name="Dimitar Zahariev" userId="b84e4ebc77879e88" providerId="LiveId" clId="{A87BCFA9-4294-40D1-8E97-5197134C1D1D}" dt="2020-06-08T10:46:01.467" v="48" actId="47"/>
        <pc:sldMkLst>
          <pc:docMk/>
          <pc:sldMk cId="3096658682" sldId="561"/>
        </pc:sldMkLst>
      </pc:sldChg>
      <pc:sldChg chg="del">
        <pc:chgData name="Dimitar Zahariev" userId="b84e4ebc77879e88" providerId="LiveId" clId="{A87BCFA9-4294-40D1-8E97-5197134C1D1D}" dt="2020-06-08T10:48:33.520" v="141" actId="47"/>
        <pc:sldMkLst>
          <pc:docMk/>
          <pc:sldMk cId="1276188225" sldId="562"/>
        </pc:sldMkLst>
      </pc:sldChg>
      <pc:sldChg chg="modSp mod ord">
        <pc:chgData name="Dimitar Zahariev" userId="b84e4ebc77879e88" providerId="LiveId" clId="{A87BCFA9-4294-40D1-8E97-5197134C1D1D}" dt="2020-06-08T10:45:35.084" v="42" actId="20577"/>
        <pc:sldMkLst>
          <pc:docMk/>
          <pc:sldMk cId="3834341455" sldId="563"/>
        </pc:sldMkLst>
        <pc:spChg chg="mod">
          <ac:chgData name="Dimitar Zahariev" userId="b84e4ebc77879e88" providerId="LiveId" clId="{A87BCFA9-4294-40D1-8E97-5197134C1D1D}" dt="2020-06-08T10:45:35.084" v="42" actId="20577"/>
          <ac:spMkLst>
            <pc:docMk/>
            <pc:sldMk cId="3834341455" sldId="563"/>
            <ac:spMk id="444418" creationId="{00000000-0000-0000-0000-000000000000}"/>
          </ac:spMkLst>
        </pc:spChg>
      </pc:sldChg>
      <pc:sldChg chg="del">
        <pc:chgData name="Dimitar Zahariev" userId="b84e4ebc77879e88" providerId="LiveId" clId="{A87BCFA9-4294-40D1-8E97-5197134C1D1D}" dt="2020-06-08T10:44:59.660" v="15" actId="2696"/>
        <pc:sldMkLst>
          <pc:docMk/>
          <pc:sldMk cId="1920674499" sldId="564"/>
        </pc:sldMkLst>
      </pc:sldChg>
      <pc:sldChg chg="modSp add del mod">
        <pc:chgData name="Dimitar Zahariev" userId="b84e4ebc77879e88" providerId="LiveId" clId="{A87BCFA9-4294-40D1-8E97-5197134C1D1D}" dt="2020-06-08T10:44:07.817" v="9" actId="20577"/>
        <pc:sldMkLst>
          <pc:docMk/>
          <pc:sldMk cId="2825810768" sldId="708"/>
        </pc:sldMkLst>
        <pc:spChg chg="mod">
          <ac:chgData name="Dimitar Zahariev" userId="b84e4ebc77879e88" providerId="LiveId" clId="{A87BCFA9-4294-40D1-8E97-5197134C1D1D}" dt="2020-06-08T10:44:07.817" v="9" actId="20577"/>
          <ac:spMkLst>
            <pc:docMk/>
            <pc:sldMk cId="2825810768" sldId="708"/>
            <ac:spMk id="2" creationId="{37F91798-9AD5-4209-8887-958029548481}"/>
          </ac:spMkLst>
        </pc:spChg>
      </pc:sldChg>
      <pc:sldChg chg="add del">
        <pc:chgData name="Dimitar Zahariev" userId="b84e4ebc77879e88" providerId="LiveId" clId="{A87BCFA9-4294-40D1-8E97-5197134C1D1D}" dt="2020-06-08T10:44:00.569" v="2"/>
        <pc:sldMkLst>
          <pc:docMk/>
          <pc:sldMk cId="1022073263" sldId="709"/>
        </pc:sldMkLst>
      </pc:sldChg>
      <pc:sldChg chg="add del">
        <pc:chgData name="Dimitar Zahariev" userId="b84e4ebc77879e88" providerId="LiveId" clId="{A87BCFA9-4294-40D1-8E97-5197134C1D1D}" dt="2020-06-08T10:44:00.569" v="2"/>
        <pc:sldMkLst>
          <pc:docMk/>
          <pc:sldMk cId="2101684696" sldId="777"/>
        </pc:sldMkLst>
      </pc:sldChg>
      <pc:sldChg chg="modSp add mod">
        <pc:chgData name="Dimitar Zahariev" userId="b84e4ebc77879e88" providerId="LiveId" clId="{A87BCFA9-4294-40D1-8E97-5197134C1D1D}" dt="2020-06-08T10:45:41.439" v="44" actId="20577"/>
        <pc:sldMkLst>
          <pc:docMk/>
          <pc:sldMk cId="3573638177" sldId="781"/>
        </pc:sldMkLst>
        <pc:spChg chg="mod">
          <ac:chgData name="Dimitar Zahariev" userId="b84e4ebc77879e88" providerId="LiveId" clId="{A87BCFA9-4294-40D1-8E97-5197134C1D1D}" dt="2020-06-08T10:45:41.439" v="44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add del mod">
        <pc:chgData name="Dimitar Zahariev" userId="b84e4ebc77879e88" providerId="LiveId" clId="{A87BCFA9-4294-40D1-8E97-5197134C1D1D}" dt="2020-06-08T10:44:16.495" v="12" actId="20577"/>
        <pc:sldMkLst>
          <pc:docMk/>
          <pc:sldMk cId="677116395" sldId="791"/>
        </pc:sldMkLst>
        <pc:spChg chg="mod">
          <ac:chgData name="Dimitar Zahariev" userId="b84e4ebc77879e88" providerId="LiveId" clId="{A87BCFA9-4294-40D1-8E97-5197134C1D1D}" dt="2020-06-08T10:44:16.495" v="12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add del">
        <pc:chgData name="Dimitar Zahariev" userId="b84e4ebc77879e88" providerId="LiveId" clId="{A87BCFA9-4294-40D1-8E97-5197134C1D1D}" dt="2020-06-08T10:45:54.522" v="47" actId="47"/>
        <pc:sldMkLst>
          <pc:docMk/>
          <pc:sldMk cId="462973193" sldId="792"/>
        </pc:sldMkLst>
      </pc:sldChg>
      <pc:sldChg chg="delSp modSp add mod">
        <pc:chgData name="Dimitar Zahariev" userId="b84e4ebc77879e88" providerId="LiveId" clId="{A87BCFA9-4294-40D1-8E97-5197134C1D1D}" dt="2020-06-08T10:48:25.378" v="140" actId="1037"/>
        <pc:sldMkLst>
          <pc:docMk/>
          <pc:sldMk cId="4076232561" sldId="960"/>
        </pc:sldMkLst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23" creationId="{BFC64B11-27AE-4B1A-A8AA-54374781DB2B}"/>
          </ac:spMkLst>
        </pc:spChg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25" creationId="{F642F81E-5B98-45BE-9906-431DD9454765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82" creationId="{4E72AB45-7992-4AA8-8B0B-10834D22077E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90" creationId="{76D59260-3467-4EC4-87F6-53AB541B68A6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91" creationId="{BC22555A-9B36-4D58-A3CA-F5E9E2A479DC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93" creationId="{CB0018FF-E4DF-4F56-A792-BEE7B7C1A4F4}"/>
          </ac:spMkLst>
        </pc:spChg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94" creationId="{4111B95E-2587-48E1-8F61-34563AA18744}"/>
          </ac:spMkLst>
        </pc:spChg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96" creationId="{110CB6E0-6041-467B-B5BE-DE7652914DAD}"/>
          </ac:spMkLst>
        </pc:spChg>
        <pc:cxnChg chg="del mod">
          <ac:chgData name="Dimitar Zahariev" userId="b84e4ebc77879e88" providerId="LiveId" clId="{A87BCFA9-4294-40D1-8E97-5197134C1D1D}" dt="2020-06-08T10:47:45.602" v="65" actId="478"/>
          <ac:cxnSpMkLst>
            <pc:docMk/>
            <pc:sldMk cId="4076232561" sldId="960"/>
            <ac:cxnSpMk id="24" creationId="{FEC9FBF3-882A-406F-AA42-80F784D41FB4}"/>
          </ac:cxnSpMkLst>
        </pc:cxnChg>
        <pc:cxnChg chg="mod">
          <ac:chgData name="Dimitar Zahariev" userId="b84e4ebc77879e88" providerId="LiveId" clId="{A87BCFA9-4294-40D1-8E97-5197134C1D1D}" dt="2020-06-08T10:48:25.378" v="140" actId="1037"/>
          <ac:cxnSpMkLst>
            <pc:docMk/>
            <pc:sldMk cId="4076232561" sldId="960"/>
            <ac:cxnSpMk id="80" creationId="{58B9BA17-257F-4C12-B7E4-CBFBB74E6FB2}"/>
          </ac:cxnSpMkLst>
        </pc:cxnChg>
        <pc:cxnChg chg="mod">
          <ac:chgData name="Dimitar Zahariev" userId="b84e4ebc77879e88" providerId="LiveId" clId="{A87BCFA9-4294-40D1-8E97-5197134C1D1D}" dt="2020-06-08T10:48:07.647" v="95" actId="1038"/>
          <ac:cxnSpMkLst>
            <pc:docMk/>
            <pc:sldMk cId="4076232561" sldId="960"/>
            <ac:cxnSpMk id="83" creationId="{C382D1E2-40D0-4C8A-8806-3C0DCD3BB21B}"/>
          </ac:cxnSpMkLst>
        </pc:cxnChg>
        <pc:cxnChg chg="mod">
          <ac:chgData name="Dimitar Zahariev" userId="b84e4ebc77879e88" providerId="LiveId" clId="{A87BCFA9-4294-40D1-8E97-5197134C1D1D}" dt="2020-06-08T10:48:25.378" v="140" actId="1037"/>
          <ac:cxnSpMkLst>
            <pc:docMk/>
            <pc:sldMk cId="4076232561" sldId="960"/>
            <ac:cxnSpMk id="89" creationId="{58E76F53-8F46-406F-B5C4-74F8E46ABA55}"/>
          </ac:cxnSpMkLst>
        </pc:cxnChg>
        <pc:cxnChg chg="mod">
          <ac:chgData name="Dimitar Zahariev" userId="b84e4ebc77879e88" providerId="LiveId" clId="{A87BCFA9-4294-40D1-8E97-5197134C1D1D}" dt="2020-06-08T10:48:25.378" v="140" actId="1037"/>
          <ac:cxnSpMkLst>
            <pc:docMk/>
            <pc:sldMk cId="4076232561" sldId="960"/>
            <ac:cxnSpMk id="92" creationId="{18552ECD-ABFF-403C-A37F-E87C48C4F137}"/>
          </ac:cxnSpMkLst>
        </pc:cxnChg>
        <pc:cxnChg chg="del mod">
          <ac:chgData name="Dimitar Zahariev" userId="b84e4ebc77879e88" providerId="LiveId" clId="{A87BCFA9-4294-40D1-8E97-5197134C1D1D}" dt="2020-06-08T10:47:45.602" v="65" actId="478"/>
          <ac:cxnSpMkLst>
            <pc:docMk/>
            <pc:sldMk cId="4076232561" sldId="960"/>
            <ac:cxnSpMk id="95" creationId="{46237E6A-7D94-4141-9AEF-D8312B663447}"/>
          </ac:cxnSpMkLst>
        </pc:cxnChg>
      </pc:sldChg>
    </pc:docChg>
  </pc:docChgLst>
  <pc:docChgLst>
    <pc:chgData name="Dimitar Zahariev" userId="b84e4ebc77879e88" providerId="LiveId" clId="{C667CEFB-257E-4C2C-AFAB-AD6FAE310F64}"/>
    <pc:docChg chg="modSld">
      <pc:chgData name="Dimitar Zahariev" userId="b84e4ebc77879e88" providerId="LiveId" clId="{C667CEFB-257E-4C2C-AFAB-AD6FAE310F64}" dt="2023-02-19T18:20:29.608" v="19" actId="20577"/>
      <pc:docMkLst>
        <pc:docMk/>
      </pc:docMkLst>
      <pc:sldChg chg="modSp">
        <pc:chgData name="Dimitar Zahariev" userId="b84e4ebc77879e88" providerId="LiveId" clId="{C667CEFB-257E-4C2C-AFAB-AD6FAE310F64}" dt="2023-02-19T18:20:29.608" v="19" actId="20577"/>
        <pc:sldMkLst>
          <pc:docMk/>
          <pc:sldMk cId="2201452865" sldId="671"/>
        </pc:sldMkLst>
        <pc:spChg chg="mod">
          <ac:chgData name="Dimitar Zahariev" userId="b84e4ebc77879e88" providerId="LiveId" clId="{C667CEFB-257E-4C2C-AFAB-AD6FAE310F64}" dt="2023-02-19T18:20:29.608" v="19" actId="20577"/>
          <ac:spMkLst>
            <pc:docMk/>
            <pc:sldMk cId="2201452865" sldId="671"/>
            <ac:spMk id="5" creationId="{8E64E2FE-0FD1-4FBC-B833-F2E7911E9420}"/>
          </ac:spMkLst>
        </pc:spChg>
      </pc:sldChg>
      <pc:sldChg chg="modSp">
        <pc:chgData name="Dimitar Zahariev" userId="b84e4ebc77879e88" providerId="LiveId" clId="{C667CEFB-257E-4C2C-AFAB-AD6FAE310F64}" dt="2023-02-19T18:18:56.431" v="9" actId="20577"/>
        <pc:sldMkLst>
          <pc:docMk/>
          <pc:sldMk cId="2122199731" sldId="974"/>
        </pc:sldMkLst>
        <pc:spChg chg="mod">
          <ac:chgData name="Dimitar Zahariev" userId="b84e4ebc77879e88" providerId="LiveId" clId="{C667CEFB-257E-4C2C-AFAB-AD6FAE310F64}" dt="2023-02-19T18:18:52.625" v="4" actId="20577"/>
          <ac:spMkLst>
            <pc:docMk/>
            <pc:sldMk cId="2122199731" sldId="974"/>
            <ac:spMk id="3" creationId="{8DA66BFE-BAE1-4010-AD31-AC9FF2D029F0}"/>
          </ac:spMkLst>
        </pc:spChg>
        <pc:spChg chg="mod">
          <ac:chgData name="Dimitar Zahariev" userId="b84e4ebc77879e88" providerId="LiveId" clId="{C667CEFB-257E-4C2C-AFAB-AD6FAE310F64}" dt="2023-02-19T18:18:56.431" v="9" actId="20577"/>
          <ac:spMkLst>
            <pc:docMk/>
            <pc:sldMk cId="2122199731" sldId="974"/>
            <ac:spMk id="6" creationId="{6C485AD7-C790-4B4A-9E01-EC5BA0D67A47}"/>
          </ac:spMkLst>
        </pc:spChg>
      </pc:sldChg>
    </pc:docChg>
  </pc:docChgLst>
  <pc:docChgLst>
    <pc:chgData name="Dimitar Zahariev" userId="b84e4ebc77879e88" providerId="LiveId" clId="{83AE6118-FAEC-4927-A454-043C42B189EA}"/>
    <pc:docChg chg="addSld delSld modSld modSection">
      <pc:chgData name="Dimitar Zahariev" userId="b84e4ebc77879e88" providerId="LiveId" clId="{83AE6118-FAEC-4927-A454-043C42B189EA}" dt="2022-10-10T20:09:17.360" v="112" actId="20577"/>
      <pc:docMkLst>
        <pc:docMk/>
      </pc:docMkLst>
      <pc:sldChg chg="add">
        <pc:chgData name="Dimitar Zahariev" userId="b84e4ebc77879e88" providerId="LiveId" clId="{83AE6118-FAEC-4927-A454-043C42B189EA}" dt="2022-10-10T19:46:51.462" v="0"/>
        <pc:sldMkLst>
          <pc:docMk/>
          <pc:sldMk cId="1022073263" sldId="388"/>
        </pc:sldMkLst>
      </pc:sldChg>
      <pc:sldChg chg="addSp modSp mod modAnim">
        <pc:chgData name="Dimitar Zahariev" userId="b84e4ebc77879e88" providerId="LiveId" clId="{83AE6118-FAEC-4927-A454-043C42B189EA}" dt="2022-10-10T19:55:50.959" v="95"/>
        <pc:sldMkLst>
          <pc:docMk/>
          <pc:sldMk cId="3301787183" sldId="667"/>
        </pc:sldMkLst>
        <pc:spChg chg="mod">
          <ac:chgData name="Dimitar Zahariev" userId="b84e4ebc77879e88" providerId="LiveId" clId="{83AE6118-FAEC-4927-A454-043C42B189EA}" dt="2022-10-10T19:52:56.739" v="55" actId="20577"/>
          <ac:spMkLst>
            <pc:docMk/>
            <pc:sldMk cId="3301787183" sldId="667"/>
            <ac:spMk id="3" creationId="{00000000-0000-0000-0000-000000000000}"/>
          </ac:spMkLst>
        </pc:spChg>
        <pc:spChg chg="add mod">
          <ac:chgData name="Dimitar Zahariev" userId="b84e4ebc77879e88" providerId="LiveId" clId="{83AE6118-FAEC-4927-A454-043C42B189EA}" dt="2022-10-10T19:55:37.253" v="94" actId="1076"/>
          <ac:spMkLst>
            <pc:docMk/>
            <pc:sldMk cId="3301787183" sldId="667"/>
            <ac:spMk id="5" creationId="{4E394238-82A9-4B19-AC9D-CC2ECD024F61}"/>
          </ac:spMkLst>
        </pc:spChg>
      </pc:sldChg>
      <pc:sldChg chg="modSp">
        <pc:chgData name="Dimitar Zahariev" userId="b84e4ebc77879e88" providerId="LiveId" clId="{83AE6118-FAEC-4927-A454-043C42B189EA}" dt="2022-10-10T20:09:17.360" v="112" actId="20577"/>
        <pc:sldMkLst>
          <pc:docMk/>
          <pc:sldMk cId="2201452865" sldId="671"/>
        </pc:sldMkLst>
        <pc:spChg chg="mod">
          <ac:chgData name="Dimitar Zahariev" userId="b84e4ebc77879e88" providerId="LiveId" clId="{83AE6118-FAEC-4927-A454-043C42B189EA}" dt="2022-10-10T20:09:17.360" v="112" actId="20577"/>
          <ac:spMkLst>
            <pc:docMk/>
            <pc:sldMk cId="2201452865" sldId="671"/>
            <ac:spMk id="3" creationId="{00000000-0000-0000-0000-000000000000}"/>
          </ac:spMkLst>
        </pc:spChg>
        <pc:spChg chg="mod">
          <ac:chgData name="Dimitar Zahariev" userId="b84e4ebc77879e88" providerId="LiveId" clId="{83AE6118-FAEC-4927-A454-043C42B189EA}" dt="2022-10-10T19:57:40.016" v="105" actId="20577"/>
          <ac:spMkLst>
            <pc:docMk/>
            <pc:sldMk cId="2201452865" sldId="671"/>
            <ac:spMk id="5" creationId="{8E64E2FE-0FD1-4FBC-B833-F2E7911E9420}"/>
          </ac:spMkLst>
        </pc:spChg>
      </pc:sldChg>
      <pc:sldChg chg="modSp modAnim">
        <pc:chgData name="Dimitar Zahariev" userId="b84e4ebc77879e88" providerId="LiveId" clId="{83AE6118-FAEC-4927-A454-043C42B189EA}" dt="2022-10-10T19:58:42.835" v="108" actId="20577"/>
        <pc:sldMkLst>
          <pc:docMk/>
          <pc:sldMk cId="3299399157" sldId="675"/>
        </pc:sldMkLst>
        <pc:spChg chg="mod">
          <ac:chgData name="Dimitar Zahariev" userId="b84e4ebc77879e88" providerId="LiveId" clId="{83AE6118-FAEC-4927-A454-043C42B189EA}" dt="2022-10-10T19:58:42.835" v="108" actId="20577"/>
          <ac:spMkLst>
            <pc:docMk/>
            <pc:sldMk cId="3299399157" sldId="675"/>
            <ac:spMk id="3" creationId="{00000000-0000-0000-0000-000000000000}"/>
          </ac:spMkLst>
        </pc:spChg>
      </pc:sldChg>
      <pc:sldChg chg="del">
        <pc:chgData name="Dimitar Zahariev" userId="b84e4ebc77879e88" providerId="LiveId" clId="{83AE6118-FAEC-4927-A454-043C42B189EA}" dt="2022-10-10T19:46:54.809" v="1" actId="47"/>
        <pc:sldMkLst>
          <pc:docMk/>
          <pc:sldMk cId="2748909521" sldId="966"/>
        </pc:sldMkLst>
      </pc:sldChg>
      <pc:sldChg chg="del">
        <pc:chgData name="Dimitar Zahariev" userId="b84e4ebc77879e88" providerId="LiveId" clId="{83AE6118-FAEC-4927-A454-043C42B189EA}" dt="2022-10-10T19:48:47.448" v="12" actId="47"/>
        <pc:sldMkLst>
          <pc:docMk/>
          <pc:sldMk cId="2856544599" sldId="970"/>
        </pc:sldMkLst>
      </pc:sldChg>
      <pc:sldChg chg="modSp add mod">
        <pc:chgData name="Dimitar Zahariev" userId="b84e4ebc77879e88" providerId="LiveId" clId="{83AE6118-FAEC-4927-A454-043C42B189EA}" dt="2022-10-10T19:48:43.380" v="11" actId="20577"/>
        <pc:sldMkLst>
          <pc:docMk/>
          <pc:sldMk cId="2122199731" sldId="974"/>
        </pc:sldMkLst>
        <pc:spChg chg="mod">
          <ac:chgData name="Dimitar Zahariev" userId="b84e4ebc77879e88" providerId="LiveId" clId="{83AE6118-FAEC-4927-A454-043C42B189EA}" dt="2022-10-10T19:48:37" v="9" actId="20577"/>
          <ac:spMkLst>
            <pc:docMk/>
            <pc:sldMk cId="2122199731" sldId="974"/>
            <ac:spMk id="3" creationId="{8DA66BFE-BAE1-4010-AD31-AC9FF2D029F0}"/>
          </ac:spMkLst>
        </pc:spChg>
        <pc:spChg chg="mod">
          <ac:chgData name="Dimitar Zahariev" userId="b84e4ebc77879e88" providerId="LiveId" clId="{83AE6118-FAEC-4927-A454-043C42B189EA}" dt="2022-10-10T19:48:43.380" v="11" actId="20577"/>
          <ac:spMkLst>
            <pc:docMk/>
            <pc:sldMk cId="2122199731" sldId="974"/>
            <ac:spMk id="6" creationId="{6C485AD7-C790-4B4A-9E01-EC5BA0D67A47}"/>
          </ac:spMkLst>
        </pc:spChg>
      </pc:sldChg>
    </pc:docChg>
  </pc:docChgLst>
  <pc:docChgLst>
    <pc:chgData name="Dimitar Zahariev" userId="b84e4ebc77879e88" providerId="LiveId" clId="{6910D04F-7864-4667-B388-ED0C132B410C}"/>
    <pc:docChg chg="custSel addSld delSld modSld modSection">
      <pc:chgData name="Dimitar Zahariev" userId="b84e4ebc77879e88" providerId="LiveId" clId="{6910D04F-7864-4667-B388-ED0C132B410C}" dt="2020-06-09T13:23:42.229" v="90" actId="20577"/>
      <pc:docMkLst>
        <pc:docMk/>
      </pc:docMkLst>
      <pc:sldChg chg="modSp mod modAnim">
        <pc:chgData name="Dimitar Zahariev" userId="b84e4ebc77879e88" providerId="LiveId" clId="{6910D04F-7864-4667-B388-ED0C132B410C}" dt="2020-06-09T13:23:42.229" v="90" actId="20577"/>
        <pc:sldMkLst>
          <pc:docMk/>
          <pc:sldMk cId="1646986932" sldId="276"/>
        </pc:sldMkLst>
        <pc:spChg chg="mod">
          <ac:chgData name="Dimitar Zahariev" userId="b84e4ebc77879e88" providerId="LiveId" clId="{6910D04F-7864-4667-B388-ED0C132B410C}" dt="2020-06-09T13:23:42.229" v="90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3538928320" sldId="401"/>
        </pc:sldMkLst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144186764" sldId="405"/>
        </pc:sldMkLst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582614691" sldId="490"/>
        </pc:sldMkLst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1293583112" sldId="491"/>
        </pc:sldMkLst>
      </pc:sldChg>
      <pc:sldChg chg="modSp">
        <pc:chgData name="Dimitar Zahariev" userId="b84e4ebc77879e88" providerId="LiveId" clId="{6910D04F-7864-4667-B388-ED0C132B410C}" dt="2020-06-08T11:25:45.032" v="18" actId="20577"/>
        <pc:sldMkLst>
          <pc:docMk/>
          <pc:sldMk cId="2201452865" sldId="671"/>
        </pc:sldMkLst>
        <pc:spChg chg="mod">
          <ac:chgData name="Dimitar Zahariev" userId="b84e4ebc77879e88" providerId="LiveId" clId="{6910D04F-7864-4667-B388-ED0C132B410C}" dt="2020-06-08T11:25:45.032" v="18" actId="20577"/>
          <ac:spMkLst>
            <pc:docMk/>
            <pc:sldMk cId="2201452865" sldId="671"/>
            <ac:spMk id="5" creationId="{8E64E2FE-0FD1-4FBC-B833-F2E7911E9420}"/>
          </ac:spMkLst>
        </pc:spChg>
      </pc:sldChg>
      <pc:sldChg chg="modSp">
        <pc:chgData name="Dimitar Zahariev" userId="b84e4ebc77879e88" providerId="LiveId" clId="{6910D04F-7864-4667-B388-ED0C132B410C}" dt="2020-06-08T11:33:47.376" v="22" actId="20577"/>
        <pc:sldMkLst>
          <pc:docMk/>
          <pc:sldMk cId="3299399157" sldId="675"/>
        </pc:sldMkLst>
        <pc:spChg chg="mod">
          <ac:chgData name="Dimitar Zahariev" userId="b84e4ebc77879e88" providerId="LiveId" clId="{6910D04F-7864-4667-B388-ED0C132B410C}" dt="2020-06-08T11:33:47.376" v="22" actId="20577"/>
          <ac:spMkLst>
            <pc:docMk/>
            <pc:sldMk cId="3299399157" sldId="675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6910D04F-7864-4667-B388-ED0C132B410C}" dt="2020-06-09T13:22:06.093" v="35" actId="20577"/>
        <pc:sldMkLst>
          <pc:docMk/>
          <pc:sldMk cId="2101684696" sldId="777"/>
        </pc:sldMkLst>
        <pc:spChg chg="mod">
          <ac:chgData name="Dimitar Zahariev" userId="b84e4ebc77879e88" providerId="LiveId" clId="{6910D04F-7864-4667-B388-ED0C132B410C}" dt="2020-06-09T13:22:06.093" v="35" actId="20577"/>
          <ac:spMkLst>
            <pc:docMk/>
            <pc:sldMk cId="2101684696" sldId="777"/>
            <ac:spMk id="5" creationId="{CE3A497E-D31F-4160-B181-5B0926196B2A}"/>
          </ac:spMkLst>
        </pc:spChg>
      </pc:sldChg>
      <pc:sldChg chg="modSp mod">
        <pc:chgData name="Dimitar Zahariev" userId="b84e4ebc77879e88" providerId="LiveId" clId="{6910D04F-7864-4667-B388-ED0C132B410C}" dt="2020-06-09T13:23:22.288" v="65" actId="20577"/>
        <pc:sldMkLst>
          <pc:docMk/>
          <pc:sldMk cId="4076232561" sldId="960"/>
        </pc:sldMkLst>
        <pc:spChg chg="mod">
          <ac:chgData name="Dimitar Zahariev" userId="b84e4ebc77879e88" providerId="LiveId" clId="{6910D04F-7864-4667-B388-ED0C132B410C}" dt="2020-06-09T13:22:43.454" v="46" actId="6549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6910D04F-7864-4667-B388-ED0C132B410C}" dt="2020-06-09T13:23:22.288" v="65" actId="20577"/>
          <ac:spMkLst>
            <pc:docMk/>
            <pc:sldMk cId="4076232561" sldId="960"/>
            <ac:spMk id="81" creationId="{5557CECA-D4EC-44D4-A5B4-70EB940A8510}"/>
          </ac:spMkLst>
        </pc:spChg>
        <pc:spChg chg="mod">
          <ac:chgData name="Dimitar Zahariev" userId="b84e4ebc77879e88" providerId="LiveId" clId="{6910D04F-7864-4667-B388-ED0C132B410C}" dt="2020-06-09T13:22:52.570" v="48" actId="20577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6910D04F-7864-4667-B388-ED0C132B410C}" dt="2020-06-09T13:23:11.895" v="63" actId="20577"/>
          <ac:spMkLst>
            <pc:docMk/>
            <pc:sldMk cId="4076232561" sldId="960"/>
            <ac:spMk id="91" creationId="{BC22555A-9B36-4D58-A3CA-F5E9E2A479DC}"/>
          </ac:spMkLst>
        </pc:spChg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1326907048" sldId="961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2102493134" sldId="962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1442370095" sldId="963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1028908468" sldId="964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3839367367" sldId="965"/>
        </pc:sldMkLst>
      </pc:sldChg>
    </pc:docChg>
  </pc:docChgLst>
  <pc:docChgLst>
    <pc:chgData name="Dimitar Zahariev" userId="b84e4ebc77879e88" providerId="LiveId" clId="{8C130C08-47B4-4F5D-9644-F5BC34F67E85}"/>
    <pc:docChg chg="modSld">
      <pc:chgData name="Dimitar Zahariev" userId="b84e4ebc77879e88" providerId="LiveId" clId="{8C130C08-47B4-4F5D-9644-F5BC34F67E85}" dt="2023-02-20T15:37:04.696" v="4" actId="27918"/>
      <pc:docMkLst>
        <pc:docMk/>
      </pc:docMkLst>
      <pc:sldChg chg="mod">
        <pc:chgData name="Dimitar Zahariev" userId="b84e4ebc77879e88" providerId="LiveId" clId="{8C130C08-47B4-4F5D-9644-F5BC34F67E85}" dt="2023-02-20T15:37:04.696" v="4" actId="27918"/>
        <pc:sldMkLst>
          <pc:docMk/>
          <pc:sldMk cId="2122199731" sldId="97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M1</c:v>
                </c:pt>
                <c:pt idx="1">
                  <c:v>M2</c:v>
                </c:pt>
                <c:pt idx="2">
                  <c:v>M3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109</c:v>
                </c:pt>
                <c:pt idx="1">
                  <c:v>108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4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008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280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473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447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576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5.png"/><Relationship Id="rId4" Type="http://schemas.openxmlformats.org/officeDocument/2006/relationships/hyperlink" Target="https://softuni.org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24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12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12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53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70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16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32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4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391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798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642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65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5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teamcity/" TargetMode="External"/><Relationship Id="rId2" Type="http://schemas.openxmlformats.org/officeDocument/2006/relationships/hyperlink" Target="http://buildbot.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tlassian.com/software/bambo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com/" TargetMode="External"/><Relationship Id="rId2" Type="http://schemas.openxmlformats.org/officeDocument/2006/relationships/hyperlink" Target="https://circleci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features/actions" TargetMode="External"/><Relationship Id="rId4" Type="http://schemas.openxmlformats.org/officeDocument/2006/relationships/hyperlink" Target="https://jenkins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lugins.jenkins.io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jenkins.io/" TargetMode="External"/><Relationship Id="rId7" Type="http://schemas.openxmlformats.org/officeDocument/2006/relationships/hyperlink" Target="https://plugins.jenkin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enkins.io/doc/book/managing/" TargetMode="External"/><Relationship Id="rId5" Type="http://schemas.openxmlformats.org/officeDocument/2006/relationships/hyperlink" Target="https://jenkins.io/doc/book/pipeline/" TargetMode="External"/><Relationship Id="rId4" Type="http://schemas.openxmlformats.org/officeDocument/2006/relationships/hyperlink" Target="https://jenkins.io/doc/book/installin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7.jpe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0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8.png"/><Relationship Id="rId15" Type="http://schemas.openxmlformats.org/officeDocument/2006/relationships/image" Target="../media/image63.jpeg"/><Relationship Id="rId23" Type="http://schemas.openxmlformats.org/officeDocument/2006/relationships/image" Target="../media/image6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Basic Techniques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F7CF99B-AEA3-4862-B374-39CE10CE6C9C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" y="1989348"/>
            <a:ext cx="4769719" cy="2674540"/>
          </a:xfr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Speed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 frequently and faster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Automation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 and deploy in an automated fashion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Predictable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each step and deploy only if everything is okay</a:t>
            </a:r>
          </a:p>
          <a:p>
            <a:pPr>
              <a:lnSpc>
                <a:spcPct val="100000"/>
              </a:lnSpc>
            </a:pPr>
            <a:r>
              <a:rPr lang="en-US" b="1" dirty="0"/>
              <a:t>Faster time-to-market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Possibility to deliver to production at any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</a:t>
            </a:r>
          </a:p>
        </p:txBody>
      </p:sp>
    </p:spTree>
    <p:extLst>
      <p:ext uri="{BB962C8B-B14F-4D97-AF65-F5344CB8AC3E}">
        <p14:creationId xmlns:p14="http://schemas.microsoft.com/office/powerpoint/2010/main" val="29114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err="1"/>
              <a:t>Buildbot</a:t>
            </a:r>
            <a:endParaRPr lang="en-US" sz="3200" b="1" dirty="0"/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2"/>
              </a:rPr>
              <a:t>http://buildbot.net/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Free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TeamCity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3"/>
              </a:rPr>
              <a:t>https://www.jetbrains.com/teamcity/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Paid and Free. Cloud and On-Premise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Bamboo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4"/>
              </a:rPr>
              <a:t>https://www.atlassian.com/software/bamboo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Only paid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(1)</a:t>
            </a:r>
          </a:p>
        </p:txBody>
      </p:sp>
    </p:spTree>
    <p:extLst>
      <p:ext uri="{BB962C8B-B14F-4D97-AF65-F5344CB8AC3E}">
        <p14:creationId xmlns:p14="http://schemas.microsoft.com/office/powerpoint/2010/main" val="21604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err="1"/>
              <a:t>CircleCI</a:t>
            </a:r>
            <a:endParaRPr lang="en-US" sz="3200" b="1" dirty="0"/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2"/>
              </a:rPr>
              <a:t>https://circleci.com/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Paid (offers basic free tier)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Travis CI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3"/>
              </a:rPr>
              <a:t>https://travis-ci.com/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Free (and Paid)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Jenkins </a:t>
            </a:r>
            <a:r>
              <a:rPr lang="en-US" sz="3200" dirty="0"/>
              <a:t>(Backed by </a:t>
            </a:r>
            <a:r>
              <a:rPr lang="en-US" sz="3200" b="1" dirty="0" err="1"/>
              <a:t>CloudBees</a:t>
            </a:r>
            <a:r>
              <a:rPr lang="en-US" sz="3200" dirty="0"/>
              <a:t>)</a:t>
            </a:r>
            <a:endParaRPr lang="en-US" sz="3200" b="1" dirty="0"/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4"/>
              </a:rPr>
              <a:t>https://jenkins.io/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Free (and Paid)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4238-82A9-4B19-AC9D-CC2ECD024F61}"/>
              </a:ext>
            </a:extLst>
          </p:cNvPr>
          <p:cNvSpPr txBox="1"/>
          <p:nvPr/>
        </p:nvSpPr>
        <p:spPr>
          <a:xfrm>
            <a:off x="7097511" y="1289473"/>
            <a:ext cx="4813013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GitHub Actions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5"/>
              </a:rPr>
              <a:t>https://github.com/features/actions</a:t>
            </a: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Paid and free tier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3017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Continuous Delivery and Integration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CD is the ability to release at any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CI is practice of integrating or merging code changes frequently</a:t>
            </a:r>
          </a:p>
          <a:p>
            <a:pPr>
              <a:lnSpc>
                <a:spcPct val="100000"/>
              </a:lnSpc>
            </a:pPr>
            <a:r>
              <a:rPr lang="en-US" dirty="0"/>
              <a:t>Stages of CD and CI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 =&gt; Deploy =&gt; Test =&gt; Release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Definitions</a:t>
            </a:r>
          </a:p>
        </p:txBody>
      </p:sp>
    </p:spTree>
    <p:extLst>
      <p:ext uri="{BB962C8B-B14F-4D97-AF65-F5344CB8AC3E}">
        <p14:creationId xmlns:p14="http://schemas.microsoft.com/office/powerpoint/2010/main" val="201527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8AEC1E-D93B-42A1-8422-D8001958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vs CD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7A69A-1F62-4D6F-AE06-FF51357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marL="0" indent="0" latinLnBrk="0">
              <a:buNone/>
            </a:pPr>
            <a:r>
              <a:rPr lang="en-US" u="sng" dirty="0"/>
              <a:t>Continuous Delivery</a:t>
            </a:r>
          </a:p>
          <a:p>
            <a:pPr latinLnBrk="0"/>
            <a:r>
              <a:rPr lang="en-US" dirty="0"/>
              <a:t>Software </a:t>
            </a:r>
            <a:r>
              <a:rPr lang="en-US" b="1" dirty="0"/>
              <a:t>can be </a:t>
            </a:r>
            <a:r>
              <a:rPr lang="en-US" dirty="0"/>
              <a:t>released to production at any time</a:t>
            </a:r>
          </a:p>
          <a:p>
            <a:pPr latinLnBrk="0"/>
            <a:r>
              <a:rPr lang="en-US" dirty="0"/>
              <a:t>Every change </a:t>
            </a:r>
            <a:r>
              <a:rPr lang="en-US" b="1" dirty="0"/>
              <a:t>can go </a:t>
            </a:r>
            <a:r>
              <a:rPr lang="en-US" dirty="0"/>
              <a:t>to production</a:t>
            </a:r>
          </a:p>
          <a:p>
            <a:pPr latinLnBrk="0"/>
            <a:r>
              <a:rPr lang="en-US" dirty="0"/>
              <a:t>I </a:t>
            </a:r>
            <a:r>
              <a:rPr lang="en-US" b="1" dirty="0"/>
              <a:t>could be </a:t>
            </a:r>
            <a:r>
              <a:rPr lang="en-US" dirty="0"/>
              <a:t>deploying constantly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FE82D-9BF5-4717-A048-E306932F6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8001" y="1195931"/>
            <a:ext cx="5426147" cy="4824103"/>
          </a:xfrm>
        </p:spPr>
        <p:txBody>
          <a:bodyPr/>
          <a:lstStyle/>
          <a:p>
            <a:pPr marL="0" indent="0" latinLnBrk="0">
              <a:buNone/>
            </a:pPr>
            <a:r>
              <a:rPr lang="en-US" u="sng" dirty="0"/>
              <a:t>Continuous Deployment</a:t>
            </a:r>
          </a:p>
          <a:p>
            <a:pPr latinLnBrk="0"/>
            <a:r>
              <a:rPr lang="en-US" dirty="0"/>
              <a:t>Software </a:t>
            </a:r>
            <a:r>
              <a:rPr lang="en-US" b="1" dirty="0"/>
              <a:t>is</a:t>
            </a:r>
            <a:r>
              <a:rPr lang="en-US" dirty="0"/>
              <a:t> released to production as part of an automated pipeline</a:t>
            </a:r>
          </a:p>
          <a:p>
            <a:pPr latinLnBrk="0"/>
            <a:r>
              <a:rPr lang="en-US" dirty="0"/>
              <a:t>Every change </a:t>
            </a:r>
            <a:r>
              <a:rPr lang="en-US" b="1" dirty="0"/>
              <a:t>goes</a:t>
            </a:r>
            <a:r>
              <a:rPr lang="en-US" dirty="0"/>
              <a:t> to production</a:t>
            </a:r>
          </a:p>
          <a:p>
            <a:pPr latinLnBrk="0"/>
            <a:r>
              <a:rPr lang="en-US" dirty="0"/>
              <a:t>I </a:t>
            </a:r>
            <a:r>
              <a:rPr lang="en-US" b="1" dirty="0"/>
              <a:t>am </a:t>
            </a:r>
            <a:r>
              <a:rPr lang="en-US" dirty="0"/>
              <a:t>deploying constantly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60F52-2854-4CEE-AF74-AEE803464F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Jenkins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Introduction. Components. Installation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4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open source automation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A platform for the Software Development Life Cycle (SDLC)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Typically used to implement CI/CD</a:t>
            </a:r>
          </a:p>
          <a:p>
            <a:pPr>
              <a:lnSpc>
                <a:spcPct val="100000"/>
              </a:lnSpc>
            </a:pPr>
            <a:r>
              <a:rPr lang="en-US" dirty="0"/>
              <a:t>Easy to use and highly adaptable</a:t>
            </a:r>
          </a:p>
          <a:p>
            <a:pPr>
              <a:lnSpc>
                <a:spcPct val="100000"/>
              </a:lnSpc>
            </a:pPr>
            <a:r>
              <a:rPr lang="en-US" dirty="0"/>
              <a:t>Extensible and customizable</a:t>
            </a:r>
          </a:p>
          <a:p>
            <a:pPr>
              <a:lnSpc>
                <a:spcPct val="100000"/>
              </a:lnSpc>
            </a:pPr>
            <a:r>
              <a:rPr lang="en-US" dirty="0"/>
              <a:t>Works on most common operating 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Considered lightweight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Jenkins?</a:t>
            </a:r>
          </a:p>
        </p:txBody>
      </p:sp>
    </p:spTree>
    <p:extLst>
      <p:ext uri="{BB962C8B-B14F-4D97-AF65-F5344CB8AC3E}">
        <p14:creationId xmlns:p14="http://schemas.microsoft.com/office/powerpoint/2010/main" val="4200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Job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Configured task in Jenkins. It is an old term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task configured in Jenkins. It is the current term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Pipeline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Special type of job created by a Pipeline plugin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</p:spTree>
    <p:extLst>
      <p:ext uri="{BB962C8B-B14F-4D97-AF65-F5344CB8AC3E}">
        <p14:creationId xmlns:p14="http://schemas.microsoft.com/office/powerpoint/2010/main" val="22029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on Unix / Linux / Mac / Windows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Java 11 </a:t>
            </a:r>
            <a:r>
              <a:rPr lang="en-US"/>
              <a:t>or 17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Installation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installed as a Native Service, Container, Java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installed from source or through package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4E2FE-0FD1-4FBC-B833-F2E7911E9420}"/>
              </a:ext>
            </a:extLst>
          </p:cNvPr>
          <p:cNvSpPr txBox="1"/>
          <p:nvPr/>
        </p:nvSpPr>
        <p:spPr>
          <a:xfrm>
            <a:off x="9134464" y="1676400"/>
            <a:ext cx="2431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Current version</a:t>
            </a:r>
          </a:p>
          <a:p>
            <a:pPr algn="ctr"/>
            <a:r>
              <a:rPr lang="bg-BG" sz="2800" b="1" dirty="0"/>
              <a:t>2.</a:t>
            </a:r>
            <a:r>
              <a:rPr lang="en-US" sz="2800" b="1" dirty="0"/>
              <a:t>391</a:t>
            </a:r>
            <a:r>
              <a:rPr lang="bg-BG" sz="2800" b="1" dirty="0"/>
              <a:t> </a:t>
            </a:r>
            <a:r>
              <a:rPr lang="bg-BG" sz="2800" dirty="0"/>
              <a:t>/</a:t>
            </a:r>
            <a:r>
              <a:rPr lang="bg-BG" sz="2800" b="1" dirty="0"/>
              <a:t> </a:t>
            </a:r>
            <a:r>
              <a:rPr lang="en-US" sz="2800" b="1" dirty="0"/>
              <a:t>2.375.3</a:t>
            </a:r>
            <a:endParaRPr lang="bg-BG" sz="2800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57AB518-E4AE-49E1-A7E0-D9AC5D8E9E3B}"/>
              </a:ext>
            </a:extLst>
          </p:cNvPr>
          <p:cNvSpPr/>
          <p:nvPr/>
        </p:nvSpPr>
        <p:spPr>
          <a:xfrm rot="5400000">
            <a:off x="9556687" y="2256409"/>
            <a:ext cx="167719" cy="91591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22C1D4F-CA99-4D3A-84A0-C5E804AEAA75}"/>
              </a:ext>
            </a:extLst>
          </p:cNvPr>
          <p:cNvSpPr/>
          <p:nvPr/>
        </p:nvSpPr>
        <p:spPr>
          <a:xfrm rot="5400000">
            <a:off x="10830421" y="2149401"/>
            <a:ext cx="167719" cy="11276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8E0CC-A0B9-4430-9316-B7AAB139B157}"/>
              </a:ext>
            </a:extLst>
          </p:cNvPr>
          <p:cNvSpPr txBox="1"/>
          <p:nvPr/>
        </p:nvSpPr>
        <p:spPr>
          <a:xfrm>
            <a:off x="10540114" y="2716753"/>
            <a:ext cx="748331" cy="60054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7A07F-BD45-4265-8408-0C1BCBAD4A34}"/>
              </a:ext>
            </a:extLst>
          </p:cNvPr>
          <p:cNvSpPr txBox="1"/>
          <p:nvPr/>
        </p:nvSpPr>
        <p:spPr>
          <a:xfrm>
            <a:off x="9007161" y="2713245"/>
            <a:ext cx="1266769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220145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304" y="4704825"/>
            <a:ext cx="11914632" cy="768084"/>
          </a:xfrm>
        </p:spPr>
        <p:txBody>
          <a:bodyPr/>
          <a:lstStyle/>
          <a:p>
            <a:r>
              <a:rPr lang="en-US" dirty="0"/>
              <a:t>Practice: Installation. Environment Setup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8987">
              <a:defRPr/>
            </a:pPr>
            <a:fld id="{C014DD1E-5D91-48A3-AD6D-45FBA980D106}" type="slidenum">
              <a:rPr lang="en-US" smtClean="0"/>
              <a:pPr algn="r" defTabSz="1218987">
                <a:defRPr/>
              </a:pPr>
              <a:t>2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1"/>
            <a:ext cx="113537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695863"/>
            <a:ext cx="11353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7000" b="1" dirty="0">
                <a:solidFill>
                  <a:srgbClr val="234465"/>
                </a:solidFill>
                <a:latin typeface="Calibri" panose="020F0502020204030204"/>
              </a:rPr>
              <a:t>#DevOps-</a:t>
            </a:r>
            <a:r>
              <a:rPr lang="bg-BG" sz="7000" b="1" dirty="0">
                <a:solidFill>
                  <a:srgbClr val="234465"/>
                </a:solidFill>
                <a:latin typeface="Calibri" panose="020F0502020204030204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8"/>
            <a:ext cx="113707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53987" y="5105850"/>
            <a:ext cx="1206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3600" b="1" dirty="0">
                <a:solidFill>
                  <a:srgbClr val="234465"/>
                </a:solidFill>
                <a:latin typeface="Calibri" panose="020F0502020204030204"/>
              </a:rPr>
              <a:t>/groups/DevOpsContainerizationCICDMonitoringJanuary2023</a:t>
            </a:r>
            <a:endParaRPr lang="bg-BG" sz="36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73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Activities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Remote Projects. Plugins. Schedules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4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Local and Remote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sudo</a:t>
            </a:r>
            <a:r>
              <a:rPr lang="en-US" dirty="0"/>
              <a:t> allowance and settings</a:t>
            </a:r>
          </a:p>
          <a:p>
            <a:pPr>
              <a:lnSpc>
                <a:spcPct val="100000"/>
              </a:lnSpc>
            </a:pPr>
            <a:r>
              <a:rPr lang="en-US" dirty="0"/>
              <a:t>Remote credentials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and Password, Key file</a:t>
            </a:r>
          </a:p>
          <a:p>
            <a:pPr>
              <a:lnSpc>
                <a:spcPct val="100000"/>
              </a:lnSpc>
            </a:pPr>
            <a:r>
              <a:rPr lang="en-US" dirty="0"/>
              <a:t>Firewall and SSH settings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Builds</a:t>
            </a:r>
          </a:p>
        </p:txBody>
      </p:sp>
    </p:spTree>
    <p:extLst>
      <p:ext uri="{BB962C8B-B14F-4D97-AF65-F5344CB8AC3E}">
        <p14:creationId xmlns:p14="http://schemas.microsoft.com/office/powerpoint/2010/main" val="27871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Default (minimal) set of plugins installed</a:t>
            </a:r>
          </a:p>
          <a:p>
            <a:pPr>
              <a:lnSpc>
                <a:spcPct val="100000"/>
              </a:lnSpc>
            </a:pPr>
            <a:r>
              <a:rPr lang="en-US" dirty="0"/>
              <a:t>Over 1800 plugins available at </a:t>
            </a:r>
            <a:r>
              <a:rPr lang="en-US" dirty="0">
                <a:hlinkClick r:id="rId2"/>
              </a:rPr>
              <a:t>https://plugins.jenkins.io/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Grouped in categories by platform, purpose, etc.</a:t>
            </a:r>
          </a:p>
          <a:p>
            <a:pPr>
              <a:lnSpc>
                <a:spcPct val="100000"/>
              </a:lnSpc>
            </a:pPr>
            <a:r>
              <a:rPr lang="en-US" dirty="0"/>
              <a:t>Dedicated Plugin Manager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Automated or Manual installation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32993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plugin or native</a:t>
            </a:r>
          </a:p>
          <a:p>
            <a:pPr>
              <a:lnSpc>
                <a:spcPct val="100000"/>
              </a:lnSpc>
            </a:pPr>
            <a:r>
              <a:rPr lang="en-US" dirty="0"/>
              <a:t>Two options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once at a specific point in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Regular execution</a:t>
            </a:r>
          </a:p>
          <a:p>
            <a:pPr>
              <a:lnSpc>
                <a:spcPct val="100000"/>
              </a:lnSpc>
            </a:pPr>
            <a:r>
              <a:rPr lang="en-US" dirty="0"/>
              <a:t>Execution interval is set with a </a:t>
            </a:r>
            <a:r>
              <a:rPr lang="en-US" dirty="0" err="1"/>
              <a:t>cron</a:t>
            </a:r>
            <a:r>
              <a:rPr lang="en-US" dirty="0"/>
              <a:t> like syntaxis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Builds</a:t>
            </a:r>
          </a:p>
        </p:txBody>
      </p:sp>
    </p:spTree>
    <p:extLst>
      <p:ext uri="{BB962C8B-B14F-4D97-AF65-F5344CB8AC3E}">
        <p14:creationId xmlns:p14="http://schemas.microsoft.com/office/powerpoint/2010/main" val="323084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Offered trough a plugin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Installed by default</a:t>
            </a:r>
          </a:p>
          <a:p>
            <a:pPr>
              <a:lnSpc>
                <a:spcPct val="100000"/>
              </a:lnSpc>
            </a:pPr>
            <a:r>
              <a:rPr lang="en-US" dirty="0"/>
              <a:t>It works both with local git installation and GitHub</a:t>
            </a:r>
          </a:p>
          <a:p>
            <a:pPr>
              <a:lnSpc>
                <a:spcPct val="100000"/>
              </a:lnSpc>
            </a:pPr>
            <a:r>
              <a:rPr lang="en-US" dirty="0"/>
              <a:t>Local git client is required</a:t>
            </a:r>
          </a:p>
          <a:p>
            <a:pPr>
              <a:lnSpc>
                <a:spcPct val="100000"/>
              </a:lnSpc>
            </a:pPr>
            <a:r>
              <a:rPr lang="en-US" dirty="0"/>
              <a:t>Can receive notifications from git</a:t>
            </a:r>
          </a:p>
          <a:p>
            <a:pPr>
              <a:lnSpc>
                <a:spcPct val="100000"/>
              </a:lnSpc>
            </a:pPr>
            <a:r>
              <a:rPr lang="en-US" dirty="0"/>
              <a:t>Can check periodically for changes (should be avoided)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Integration</a:t>
            </a:r>
          </a:p>
        </p:txBody>
      </p:sp>
    </p:spTree>
    <p:extLst>
      <p:ext uri="{BB962C8B-B14F-4D97-AF65-F5344CB8AC3E}">
        <p14:creationId xmlns:p14="http://schemas.microsoft.com/office/powerpoint/2010/main" val="28147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704825"/>
            <a:ext cx="11220449" cy="768084"/>
          </a:xfrm>
        </p:spPr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7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Advanced Jenkins #1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Integration. Pipelines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Integration can be done trough plugin or directly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Docker client is required</a:t>
            </a:r>
          </a:p>
          <a:p>
            <a:pPr latinLnBrk="0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Docker client should be present on all nodes where we plan to run Docker related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Integration</a:t>
            </a:r>
          </a:p>
        </p:txBody>
      </p:sp>
    </p:spTree>
    <p:extLst>
      <p:ext uri="{BB962C8B-B14F-4D97-AF65-F5344CB8AC3E}">
        <p14:creationId xmlns:p14="http://schemas.microsoft.com/office/powerpoint/2010/main" val="449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Old name is workflows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Used for long running activity orchestration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Can span on multiple nodes (slaves)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It is a suite of plugins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“Pipeline as code” is defined with a </a:t>
            </a:r>
            <a:r>
              <a:rPr lang="en-US" b="1" dirty="0" err="1">
                <a:cs typeface="Consolas" panose="020B0609020204030204" pitchFamily="49" charset="0"/>
              </a:rPr>
              <a:t>Jenkinsfile</a:t>
            </a: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41931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It is used to define continuous delivery pipeline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Stored together with our code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Two styles are supported – declarative and scripted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It is written in Groovy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Jenkinsfile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715354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A66BFE-BAE1-4010-AD31-AC9FF2D029F0}"/>
              </a:ext>
            </a:extLst>
          </p:cNvPr>
          <p:cNvSpPr txBox="1"/>
          <p:nvPr/>
        </p:nvSpPr>
        <p:spPr>
          <a:xfrm>
            <a:off x="8984510" y="1200912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Solutions for M3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until 23:59 on </a:t>
            </a:r>
            <a:r>
              <a:rPr lang="en-US" sz="2000" dirty="0">
                <a:solidFill>
                  <a:srgbClr val="234465"/>
                </a:solidFill>
                <a:latin typeface="Calibri" panose="020F0502020204030204"/>
              </a:rPr>
              <a:t>22.02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.202</a:t>
            </a:r>
            <a:r>
              <a:rPr lang="bg-BG" sz="2000" noProof="0" dirty="0">
                <a:solidFill>
                  <a:srgbClr val="234465"/>
                </a:solidFill>
                <a:latin typeface="Calibri" panose="020F0502020204030204"/>
              </a:rPr>
              <a:t>3</a:t>
            </a: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85AD7-C790-4B4A-9E01-EC5BA0D67A47}"/>
              </a:ext>
            </a:extLst>
          </p:cNvPr>
          <p:cNvSpPr txBox="1"/>
          <p:nvPr/>
        </p:nvSpPr>
        <p:spPr>
          <a:xfrm>
            <a:off x="8984510" y="2540716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R="0" lvl="0" indent="0" algn="ctr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Solutions for M4 </a:t>
            </a:r>
          </a:p>
          <a:p>
            <a:r>
              <a:rPr lang="en-US" dirty="0"/>
              <a:t>can be submitted </a:t>
            </a:r>
          </a:p>
          <a:p>
            <a:r>
              <a:rPr lang="en-US" dirty="0"/>
              <a:t>until 23:59 on 01.03.202</a:t>
            </a:r>
            <a:r>
              <a:rPr lang="bg-BG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</a:t>
            </a:r>
            <a:r>
              <a:rPr lang="en-US" dirty="0" err="1"/>
              <a:t>Jenkinsfile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88B48F0-FC71-4F27-AA36-FC34E2338317}"/>
              </a:ext>
            </a:extLst>
          </p:cNvPr>
          <p:cNvSpPr txBox="1">
            <a:spLocks/>
          </p:cNvSpPr>
          <p:nvPr/>
        </p:nvSpPr>
        <p:spPr>
          <a:xfrm>
            <a:off x="5494712" y="1306837"/>
            <a:ext cx="6178925" cy="50624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pipeline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agents any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stages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stage('Build')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steps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echo 'Step: Building...'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stage('Test')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steps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echo 'Step: Testing...'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stage('Deploy')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steps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echo 'Step: Deploying...'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02BC28-2265-48CD-9DB0-645AEBDAB47D}"/>
              </a:ext>
            </a:extLst>
          </p:cNvPr>
          <p:cNvSpPr/>
          <p:nvPr/>
        </p:nvSpPr>
        <p:spPr>
          <a:xfrm>
            <a:off x="5370022" y="1306837"/>
            <a:ext cx="124690" cy="2725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F01C2-5FCA-4BC9-8A58-4FA7766B22DE}"/>
              </a:ext>
            </a:extLst>
          </p:cNvPr>
          <p:cNvSpPr txBox="1"/>
          <p:nvPr/>
        </p:nvSpPr>
        <p:spPr>
          <a:xfrm>
            <a:off x="2606738" y="1258461"/>
            <a:ext cx="1428981" cy="36933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It is required.</a:t>
            </a:r>
            <a:endParaRPr lang="bg-BG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01E8F12-CDD3-45DF-B119-B5077B433DC2}"/>
              </a:ext>
            </a:extLst>
          </p:cNvPr>
          <p:cNvSpPr/>
          <p:nvPr/>
        </p:nvSpPr>
        <p:spPr>
          <a:xfrm>
            <a:off x="5370022" y="1598843"/>
            <a:ext cx="124690" cy="2725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59656-B88E-4821-9606-4E602085E01C}"/>
              </a:ext>
            </a:extLst>
          </p:cNvPr>
          <p:cNvSpPr txBox="1"/>
          <p:nvPr/>
        </p:nvSpPr>
        <p:spPr>
          <a:xfrm>
            <a:off x="188815" y="1854543"/>
            <a:ext cx="3850413" cy="64633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Specify which agent to run the pipeline</a:t>
            </a:r>
          </a:p>
          <a:p>
            <a:r>
              <a:rPr lang="en-US" sz="1800" dirty="0"/>
              <a:t>or a stage. Can specify multiple nodes.</a:t>
            </a:r>
            <a:endParaRPr lang="bg-BG" sz="18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F52C340-8332-4648-BD89-AF238F9F9CBB}"/>
              </a:ext>
            </a:extLst>
          </p:cNvPr>
          <p:cNvSpPr/>
          <p:nvPr/>
        </p:nvSpPr>
        <p:spPr>
          <a:xfrm>
            <a:off x="5370022" y="1887794"/>
            <a:ext cx="124690" cy="2725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83A7897-8BFC-4C8E-824A-4D0DA995A3D0}"/>
              </a:ext>
            </a:extLst>
          </p:cNvPr>
          <p:cNvSpPr/>
          <p:nvPr/>
        </p:nvSpPr>
        <p:spPr>
          <a:xfrm>
            <a:off x="5353398" y="3372676"/>
            <a:ext cx="124690" cy="2725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4EFA6F5-AF37-4525-A9AD-025958491690}"/>
              </a:ext>
            </a:extLst>
          </p:cNvPr>
          <p:cNvSpPr/>
          <p:nvPr/>
        </p:nvSpPr>
        <p:spPr>
          <a:xfrm>
            <a:off x="5370022" y="4857558"/>
            <a:ext cx="124690" cy="44596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A8B46C-C066-478A-96B8-3AD1B351E534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4035719" y="1443127"/>
            <a:ext cx="133430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>
            <a:extLst>
              <a:ext uri="{FF2B5EF4-FFF2-40B4-BE49-F238E27FC236}">
                <a16:creationId xmlns:a16="http://schemas.microsoft.com/office/drawing/2014/main" id="{659DE8D8-DF77-4ADB-87C0-925B36DFE412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rot="10800000" flipV="1">
            <a:off x="4039228" y="1735133"/>
            <a:ext cx="1330794" cy="442575"/>
          </a:xfrm>
          <a:prstGeom prst="bentConnector3">
            <a:avLst>
              <a:gd name="adj1" fmla="val 6436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D02731-B102-424C-B8EE-97D26A54F71D}"/>
              </a:ext>
            </a:extLst>
          </p:cNvPr>
          <p:cNvSpPr txBox="1"/>
          <p:nvPr/>
        </p:nvSpPr>
        <p:spPr>
          <a:xfrm>
            <a:off x="2358255" y="2727624"/>
            <a:ext cx="1680973" cy="36933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Mark the stages</a:t>
            </a:r>
            <a:endParaRPr lang="bg-BG" sz="1800" dirty="0"/>
          </a:p>
        </p:txBody>
      </p:sp>
      <p:cxnSp>
        <p:nvCxnSpPr>
          <p:cNvPr id="20" name="Elbow Connector 21">
            <a:extLst>
              <a:ext uri="{FF2B5EF4-FFF2-40B4-BE49-F238E27FC236}">
                <a16:creationId xmlns:a16="http://schemas.microsoft.com/office/drawing/2014/main" id="{6F1B21A6-F95F-4DF6-9DFE-EBD9FDB70408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rot="10800000" flipV="1">
            <a:off x="4039228" y="2024084"/>
            <a:ext cx="1330794" cy="888205"/>
          </a:xfrm>
          <a:prstGeom prst="bentConnector3">
            <a:avLst>
              <a:gd name="adj1" fmla="val 3126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9F87F9-F26C-4A1C-BF60-4F874A66EC4E}"/>
              </a:ext>
            </a:extLst>
          </p:cNvPr>
          <p:cNvSpPr txBox="1"/>
          <p:nvPr/>
        </p:nvSpPr>
        <p:spPr>
          <a:xfrm>
            <a:off x="200805" y="3323706"/>
            <a:ext cx="3838423" cy="36933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Each stage describes a step in the SDLC</a:t>
            </a:r>
            <a:endParaRPr lang="bg-BG" sz="1800" dirty="0"/>
          </a:p>
        </p:txBody>
      </p:sp>
      <p:cxnSp>
        <p:nvCxnSpPr>
          <p:cNvPr id="22" name="Elbow Connector 25">
            <a:extLst>
              <a:ext uri="{FF2B5EF4-FFF2-40B4-BE49-F238E27FC236}">
                <a16:creationId xmlns:a16="http://schemas.microsoft.com/office/drawing/2014/main" id="{5762D4BB-BC10-47C1-8E12-53BAEB29798A}"/>
              </a:ext>
            </a:extLst>
          </p:cNvPr>
          <p:cNvCxnSpPr>
            <a:stCxn id="15" idx="1"/>
            <a:endCxn id="21" idx="3"/>
          </p:cNvCxnSpPr>
          <p:nvPr/>
        </p:nvCxnSpPr>
        <p:spPr>
          <a:xfrm rot="10800000">
            <a:off x="4039228" y="3508373"/>
            <a:ext cx="1314170" cy="59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9D7B24-BC52-4E31-BA2D-570C1554EA38}"/>
              </a:ext>
            </a:extLst>
          </p:cNvPr>
          <p:cNvSpPr txBox="1"/>
          <p:nvPr/>
        </p:nvSpPr>
        <p:spPr>
          <a:xfrm>
            <a:off x="775146" y="3919788"/>
            <a:ext cx="3260573" cy="1200329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Steps are the actual work or </a:t>
            </a:r>
          </a:p>
          <a:p>
            <a:r>
              <a:rPr lang="en-US" sz="1800" dirty="0"/>
              <a:t>actions to take place. </a:t>
            </a:r>
          </a:p>
          <a:p>
            <a:r>
              <a:rPr lang="en-US" sz="1800" dirty="0"/>
              <a:t>They are similar to “Build Step” </a:t>
            </a:r>
          </a:p>
          <a:p>
            <a:r>
              <a:rPr lang="en-US" sz="1800" dirty="0"/>
              <a:t>in the Project Configuration view</a:t>
            </a:r>
            <a:endParaRPr lang="bg-BG" sz="1800" dirty="0"/>
          </a:p>
        </p:txBody>
      </p:sp>
      <p:cxnSp>
        <p:nvCxnSpPr>
          <p:cNvPr id="24" name="Elbow Connector 34">
            <a:extLst>
              <a:ext uri="{FF2B5EF4-FFF2-40B4-BE49-F238E27FC236}">
                <a16:creationId xmlns:a16="http://schemas.microsoft.com/office/drawing/2014/main" id="{61EBF7F0-9C20-45EB-BA7D-31E6CFA91D04}"/>
              </a:ext>
            </a:extLst>
          </p:cNvPr>
          <p:cNvCxnSpPr>
            <a:stCxn id="16" idx="1"/>
            <a:endCxn id="23" idx="3"/>
          </p:cNvCxnSpPr>
          <p:nvPr/>
        </p:nvCxnSpPr>
        <p:spPr>
          <a:xfrm rot="10800000">
            <a:off x="4035720" y="4519953"/>
            <a:ext cx="1334303" cy="560586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CE1E21-AA9F-4272-8BA2-FC5A6A3AE96C}"/>
              </a:ext>
            </a:extLst>
          </p:cNvPr>
          <p:cNvSpPr txBox="1"/>
          <p:nvPr/>
        </p:nvSpPr>
        <p:spPr>
          <a:xfrm>
            <a:off x="200805" y="5722956"/>
            <a:ext cx="3834914" cy="64633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Additional directives include: </a:t>
            </a:r>
            <a:r>
              <a:rPr lang="en-US" sz="1800" b="1" dirty="0"/>
              <a:t>post</a:t>
            </a:r>
            <a:r>
              <a:rPr lang="en-US" sz="1800" dirty="0"/>
              <a:t>, </a:t>
            </a:r>
            <a:r>
              <a:rPr lang="en-US" sz="1800" b="1" dirty="0"/>
              <a:t>environment</a:t>
            </a:r>
            <a:r>
              <a:rPr lang="en-US" sz="1800" dirty="0"/>
              <a:t>, </a:t>
            </a:r>
            <a:r>
              <a:rPr lang="en-US" sz="1800" b="1" dirty="0"/>
              <a:t>triggers</a:t>
            </a:r>
            <a:r>
              <a:rPr lang="en-US" sz="1800" dirty="0"/>
              <a:t>, and </a:t>
            </a:r>
            <a:r>
              <a:rPr lang="en-US" sz="1800" b="1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0195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1" grpId="0" animBg="1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sz="5400" dirty="0"/>
              <a:t>Practice: Slave Nodes and Docker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Jenkins is an open source automation server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It could be installed in many ways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It is extendable through plugins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It is scalable – additional slave nodes could </a:t>
              </a:r>
              <a:br>
                <a:rPr lang="en-US" sz="3000" dirty="0">
                  <a:solidFill>
                    <a:schemeClr val="bg2"/>
                  </a:solidFill>
                </a:rPr>
              </a:br>
              <a:r>
                <a:rPr lang="en-US" sz="3000" dirty="0">
                  <a:solidFill>
                    <a:schemeClr val="bg2"/>
                  </a:solidFill>
                </a:rPr>
                <a:t>be added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There is integration with source control systems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Jenkins offers integration with Docker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Jenkins could be managed with systems like Ansible, Chef, and etc.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Jenkins site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3"/>
                </a:rPr>
                <a:t>https://jenkins.io/</a:t>
              </a:r>
              <a:r>
                <a:rPr lang="sv-SE" sz="3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Jenkins installation guide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4"/>
                </a:rPr>
                <a:t>https://jenkins.io/doc/book/installing/</a:t>
              </a:r>
              <a:r>
                <a:rPr lang="sv-SE" sz="3000" dirty="0">
                  <a:solidFill>
                    <a:schemeClr val="bg2"/>
                  </a:solidFill>
                </a:rPr>
                <a:t>  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Jenkins Pipeline guide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5"/>
                </a:rPr>
                <a:t>https://jenkins.io/doc/book/pipeline/</a:t>
              </a:r>
              <a:r>
                <a:rPr lang="sv-SE" sz="3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Managing Jenkins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6"/>
                </a:rPr>
                <a:t>https://jenkins.io/doc/book/managing/</a:t>
              </a:r>
              <a:r>
                <a:rPr lang="sv-SE" sz="3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Jenkins plugins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7"/>
                </a:rPr>
                <a:t>https://plugins.jenkins.io/</a:t>
              </a:r>
              <a:r>
                <a:rPr lang="sv-SE" sz="30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0071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9104" y="5654990"/>
            <a:ext cx="1703947" cy="759099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98" y="5558404"/>
            <a:ext cx="1593384" cy="952273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6225" y="2557651"/>
            <a:ext cx="2211247" cy="1088919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" y="4194185"/>
            <a:ext cx="2365421" cy="102483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41" y="876028"/>
            <a:ext cx="2183715" cy="1713907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0" y="5641244"/>
            <a:ext cx="1815052" cy="869433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45" y="1383639"/>
            <a:ext cx="5235589" cy="965312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15" y="5600957"/>
            <a:ext cx="2519515" cy="869433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0" y="4085980"/>
            <a:ext cx="2778539" cy="107556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476858"/>
            <a:ext cx="1864591" cy="2313890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89" y="4363188"/>
            <a:ext cx="2756642" cy="62173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88" y="3913891"/>
            <a:ext cx="1739594" cy="121771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0" y="2542508"/>
            <a:ext cx="1656092" cy="1104060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01" y="2585872"/>
            <a:ext cx="3395931" cy="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23" y="2082121"/>
            <a:ext cx="3765954" cy="3520824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92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47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Advanced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Volumes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Linking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Compose</a:t>
            </a:r>
          </a:p>
          <a:p>
            <a:pPr>
              <a:lnSpc>
                <a:spcPct val="100000"/>
              </a:lnSpc>
            </a:pPr>
            <a:r>
              <a:rPr lang="en-US" dirty="0"/>
              <a:t>Docker Clusters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and Principles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Swarm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Covered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43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2A05-BDA4-430D-B3B4-5639B1B63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0713C-FE01-44E2-B339-9AA0CE4A1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 and Lab Infrastructure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D5EE42-7847-40FB-B432-8597E8327C10}"/>
              </a:ext>
            </a:extLst>
          </p:cNvPr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8D27FD-BE50-4CF7-8196-F683CCD1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9E6EEE-F57E-46BA-8609-8004976E8FF0}"/>
                </a:ext>
              </a:extLst>
            </p:cNvPr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>
                      <a:lumMod val="40000"/>
                      <a:lumOff val="6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Ops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40000"/>
                    <a:lumOff val="6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5AB84-28EA-48ED-BCA7-68906B44D0AC}"/>
                </a:ext>
              </a:extLst>
            </p:cNvPr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Dev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Jenkins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Schedules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Plugins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Building with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Pipelines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00DDA-829F-484D-AC42-6A99AB03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F53B-AF86-4431-9C59-D602B11471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9F1268-E3D7-40D2-95F1-3BE3111831D5}"/>
              </a:ext>
            </a:extLst>
          </p:cNvPr>
          <p:cNvSpPr/>
          <p:nvPr/>
        </p:nvSpPr>
        <p:spPr>
          <a:xfrm>
            <a:off x="4789127" y="2731467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9BA17-257F-4C12-B7E4-CBFBB74E6FB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5390954" y="2143324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557CECA-D4EC-44D4-A5B4-70EB940A8510}"/>
              </a:ext>
            </a:extLst>
          </p:cNvPr>
          <p:cNvSpPr txBox="1"/>
          <p:nvPr/>
        </p:nvSpPr>
        <p:spPr>
          <a:xfrm>
            <a:off x="2446685" y="177399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192.168.99.0/24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2AB45-7992-4AA8-8B0B-10834D22077E}"/>
              </a:ext>
            </a:extLst>
          </p:cNvPr>
          <p:cNvSpPr txBox="1"/>
          <p:nvPr/>
        </p:nvSpPr>
        <p:spPr>
          <a:xfrm>
            <a:off x="5399348" y="21491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.100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382D1E2-40D0-4C8A-8806-3C0DCD3BB21B}"/>
              </a:ext>
            </a:extLst>
          </p:cNvPr>
          <p:cNvCxnSpPr>
            <a:cxnSpLocks/>
          </p:cNvCxnSpPr>
          <p:nvPr/>
        </p:nvCxnSpPr>
        <p:spPr>
          <a:xfrm>
            <a:off x="2539986" y="2135563"/>
            <a:ext cx="7106943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BC9FA0D-F857-4D2B-9DC7-94DCE2B5208B}"/>
              </a:ext>
            </a:extLst>
          </p:cNvPr>
          <p:cNvSpPr/>
          <p:nvPr/>
        </p:nvSpPr>
        <p:spPr>
          <a:xfrm>
            <a:off x="2648224" y="4321858"/>
            <a:ext cx="4524777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VirtualBox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1853A0-3EF9-4ACD-A759-D9D666E8AB31}"/>
              </a:ext>
            </a:extLst>
          </p:cNvPr>
          <p:cNvSpPr/>
          <p:nvPr/>
        </p:nvSpPr>
        <p:spPr>
          <a:xfrm>
            <a:off x="7310027" y="4321858"/>
            <a:ext cx="2233748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Vagrant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B13C2BE-A9C9-44FF-A3F3-26260E464D31}"/>
              </a:ext>
            </a:extLst>
          </p:cNvPr>
          <p:cNvSpPr/>
          <p:nvPr/>
        </p:nvSpPr>
        <p:spPr>
          <a:xfrm>
            <a:off x="2648224" y="4942803"/>
            <a:ext cx="689555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Linux / macOS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146A02-D33C-422E-979E-341A81CF05AB}"/>
              </a:ext>
            </a:extLst>
          </p:cNvPr>
          <p:cNvSpPr/>
          <p:nvPr/>
        </p:nvSpPr>
        <p:spPr>
          <a:xfrm>
            <a:off x="6194322" y="2731467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E76F53-8F46-406F-B5C4-74F8E46ABA55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796149" y="2143324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D59260-3467-4EC4-87F6-53AB541B68A6}"/>
              </a:ext>
            </a:extLst>
          </p:cNvPr>
          <p:cNvSpPr txBox="1"/>
          <p:nvPr/>
        </p:nvSpPr>
        <p:spPr>
          <a:xfrm>
            <a:off x="6804543" y="21491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.101</a:t>
            </a:r>
          </a:p>
        </p:txBody>
      </p:sp>
    </p:spTree>
    <p:extLst>
      <p:ext uri="{BB962C8B-B14F-4D97-AF65-F5344CB8AC3E}">
        <p14:creationId xmlns:p14="http://schemas.microsoft.com/office/powerpoint/2010/main" val="40762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Available Solutions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For Continuous Integration/Deployment/Delivery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6065</TotalTime>
  <Words>1509</Words>
  <Application>Microsoft Office PowerPoint</Application>
  <PresentationFormat>Widescreen</PresentationFormat>
  <Paragraphs>339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SoftUni</vt:lpstr>
      <vt:lpstr>Jenkins</vt:lpstr>
      <vt:lpstr>You Have Questions?</vt:lpstr>
      <vt:lpstr>Homework Progress</vt:lpstr>
      <vt:lpstr>PowerPoint Presentation</vt:lpstr>
      <vt:lpstr>What We Covered</vt:lpstr>
      <vt:lpstr>PowerPoint Presentation</vt:lpstr>
      <vt:lpstr>Table of Contents</vt:lpstr>
      <vt:lpstr>Lab Infrastructure</vt:lpstr>
      <vt:lpstr>PowerPoint Presentation</vt:lpstr>
      <vt:lpstr>The Need</vt:lpstr>
      <vt:lpstr>Solutions (1)</vt:lpstr>
      <vt:lpstr>Solutions (2)</vt:lpstr>
      <vt:lpstr>Main Definitions</vt:lpstr>
      <vt:lpstr>CD vs CD</vt:lpstr>
      <vt:lpstr>PowerPoint Presentation</vt:lpstr>
      <vt:lpstr>What is Jenkins?</vt:lpstr>
      <vt:lpstr>Key Definitions</vt:lpstr>
      <vt:lpstr>Requirements and Installation</vt:lpstr>
      <vt:lpstr>PowerPoint Presentation</vt:lpstr>
      <vt:lpstr>PowerPoint Presentation</vt:lpstr>
      <vt:lpstr>Project Builds</vt:lpstr>
      <vt:lpstr>Plugins</vt:lpstr>
      <vt:lpstr>Scheduled Builds</vt:lpstr>
      <vt:lpstr>GitHub Integration</vt:lpstr>
      <vt:lpstr>PowerPoint Presentation</vt:lpstr>
      <vt:lpstr>PowerPoint Presentation</vt:lpstr>
      <vt:lpstr>Docker Integration</vt:lpstr>
      <vt:lpstr>Pipelines</vt:lpstr>
      <vt:lpstr>Jenkinsfile</vt:lpstr>
      <vt:lpstr>Declarative Jenkinsfile</vt:lpstr>
      <vt:lpstr>PowerPoint Presentation</vt:lpstr>
      <vt:lpstr>Summary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 Zahariev</cp:lastModifiedBy>
  <cp:revision>307</cp:revision>
  <dcterms:created xsi:type="dcterms:W3CDTF">2018-05-23T13:08:44Z</dcterms:created>
  <dcterms:modified xsi:type="dcterms:W3CDTF">2023-02-20T15:37:07Z</dcterms:modified>
</cp:coreProperties>
</file>