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33"/>
  </p:notesMasterIdLst>
  <p:handoutMasterIdLst>
    <p:handoutMasterId r:id="rId34"/>
  </p:handoutMasterIdLst>
  <p:sldIdLst>
    <p:sldId id="708" r:id="rId3"/>
    <p:sldId id="714" r:id="rId4"/>
    <p:sldId id="974" r:id="rId5"/>
    <p:sldId id="791" r:id="rId6"/>
    <p:sldId id="563" r:id="rId7"/>
    <p:sldId id="781" r:id="rId8"/>
    <p:sldId id="276" r:id="rId9"/>
    <p:sldId id="960" r:id="rId10"/>
    <p:sldId id="663" r:id="rId11"/>
    <p:sldId id="654" r:id="rId12"/>
    <p:sldId id="973" r:id="rId13"/>
    <p:sldId id="576" r:id="rId14"/>
    <p:sldId id="523" r:id="rId15"/>
    <p:sldId id="975" r:id="rId16"/>
    <p:sldId id="976" r:id="rId17"/>
    <p:sldId id="977" r:id="rId18"/>
    <p:sldId id="978" r:id="rId19"/>
    <p:sldId id="979" r:id="rId20"/>
    <p:sldId id="980" r:id="rId21"/>
    <p:sldId id="552" r:id="rId22"/>
    <p:sldId id="553" r:id="rId23"/>
    <p:sldId id="981" r:id="rId24"/>
    <p:sldId id="982" r:id="rId25"/>
    <p:sldId id="559" r:id="rId26"/>
    <p:sldId id="560" r:id="rId27"/>
    <p:sldId id="709" r:id="rId28"/>
    <p:sldId id="613" r:id="rId29"/>
    <p:sldId id="608" r:id="rId30"/>
    <p:sldId id="971" r:id="rId31"/>
    <p:sldId id="9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08"/>
            <p14:sldId id="714"/>
            <p14:sldId id="974"/>
          </p14:sldIdLst>
        </p14:section>
        <p14:section name="Previous Module (M4)" id="{1486B7FA-C208-4137-A13F-408F12D03963}">
          <p14:sldIdLst>
            <p14:sldId id="791"/>
            <p14:sldId id="563"/>
          </p14:sldIdLst>
        </p14:section>
        <p14:section name="This Module (M5)" id="{4AA5D4EF-B1C0-4652-BEBB-B7619960618C}">
          <p14:sldIdLst>
            <p14:sldId id="781"/>
            <p14:sldId id="276"/>
            <p14:sldId id="960"/>
          </p14:sldIdLst>
        </p14:section>
        <p14:section name="Part 1 - Offloading Jenkins Host" id="{89EC7569-02BA-4FD8-8BBC-C9FC4544C6BD}">
          <p14:sldIdLst>
            <p14:sldId id="663"/>
            <p14:sldId id="654"/>
            <p14:sldId id="973"/>
            <p14:sldId id="576"/>
          </p14:sldIdLst>
        </p14:section>
        <p14:section name="Part 2 - CLI, Export, Imort, Pipelines" id="{5C3F0938-570A-4D1F-A9F5-9E5A781E52F6}">
          <p14:sldIdLst>
            <p14:sldId id="523"/>
            <p14:sldId id="975"/>
            <p14:sldId id="976"/>
          </p14:sldIdLst>
        </p14:section>
        <p14:section name="Jobs Management" id="{43DD951D-4982-46CE-AC04-CCC709F49FAA}">
          <p14:sldIdLst>
            <p14:sldId id="977"/>
            <p14:sldId id="978"/>
          </p14:sldIdLst>
        </p14:section>
        <p14:section name="Pipelines In Focus" id="{4E20C1E1-B0D0-4270-8C0F-0E9E80BEC77E}">
          <p14:sldIdLst>
            <p14:sldId id="979"/>
            <p14:sldId id="980"/>
            <p14:sldId id="552"/>
          </p14:sldIdLst>
        </p14:section>
        <p14:section name="Part 3 - SCM Integration" id="{32574E4C-162E-41BF-B7C0-3BD654BA9237}">
          <p14:sldIdLst>
            <p14:sldId id="553"/>
            <p14:sldId id="981"/>
            <p14:sldId id="982"/>
            <p14:sldId id="559"/>
          </p14:sldIdLst>
        </p14:section>
        <p14:section name="Conclusion" id="{10E03AB1-9AA8-4E86-9A64-D741901E50A2}">
          <p14:sldIdLst>
            <p14:sldId id="560"/>
            <p14:sldId id="709"/>
            <p14:sldId id="613"/>
            <p14:sldId id="608"/>
            <p14:sldId id="971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6" d="100"/>
          <a:sy n="106" d="100"/>
        </p:scale>
        <p:origin x="72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D9063A17-9F1A-45FB-844A-EA1625BCDCE6}"/>
    <pc:docChg chg="undo redo custSel addSld delSld modSld modSection">
      <pc:chgData name="Dimitar Zahariev" userId="b84e4ebc77879e88" providerId="LiveId" clId="{D9063A17-9F1A-45FB-844A-EA1625BCDCE6}" dt="2022-02-23T20:31:38.836" v="144" actId="113"/>
      <pc:docMkLst>
        <pc:docMk/>
      </pc:docMkLst>
      <pc:sldChg chg="modSp mod modAnim">
        <pc:chgData name="Dimitar Zahariev" userId="b84e4ebc77879e88" providerId="LiveId" clId="{D9063A17-9F1A-45FB-844A-EA1625BCDCE6}" dt="2022-02-23T07:56:44.695" v="23" actId="27636"/>
        <pc:sldMkLst>
          <pc:docMk/>
          <pc:sldMk cId="1646986932" sldId="276"/>
        </pc:sldMkLst>
        <pc:spChg chg="mod">
          <ac:chgData name="Dimitar Zahariev" userId="b84e4ebc77879e88" providerId="LiveId" clId="{D9063A17-9F1A-45FB-844A-EA1625BCDCE6}" dt="2022-02-23T07:56:44.695" v="23" actId="27636"/>
          <ac:spMkLst>
            <pc:docMk/>
            <pc:sldMk cId="1646986932" sldId="276"/>
            <ac:spMk id="444419" creationId="{00000000-0000-0000-0000-000000000000}"/>
          </ac:spMkLst>
        </pc:spChg>
      </pc:sldChg>
      <pc:sldChg chg="add">
        <pc:chgData name="Dimitar Zahariev" userId="b84e4ebc77879e88" providerId="LiveId" clId="{D9063A17-9F1A-45FB-844A-EA1625BCDCE6}" dt="2022-02-22T10:38:19.382" v="18"/>
        <pc:sldMkLst>
          <pc:docMk/>
          <pc:sldMk cId="1022073263" sldId="422"/>
        </pc:sldMkLst>
      </pc:sldChg>
      <pc:sldChg chg="modSp mod">
        <pc:chgData name="Dimitar Zahariev" userId="b84e4ebc77879e88" providerId="LiveId" clId="{D9063A17-9F1A-45FB-844A-EA1625BCDCE6}" dt="2022-02-23T07:58:57.666" v="31" actId="20577"/>
        <pc:sldMkLst>
          <pc:docMk/>
          <pc:sldMk cId="2913419660" sldId="553"/>
        </pc:sldMkLst>
        <pc:spChg chg="mod">
          <ac:chgData name="Dimitar Zahariev" userId="b84e4ebc77879e88" providerId="LiveId" clId="{D9063A17-9F1A-45FB-844A-EA1625BCDCE6}" dt="2022-02-23T07:58:57.666" v="31" actId="20577"/>
          <ac:spMkLst>
            <pc:docMk/>
            <pc:sldMk cId="2913419660" sldId="553"/>
            <ac:spMk id="6" creationId="{3CD24F9A-BE72-4F77-BB1C-1B271A5322EA}"/>
          </ac:spMkLst>
        </pc:spChg>
        <pc:spChg chg="mod">
          <ac:chgData name="Dimitar Zahariev" userId="b84e4ebc77879e88" providerId="LiveId" clId="{D9063A17-9F1A-45FB-844A-EA1625BCDCE6}" dt="2022-02-23T07:58:54.203" v="28" actId="6549"/>
          <ac:spMkLst>
            <pc:docMk/>
            <pc:sldMk cId="2913419660" sldId="553"/>
            <ac:spMk id="7" creationId="{4E36010E-8FA6-4F8E-AE82-4DA2F45E992C}"/>
          </ac:spMkLst>
        </pc:spChg>
      </pc:sldChg>
      <pc:sldChg chg="del">
        <pc:chgData name="Dimitar Zahariev" userId="b84e4ebc77879e88" providerId="LiveId" clId="{D9063A17-9F1A-45FB-844A-EA1625BCDCE6}" dt="2022-02-23T07:59:07.366" v="32" actId="47"/>
        <pc:sldMkLst>
          <pc:docMk/>
          <pc:sldMk cId="667939822" sldId="554"/>
        </pc:sldMkLst>
      </pc:sldChg>
      <pc:sldChg chg="modSp mod modAnim">
        <pc:chgData name="Dimitar Zahariev" userId="b84e4ebc77879e88" providerId="LiveId" clId="{D9063A17-9F1A-45FB-844A-EA1625BCDCE6}" dt="2022-02-22T10:37:31.366" v="5" actId="27636"/>
        <pc:sldMkLst>
          <pc:docMk/>
          <pc:sldMk cId="3834341455" sldId="563"/>
        </pc:sldMkLst>
        <pc:spChg chg="mod">
          <ac:chgData name="Dimitar Zahariev" userId="b84e4ebc77879e88" providerId="LiveId" clId="{D9063A17-9F1A-45FB-844A-EA1625BCDCE6}" dt="2022-02-22T10:37:31.366" v="5" actId="27636"/>
          <ac:spMkLst>
            <pc:docMk/>
            <pc:sldMk cId="3834341455" sldId="563"/>
            <ac:spMk id="444419" creationId="{00000000-0000-0000-0000-000000000000}"/>
          </ac:spMkLst>
        </pc:spChg>
      </pc:sldChg>
      <pc:sldChg chg="modSp">
        <pc:chgData name="Dimitar Zahariev" userId="b84e4ebc77879e88" providerId="LiveId" clId="{D9063A17-9F1A-45FB-844A-EA1625BCDCE6}" dt="2022-02-23T07:58:02.070" v="27"/>
        <pc:sldMkLst>
          <pc:docMk/>
          <pc:sldMk cId="2201452865" sldId="671"/>
        </pc:sldMkLst>
        <pc:spChg chg="mod">
          <ac:chgData name="Dimitar Zahariev" userId="b84e4ebc77879e88" providerId="LiveId" clId="{D9063A17-9F1A-45FB-844A-EA1625BCDCE6}" dt="2022-02-23T07:58:02.070" v="2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D9063A17-9F1A-45FB-844A-EA1625BCDCE6}" dt="2022-02-23T07:59:21.728" v="33" actId="113"/>
        <pc:sldMkLst>
          <pc:docMk/>
          <pc:sldMk cId="4193163984" sldId="705"/>
        </pc:sldMkLst>
        <pc:spChg chg="mod">
          <ac:chgData name="Dimitar Zahariev" userId="b84e4ebc77879e88" providerId="LiveId" clId="{D9063A17-9F1A-45FB-844A-EA1625BCDCE6}" dt="2022-02-23T07:59:21.728" v="33" actId="113"/>
          <ac:spMkLst>
            <pc:docMk/>
            <pc:sldMk cId="4193163984" sldId="705"/>
            <ac:spMk id="3" creationId="{00000000-0000-0000-0000-000000000000}"/>
          </ac:spMkLst>
        </pc:spChg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2007189165" sldId="709"/>
        </pc:sldMkLst>
      </pc:sldChg>
      <pc:sldChg chg="modSp mod">
        <pc:chgData name="Dimitar Zahariev" userId="b84e4ebc77879e88" providerId="LiveId" clId="{D9063A17-9F1A-45FB-844A-EA1625BCDCE6}" dt="2022-02-22T10:37:06.846" v="3" actId="20577"/>
        <pc:sldMkLst>
          <pc:docMk/>
          <pc:sldMk cId="3573638177" sldId="781"/>
        </pc:sldMkLst>
        <pc:spChg chg="mod">
          <ac:chgData name="Dimitar Zahariev" userId="b84e4ebc77879e88" providerId="LiveId" clId="{D9063A17-9F1A-45FB-844A-EA1625BCDCE6}" dt="2022-02-22T10:37:06.846" v="3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mod">
        <pc:chgData name="Dimitar Zahariev" userId="b84e4ebc77879e88" providerId="LiveId" clId="{D9063A17-9F1A-45FB-844A-EA1625BCDCE6}" dt="2022-02-22T10:37:03.718" v="1" actId="20577"/>
        <pc:sldMkLst>
          <pc:docMk/>
          <pc:sldMk cId="677116395" sldId="791"/>
        </pc:sldMkLst>
        <pc:spChg chg="mod">
          <ac:chgData name="Dimitar Zahariev" userId="b84e4ebc77879e88" providerId="LiveId" clId="{D9063A17-9F1A-45FB-844A-EA1625BCDCE6}" dt="2022-02-22T10:37:03.718" v="1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delSp modSp mod">
        <pc:chgData name="Dimitar Zahariev" userId="b84e4ebc77879e88" providerId="LiveId" clId="{D9063A17-9F1A-45FB-844A-EA1625BCDCE6}" dt="2022-02-23T20:31:38.836" v="144" actId="113"/>
        <pc:sldMkLst>
          <pc:docMk/>
          <pc:sldMk cId="4076232561" sldId="960"/>
        </pc:sldMkLst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D9063A17-9F1A-45FB-844A-EA1625BCDCE6}" dt="2022-02-23T20:31:38.054" v="143" actId="113"/>
          <ac:spMkLst>
            <pc:docMk/>
            <pc:sldMk cId="4076232561" sldId="960"/>
            <ac:spMk id="84" creationId="{2BC9FA0D-F857-4D2B-9DC7-94DCE2B5208B}"/>
          </ac:spMkLst>
        </pc:spChg>
        <pc:spChg chg="mod">
          <ac:chgData name="Dimitar Zahariev" userId="b84e4ebc77879e88" providerId="LiveId" clId="{D9063A17-9F1A-45FB-844A-EA1625BCDCE6}" dt="2022-02-23T20:31:38.836" v="144" actId="113"/>
          <ac:spMkLst>
            <pc:docMk/>
            <pc:sldMk cId="4076232561" sldId="960"/>
            <ac:spMk id="86" creationId="{DB13C2BE-A9C9-44FF-A3F3-26260E464D31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90" creationId="{76D59260-3467-4EC4-87F6-53AB541B68A6}"/>
          </ac:spMkLst>
        </pc:spChg>
        <pc:spChg chg="del">
          <ac:chgData name="Dimitar Zahariev" userId="b84e4ebc77879e88" providerId="LiveId" clId="{D9063A17-9F1A-45FB-844A-EA1625BCDCE6}" dt="2022-02-23T20:31:04.992" v="69" actId="478"/>
          <ac:spMkLst>
            <pc:docMk/>
            <pc:sldMk cId="4076232561" sldId="960"/>
            <ac:spMk id="91" creationId="{BC22555A-9B36-4D58-A3CA-F5E9E2A479DC}"/>
          </ac:spMkLst>
        </pc:spChg>
        <pc:spChg chg="del">
          <ac:chgData name="Dimitar Zahariev" userId="b84e4ebc77879e88" providerId="LiveId" clId="{D9063A17-9F1A-45FB-844A-EA1625BCDCE6}" dt="2022-02-23T20:31:04.992" v="69" actId="478"/>
          <ac:spMkLst>
            <pc:docMk/>
            <pc:sldMk cId="4076232561" sldId="960"/>
            <ac:spMk id="93" creationId="{CB0018FF-E4DF-4F56-A792-BEE7B7C1A4F4}"/>
          </ac:spMkLst>
        </pc:spChg>
        <pc:cxnChg chg="mod">
          <ac:chgData name="Dimitar Zahariev" userId="b84e4ebc77879e88" providerId="LiveId" clId="{D9063A17-9F1A-45FB-844A-EA1625BCDCE6}" dt="2022-02-23T20:31:35.757" v="142" actId="1037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D9063A17-9F1A-45FB-844A-EA1625BCDCE6}" dt="2022-02-23T20:31:25.648" v="112" actId="1038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D9063A17-9F1A-45FB-844A-EA1625BCDCE6}" dt="2022-02-23T20:31:35.757" v="142" actId="1037"/>
          <ac:cxnSpMkLst>
            <pc:docMk/>
            <pc:sldMk cId="4076232561" sldId="960"/>
            <ac:cxnSpMk id="89" creationId="{58E76F53-8F46-406F-B5C4-74F8E46ABA55}"/>
          </ac:cxnSpMkLst>
        </pc:cxnChg>
        <pc:cxnChg chg="del mod">
          <ac:chgData name="Dimitar Zahariev" userId="b84e4ebc77879e88" providerId="LiveId" clId="{D9063A17-9F1A-45FB-844A-EA1625BCDCE6}" dt="2022-02-23T20:31:04.992" v="69" actId="478"/>
          <ac:cxnSpMkLst>
            <pc:docMk/>
            <pc:sldMk cId="4076232561" sldId="960"/>
            <ac:cxnSpMk id="92" creationId="{18552ECD-ABFF-403C-A37F-E87C48C4F137}"/>
          </ac:cxnSpMkLst>
        </pc:cxnChg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326907048" sldId="961"/>
        </pc:sldMkLst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1390187789" sldId="963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028908468" sldId="964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3839367367" sldId="965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19237725" sldId="966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3513664825" sldId="967"/>
        </pc:sldMkLst>
      </pc:sldChg>
      <pc:sldChg chg="del">
        <pc:chgData name="Dimitar Zahariev" userId="b84e4ebc77879e88" providerId="LiveId" clId="{D9063A17-9F1A-45FB-844A-EA1625BCDCE6}" dt="2022-02-22T10:38:24.952" v="19" actId="47"/>
        <pc:sldMkLst>
          <pc:docMk/>
          <pc:sldMk cId="452767044" sldId="968"/>
        </pc:sldMkLst>
      </pc:sldChg>
      <pc:sldChg chg="modSp del">
        <pc:chgData name="Dimitar Zahariev" userId="b84e4ebc77879e88" providerId="LiveId" clId="{D9063A17-9F1A-45FB-844A-EA1625BCDCE6}" dt="2022-02-22T10:37:57.202" v="9" actId="47"/>
        <pc:sldMkLst>
          <pc:docMk/>
          <pc:sldMk cId="3496490533" sldId="969"/>
        </pc:sldMkLst>
        <pc:spChg chg="mod">
          <ac:chgData name="Dimitar Zahariev" userId="b84e4ebc77879e88" providerId="LiveId" clId="{D9063A17-9F1A-45FB-844A-EA1625BCDCE6}" dt="2022-02-22T10:37:42.708" v="7" actId="20577"/>
          <ac:spMkLst>
            <pc:docMk/>
            <pc:sldMk cId="3496490533" sldId="969"/>
            <ac:spMk id="5" creationId="{CE3A497E-D31F-4160-B181-5B0926196B2A}"/>
          </ac:spMkLst>
        </pc:spChg>
      </pc:sldChg>
      <pc:sldChg chg="modSp add">
        <pc:chgData name="Dimitar Zahariev" userId="b84e4ebc77879e88" providerId="LiveId" clId="{D9063A17-9F1A-45FB-844A-EA1625BCDCE6}" dt="2022-02-22T10:38:10.692" v="17" actId="20577"/>
        <pc:sldMkLst>
          <pc:docMk/>
          <pc:sldMk cId="2856544599" sldId="970"/>
        </pc:sldMkLst>
        <pc:spChg chg="mod">
          <ac:chgData name="Dimitar Zahariev" userId="b84e4ebc77879e88" providerId="LiveId" clId="{D9063A17-9F1A-45FB-844A-EA1625BCDCE6}" dt="2022-02-22T10:38:04.502" v="11" actId="20577"/>
          <ac:spMkLst>
            <pc:docMk/>
            <pc:sldMk cId="2856544599" sldId="970"/>
            <ac:spMk id="3" creationId="{8DA66BFE-BAE1-4010-AD31-AC9FF2D029F0}"/>
          </ac:spMkLst>
        </pc:spChg>
        <pc:spChg chg="mod">
          <ac:chgData name="Dimitar Zahariev" userId="b84e4ebc77879e88" providerId="LiveId" clId="{D9063A17-9F1A-45FB-844A-EA1625BCDCE6}" dt="2022-02-22T10:38:10.692" v="17" actId="20577"/>
          <ac:spMkLst>
            <pc:docMk/>
            <pc:sldMk cId="2856544599" sldId="970"/>
            <ac:spMk id="6" creationId="{6C485AD7-C790-4B4A-9E01-EC5BA0D67A47}"/>
          </ac:spMkLst>
        </pc:spChg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1079272804" sldId="971"/>
        </pc:sldMkLst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2934799332" sldId="972"/>
        </pc:sldMkLst>
      </pc:sldChg>
    </pc:docChg>
  </pc:docChgLst>
  <pc:docChgLst>
    <pc:chgData name="Dimitar Zahariev" userId="b84e4ebc77879e88" providerId="LiveId" clId="{C548FC75-1BEC-45C1-9A62-6843A722659B}"/>
    <pc:docChg chg="custSel addSld delSld modSld modSection">
      <pc:chgData name="Dimitar Zahariev" userId="b84e4ebc77879e88" providerId="LiveId" clId="{C548FC75-1BEC-45C1-9A62-6843A722659B}" dt="2021-06-07T12:24:34.453" v="146" actId="20577"/>
      <pc:docMkLst>
        <pc:docMk/>
      </pc:docMkLst>
      <pc:sldChg chg="modSp">
        <pc:chgData name="Dimitar Zahariev" userId="b84e4ebc77879e88" providerId="LiveId" clId="{C548FC75-1BEC-45C1-9A62-6843A722659B}" dt="2021-06-07T12:04:37.254" v="31" actId="113"/>
        <pc:sldMkLst>
          <pc:docMk/>
          <pc:sldMk cId="2911407874" sldId="654"/>
        </pc:sldMkLst>
        <pc:spChg chg="mod">
          <ac:chgData name="Dimitar Zahariev" userId="b84e4ebc77879e88" providerId="LiveId" clId="{C548FC75-1BEC-45C1-9A62-6843A722659B}" dt="2021-06-07T12:04:37.254" v="31" actId="113"/>
          <ac:spMkLst>
            <pc:docMk/>
            <pc:sldMk cId="2911407874" sldId="654"/>
            <ac:spMk id="3" creationId="{00000000-0000-0000-0000-000000000000}"/>
          </ac:spMkLst>
        </pc:spChg>
      </pc:sldChg>
      <pc:sldChg chg="modSp">
        <pc:chgData name="Dimitar Zahariev" userId="b84e4ebc77879e88" providerId="LiveId" clId="{C548FC75-1BEC-45C1-9A62-6843A722659B}" dt="2021-06-07T12:06:43.933" v="56" actId="20577"/>
        <pc:sldMkLst>
          <pc:docMk/>
          <pc:sldMk cId="2160487603" sldId="666"/>
        </pc:sldMkLst>
        <pc:spChg chg="mod">
          <ac:chgData name="Dimitar Zahariev" userId="b84e4ebc77879e88" providerId="LiveId" clId="{C548FC75-1BEC-45C1-9A62-6843A722659B}" dt="2021-06-07T12:06:43.933" v="56" actId="20577"/>
          <ac:spMkLst>
            <pc:docMk/>
            <pc:sldMk cId="2160487603" sldId="666"/>
            <ac:spMk id="3" creationId="{00000000-0000-0000-0000-000000000000}"/>
          </ac:spMkLst>
        </pc:spChg>
      </pc:sldChg>
      <pc:sldChg chg="modSp mod modAnim">
        <pc:chgData name="Dimitar Zahariev" userId="b84e4ebc77879e88" providerId="LiveId" clId="{C548FC75-1BEC-45C1-9A62-6843A722659B}" dt="2021-06-07T12:23:23.500" v="135" actId="20577"/>
        <pc:sldMkLst>
          <pc:docMk/>
          <pc:sldMk cId="3301787183" sldId="667"/>
        </pc:sldMkLst>
        <pc:spChg chg="mod">
          <ac:chgData name="Dimitar Zahariev" userId="b84e4ebc77879e88" providerId="LiveId" clId="{C548FC75-1BEC-45C1-9A62-6843A722659B}" dt="2021-06-07T12:23:23.500" v="135" actId="20577"/>
          <ac:spMkLst>
            <pc:docMk/>
            <pc:sldMk cId="3301787183" sldId="667"/>
            <ac:spMk id="3" creationId="{00000000-0000-0000-0000-000000000000}"/>
          </ac:spMkLst>
        </pc:spChg>
      </pc:sldChg>
      <pc:sldChg chg="modSp">
        <pc:chgData name="Dimitar Zahariev" userId="b84e4ebc77879e88" providerId="LiveId" clId="{C548FC75-1BEC-45C1-9A62-6843A722659B}" dt="2021-06-07T12:24:34.453" v="146" actId="20577"/>
        <pc:sldMkLst>
          <pc:docMk/>
          <pc:sldMk cId="2201452865" sldId="671"/>
        </pc:sldMkLst>
        <pc:spChg chg="mod">
          <ac:chgData name="Dimitar Zahariev" userId="b84e4ebc77879e88" providerId="LiveId" clId="{C548FC75-1BEC-45C1-9A62-6843A722659B}" dt="2021-06-07T12:24:03.634" v="138" actId="20577"/>
          <ac:spMkLst>
            <pc:docMk/>
            <pc:sldMk cId="2201452865" sldId="671"/>
            <ac:spMk id="3" creationId="{00000000-0000-0000-0000-000000000000}"/>
          </ac:spMkLst>
        </pc:spChg>
        <pc:spChg chg="mod">
          <ac:chgData name="Dimitar Zahariev" userId="b84e4ebc77879e88" providerId="LiveId" clId="{C548FC75-1BEC-45C1-9A62-6843A722659B}" dt="2021-06-07T12:24:34.453" v="146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del">
        <pc:chgData name="Dimitar Zahariev" userId="b84e4ebc77879e88" providerId="LiveId" clId="{C548FC75-1BEC-45C1-9A62-6843A722659B}" dt="2021-06-07T11:16:19.989" v="2" actId="47"/>
        <pc:sldMkLst>
          <pc:docMk/>
          <pc:sldMk cId="1022073263" sldId="709"/>
        </pc:sldMkLst>
      </pc:sldChg>
      <pc:sldChg chg="del">
        <pc:chgData name="Dimitar Zahariev" userId="b84e4ebc77879e88" providerId="LiveId" clId="{C548FC75-1BEC-45C1-9A62-6843A722659B}" dt="2021-06-07T11:16:19.989" v="2" actId="47"/>
        <pc:sldMkLst>
          <pc:docMk/>
          <pc:sldMk cId="2101684696" sldId="777"/>
        </pc:sldMkLst>
      </pc:sldChg>
      <pc:sldChg chg="delSp mod delAnim">
        <pc:chgData name="Dimitar Zahariev" userId="b84e4ebc77879e88" providerId="LiveId" clId="{C548FC75-1BEC-45C1-9A62-6843A722659B}" dt="2021-06-07T11:17:05.403" v="11" actId="478"/>
        <pc:sldMkLst>
          <pc:docMk/>
          <pc:sldMk cId="4076232561" sldId="960"/>
        </pc:sldMkLst>
        <pc:spChg chg="del">
          <ac:chgData name="Dimitar Zahariev" userId="b84e4ebc77879e88" providerId="LiveId" clId="{C548FC75-1BEC-45C1-9A62-6843A722659B}" dt="2021-06-07T11:17:05.403" v="11" actId="478"/>
          <ac:spMkLst>
            <pc:docMk/>
            <pc:sldMk cId="4076232561" sldId="960"/>
            <ac:spMk id="2" creationId="{AB9D4218-C929-41F9-8ECC-8D41F170924A}"/>
          </ac:spMkLst>
        </pc:spChg>
      </pc:sldChg>
      <pc:sldChg chg="modSp mod">
        <pc:chgData name="Dimitar Zahariev" userId="b84e4ebc77879e88" providerId="LiveId" clId="{C548FC75-1BEC-45C1-9A62-6843A722659B}" dt="2021-06-07T11:16:17.163" v="1" actId="27636"/>
        <pc:sldMkLst>
          <pc:docMk/>
          <pc:sldMk cId="3839367367" sldId="965"/>
        </pc:sldMkLst>
        <pc:spChg chg="mod">
          <ac:chgData name="Dimitar Zahariev" userId="b84e4ebc77879e88" providerId="LiveId" clId="{C548FC75-1BEC-45C1-9A62-6843A722659B}" dt="2021-06-07T11:16:17.163" v="1" actId="27636"/>
          <ac:spMkLst>
            <pc:docMk/>
            <pc:sldMk cId="3839367367" sldId="965"/>
            <ac:spMk id="4" creationId="{00000000-0000-0000-0000-000000000000}"/>
          </ac:spMkLst>
        </pc:spChg>
      </pc:sldChg>
      <pc:sldChg chg="add">
        <pc:chgData name="Dimitar Zahariev" userId="b84e4ebc77879e88" providerId="LiveId" clId="{C548FC75-1BEC-45C1-9A62-6843A722659B}" dt="2021-06-07T11:16:16.581" v="0"/>
        <pc:sldMkLst>
          <pc:docMk/>
          <pc:sldMk cId="452767044" sldId="968"/>
        </pc:sldMkLst>
      </pc:sldChg>
      <pc:sldChg chg="addSp delSp modSp add mod delAnim modAnim">
        <pc:chgData name="Dimitar Zahariev" userId="b84e4ebc77879e88" providerId="LiveId" clId="{C548FC75-1BEC-45C1-9A62-6843A722659B}" dt="2021-06-07T12:02:53.218" v="27" actId="20577"/>
        <pc:sldMkLst>
          <pc:docMk/>
          <pc:sldMk cId="3496490533" sldId="969"/>
        </pc:sldMkLst>
        <pc:spChg chg="mod">
          <ac:chgData name="Dimitar Zahariev" userId="b84e4ebc77879e88" providerId="LiveId" clId="{C548FC75-1BEC-45C1-9A62-6843A722659B}" dt="2021-06-07T12:02:42.964" v="19" actId="1076"/>
          <ac:spMkLst>
            <pc:docMk/>
            <pc:sldMk cId="3496490533" sldId="969"/>
            <ac:spMk id="5" creationId="{CE3A497E-D31F-4160-B181-5B0926196B2A}"/>
          </ac:spMkLst>
        </pc:spChg>
        <pc:spChg chg="del">
          <ac:chgData name="Dimitar Zahariev" userId="b84e4ebc77879e88" providerId="LiveId" clId="{C548FC75-1BEC-45C1-9A62-6843A722659B}" dt="2021-06-07T11:16:26.343" v="3" actId="478"/>
          <ac:spMkLst>
            <pc:docMk/>
            <pc:sldMk cId="3496490533" sldId="969"/>
            <ac:spMk id="7" creationId="{1065B2A5-13D4-4A6D-99AC-7031C44EAE0E}"/>
          </ac:spMkLst>
        </pc:spChg>
        <pc:spChg chg="del">
          <ac:chgData name="Dimitar Zahariev" userId="b84e4ebc77879e88" providerId="LiveId" clId="{C548FC75-1BEC-45C1-9A62-6843A722659B}" dt="2021-06-07T11:16:27.844" v="4" actId="478"/>
          <ac:spMkLst>
            <pc:docMk/>
            <pc:sldMk cId="3496490533" sldId="969"/>
            <ac:spMk id="8" creationId="{0B8B4151-9A4F-4E2A-986E-F3305D2E8E1D}"/>
          </ac:spMkLst>
        </pc:spChg>
        <pc:spChg chg="add mod">
          <ac:chgData name="Dimitar Zahariev" userId="b84e4ebc77879e88" providerId="LiveId" clId="{C548FC75-1BEC-45C1-9A62-6843A722659B}" dt="2021-06-07T12:02:53.218" v="27" actId="20577"/>
          <ac:spMkLst>
            <pc:docMk/>
            <pc:sldMk cId="3496490533" sldId="969"/>
            <ac:spMk id="9" creationId="{B635BE86-3DAD-497F-86E3-191C79EAF470}"/>
          </ac:spMkLst>
        </pc:spChg>
      </pc:sldChg>
    </pc:docChg>
  </pc:docChgLst>
  <pc:docChgLst>
    <pc:chgData name="Dimitar Zahariev" userId="b84e4ebc77879e88" providerId="LiveId" clId="{87ED7DCB-920D-4E8E-9230-15EA1314334C}"/>
    <pc:docChg chg="modSld">
      <pc:chgData name="Dimitar Zahariev" userId="b84e4ebc77879e88" providerId="LiveId" clId="{87ED7DCB-920D-4E8E-9230-15EA1314334C}" dt="2023-02-27T09:34:46.377" v="5" actId="27918"/>
      <pc:docMkLst>
        <pc:docMk/>
      </pc:docMkLst>
      <pc:sldChg chg="mod">
        <pc:chgData name="Dimitar Zahariev" userId="b84e4ebc77879e88" providerId="LiveId" clId="{87ED7DCB-920D-4E8E-9230-15EA1314334C}" dt="2023-02-27T09:34:46.377" v="5" actId="27918"/>
        <pc:sldMkLst>
          <pc:docMk/>
          <pc:sldMk cId="2122199731" sldId="974"/>
        </pc:sldMkLst>
      </pc:sldChg>
    </pc:docChg>
  </pc:docChgLst>
  <pc:docChgLst>
    <pc:chgData name="Dimitar Zahariev" userId="b84e4ebc77879e88" providerId="LiveId" clId="{FE35AA18-F0C9-43FC-A05F-79C8C1DC58EC}"/>
    <pc:docChg chg="custSel modSld">
      <pc:chgData name="Dimitar Zahariev" userId="b84e4ebc77879e88" providerId="LiveId" clId="{FE35AA18-F0C9-43FC-A05F-79C8C1DC58EC}" dt="2022-03-01T08:34:37.504" v="57" actId="20577"/>
      <pc:docMkLst>
        <pc:docMk/>
      </pc:docMkLst>
      <pc:sldChg chg="modSp mod modAnim">
        <pc:chgData name="Dimitar Zahariev" userId="b84e4ebc77879e88" providerId="LiveId" clId="{FE35AA18-F0C9-43FC-A05F-79C8C1DC58EC}" dt="2022-03-01T08:29:28.781" v="16" actId="5793"/>
        <pc:sldMkLst>
          <pc:docMk/>
          <pc:sldMk cId="1646986932" sldId="276"/>
        </pc:sldMkLst>
        <pc:spChg chg="mod">
          <ac:chgData name="Dimitar Zahariev" userId="b84e4ebc77879e88" providerId="LiveId" clId="{FE35AA18-F0C9-43FC-A05F-79C8C1DC58EC}" dt="2022-03-01T08:29:28.781" v="16" actId="5793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 modAnim">
        <pc:chgData name="Dimitar Zahariev" userId="b84e4ebc77879e88" providerId="LiveId" clId="{FE35AA18-F0C9-43FC-A05F-79C8C1DC58EC}" dt="2022-03-01T08:29:21.343" v="10" actId="27636"/>
        <pc:sldMkLst>
          <pc:docMk/>
          <pc:sldMk cId="3834341455" sldId="563"/>
        </pc:sldMkLst>
        <pc:spChg chg="mod">
          <ac:chgData name="Dimitar Zahariev" userId="b84e4ebc77879e88" providerId="LiveId" clId="{FE35AA18-F0C9-43FC-A05F-79C8C1DC58EC}" dt="2022-03-01T08:29:21.343" v="10" actId="27636"/>
          <ac:spMkLst>
            <pc:docMk/>
            <pc:sldMk cId="3834341455" sldId="563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FE35AA18-F0C9-43FC-A05F-79C8C1DC58EC}" dt="2022-03-01T08:28:58.369" v="8" actId="20577"/>
        <pc:sldMkLst>
          <pc:docMk/>
          <pc:sldMk cId="2825810768" sldId="708"/>
        </pc:sldMkLst>
        <pc:spChg chg="mod">
          <ac:chgData name="Dimitar Zahariev" userId="b84e4ebc77879e88" providerId="LiveId" clId="{FE35AA18-F0C9-43FC-A05F-79C8C1DC58EC}" dt="2022-03-01T08:28:58.369" v="8" actId="20577"/>
          <ac:spMkLst>
            <pc:docMk/>
            <pc:sldMk cId="2825810768" sldId="708"/>
            <ac:spMk id="3" creationId="{A004DC04-DA2A-41C0-8578-4B8D2F08EA7D}"/>
          </ac:spMkLst>
        </pc:spChg>
      </pc:sldChg>
      <pc:sldChg chg="modSp mod">
        <pc:chgData name="Dimitar Zahariev" userId="b84e4ebc77879e88" providerId="LiveId" clId="{FE35AA18-F0C9-43FC-A05F-79C8C1DC58EC}" dt="2022-03-01T08:29:25.160" v="11" actId="20577"/>
        <pc:sldMkLst>
          <pc:docMk/>
          <pc:sldMk cId="3573638177" sldId="781"/>
        </pc:sldMkLst>
        <pc:spChg chg="mod">
          <ac:chgData name="Dimitar Zahariev" userId="b84e4ebc77879e88" providerId="LiveId" clId="{FE35AA18-F0C9-43FC-A05F-79C8C1DC58EC}" dt="2022-03-01T08:29:25.160" v="11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mod">
        <pc:chgData name="Dimitar Zahariev" userId="b84e4ebc77879e88" providerId="LiveId" clId="{FE35AA18-F0C9-43FC-A05F-79C8C1DC58EC}" dt="2022-03-01T08:29:33.334" v="17" actId="20577"/>
        <pc:sldMkLst>
          <pc:docMk/>
          <pc:sldMk cId="677116395" sldId="791"/>
        </pc:sldMkLst>
        <pc:spChg chg="mod">
          <ac:chgData name="Dimitar Zahariev" userId="b84e4ebc77879e88" providerId="LiveId" clId="{FE35AA18-F0C9-43FC-A05F-79C8C1DC58EC}" dt="2022-03-01T08:29:33.334" v="17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Sp modSp mod modAnim">
        <pc:chgData name="Dimitar Zahariev" userId="b84e4ebc77879e88" providerId="LiveId" clId="{FE35AA18-F0C9-43FC-A05F-79C8C1DC58EC}" dt="2022-03-01T08:34:37.504" v="57" actId="20577"/>
        <pc:sldMkLst>
          <pc:docMk/>
          <pc:sldMk cId="2856544599" sldId="970"/>
        </pc:sldMkLst>
        <pc:spChg chg="mod">
          <ac:chgData name="Dimitar Zahariev" userId="b84e4ebc77879e88" providerId="LiveId" clId="{FE35AA18-F0C9-43FC-A05F-79C8C1DC58EC}" dt="2022-03-01T08:34:02.200" v="49" actId="20577"/>
          <ac:spMkLst>
            <pc:docMk/>
            <pc:sldMk cId="2856544599" sldId="970"/>
            <ac:spMk id="3" creationId="{8DA66BFE-BAE1-4010-AD31-AC9FF2D029F0}"/>
          </ac:spMkLst>
        </pc:spChg>
        <pc:spChg chg="add mod">
          <ac:chgData name="Dimitar Zahariev" userId="b84e4ebc77879e88" providerId="LiveId" clId="{FE35AA18-F0C9-43FC-A05F-79C8C1DC58EC}" dt="2022-03-01T08:34:37.504" v="57" actId="20577"/>
          <ac:spMkLst>
            <pc:docMk/>
            <pc:sldMk cId="2856544599" sldId="970"/>
            <ac:spMk id="7" creationId="{FD0FD172-B4BD-4A01-8672-D3C2E4305B16}"/>
          </ac:spMkLst>
        </pc:spChg>
        <pc:graphicFrameChg chg="mod">
          <ac:chgData name="Dimitar Zahariev" userId="b84e4ebc77879e88" providerId="LiveId" clId="{FE35AA18-F0C9-43FC-A05F-79C8C1DC58EC}" dt="2022-03-01T08:34:24.802" v="53" actId="1076"/>
          <ac:graphicFrameMkLst>
            <pc:docMk/>
            <pc:sldMk cId="2856544599" sldId="970"/>
            <ac:graphicFrameMk id="5" creationId="{C9A07C50-DB27-4B27-9564-E6E6CE66CE54}"/>
          </ac:graphicFrameMkLst>
        </pc:graphicFrameChg>
      </pc:sldChg>
    </pc:docChg>
  </pc:docChgLst>
  <pc:docChgLst>
    <pc:chgData name="Dimitar Zahariev" userId="b84e4ebc77879e88" providerId="LiveId" clId="{A87BCFA9-4294-40D1-8E97-5197134C1D1D}"/>
    <pc:docChg chg="undo custSel addSld delSld modSld sldOrd delSection modSection">
      <pc:chgData name="Dimitar Zahariev" userId="b84e4ebc77879e88" providerId="LiveId" clId="{A87BCFA9-4294-40D1-8E97-5197134C1D1D}" dt="2020-06-08T10:48:33.520" v="141" actId="47"/>
      <pc:docMkLst>
        <pc:docMk/>
      </pc:docMkLst>
      <pc:sldChg chg="del">
        <pc:chgData name="Dimitar Zahariev" userId="b84e4ebc77879e88" providerId="LiveId" clId="{A87BCFA9-4294-40D1-8E97-5197134C1D1D}" dt="2020-06-08T10:44:09.928" v="10" actId="47"/>
        <pc:sldMkLst>
          <pc:docMk/>
          <pc:sldMk cId="3215379390" sldId="274"/>
        </pc:sldMkLst>
      </pc:sldChg>
      <pc:sldChg chg="ord">
        <pc:chgData name="Dimitar Zahariev" userId="b84e4ebc77879e88" providerId="LiveId" clId="{A87BCFA9-4294-40D1-8E97-5197134C1D1D}" dt="2020-06-08T10:45:53.192" v="46"/>
        <pc:sldMkLst>
          <pc:docMk/>
          <pc:sldMk cId="1646986932" sldId="276"/>
        </pc:sldMkLst>
      </pc:sldChg>
      <pc:sldChg chg="del">
        <pc:chgData name="Dimitar Zahariev" userId="b84e4ebc77879e88" providerId="LiveId" clId="{A87BCFA9-4294-40D1-8E97-5197134C1D1D}" dt="2020-06-08T10:46:01.467" v="48" actId="47"/>
        <pc:sldMkLst>
          <pc:docMk/>
          <pc:sldMk cId="3096658682" sldId="561"/>
        </pc:sldMkLst>
      </pc:sldChg>
      <pc:sldChg chg="del">
        <pc:chgData name="Dimitar Zahariev" userId="b84e4ebc77879e88" providerId="LiveId" clId="{A87BCFA9-4294-40D1-8E97-5197134C1D1D}" dt="2020-06-08T10:48:33.520" v="141" actId="47"/>
        <pc:sldMkLst>
          <pc:docMk/>
          <pc:sldMk cId="1276188225" sldId="562"/>
        </pc:sldMkLst>
      </pc:sldChg>
      <pc:sldChg chg="modSp mod ord">
        <pc:chgData name="Dimitar Zahariev" userId="b84e4ebc77879e88" providerId="LiveId" clId="{A87BCFA9-4294-40D1-8E97-5197134C1D1D}" dt="2020-06-08T10:45:35.084" v="42" actId="20577"/>
        <pc:sldMkLst>
          <pc:docMk/>
          <pc:sldMk cId="3834341455" sldId="563"/>
        </pc:sldMkLst>
        <pc:spChg chg="mod">
          <ac:chgData name="Dimitar Zahariev" userId="b84e4ebc77879e88" providerId="LiveId" clId="{A87BCFA9-4294-40D1-8E97-5197134C1D1D}" dt="2020-06-08T10:45:35.084" v="42" actId="20577"/>
          <ac:spMkLst>
            <pc:docMk/>
            <pc:sldMk cId="3834341455" sldId="563"/>
            <ac:spMk id="444418" creationId="{00000000-0000-0000-0000-000000000000}"/>
          </ac:spMkLst>
        </pc:spChg>
      </pc:sldChg>
      <pc:sldChg chg="del">
        <pc:chgData name="Dimitar Zahariev" userId="b84e4ebc77879e88" providerId="LiveId" clId="{A87BCFA9-4294-40D1-8E97-5197134C1D1D}" dt="2020-06-08T10:44:59.660" v="15" actId="2696"/>
        <pc:sldMkLst>
          <pc:docMk/>
          <pc:sldMk cId="1920674499" sldId="564"/>
        </pc:sldMkLst>
      </pc:sldChg>
      <pc:sldChg chg="modSp add del mod">
        <pc:chgData name="Dimitar Zahariev" userId="b84e4ebc77879e88" providerId="LiveId" clId="{A87BCFA9-4294-40D1-8E97-5197134C1D1D}" dt="2020-06-08T10:44:07.817" v="9" actId="20577"/>
        <pc:sldMkLst>
          <pc:docMk/>
          <pc:sldMk cId="2825810768" sldId="708"/>
        </pc:sldMkLst>
        <pc:spChg chg="mod">
          <ac:chgData name="Dimitar Zahariev" userId="b84e4ebc77879e88" providerId="LiveId" clId="{A87BCFA9-4294-40D1-8E97-5197134C1D1D}" dt="2020-06-08T10:44:07.817" v="9" actId="20577"/>
          <ac:spMkLst>
            <pc:docMk/>
            <pc:sldMk cId="2825810768" sldId="708"/>
            <ac:spMk id="2" creationId="{37F91798-9AD5-4209-8887-958029548481}"/>
          </ac:spMkLst>
        </pc:spChg>
      </pc:sldChg>
      <pc:sldChg chg="add del">
        <pc:chgData name="Dimitar Zahariev" userId="b84e4ebc77879e88" providerId="LiveId" clId="{A87BCFA9-4294-40D1-8E97-5197134C1D1D}" dt="2020-06-08T10:44:00.569" v="2"/>
        <pc:sldMkLst>
          <pc:docMk/>
          <pc:sldMk cId="1022073263" sldId="709"/>
        </pc:sldMkLst>
      </pc:sldChg>
      <pc:sldChg chg="add del">
        <pc:chgData name="Dimitar Zahariev" userId="b84e4ebc77879e88" providerId="LiveId" clId="{A87BCFA9-4294-40D1-8E97-5197134C1D1D}" dt="2020-06-08T10:44:00.569" v="2"/>
        <pc:sldMkLst>
          <pc:docMk/>
          <pc:sldMk cId="2101684696" sldId="777"/>
        </pc:sldMkLst>
      </pc:sldChg>
      <pc:sldChg chg="modSp add mod">
        <pc:chgData name="Dimitar Zahariev" userId="b84e4ebc77879e88" providerId="LiveId" clId="{A87BCFA9-4294-40D1-8E97-5197134C1D1D}" dt="2020-06-08T10:45:41.439" v="44" actId="20577"/>
        <pc:sldMkLst>
          <pc:docMk/>
          <pc:sldMk cId="3573638177" sldId="781"/>
        </pc:sldMkLst>
        <pc:spChg chg="mod">
          <ac:chgData name="Dimitar Zahariev" userId="b84e4ebc77879e88" providerId="LiveId" clId="{A87BCFA9-4294-40D1-8E97-5197134C1D1D}" dt="2020-06-08T10:45:41.439" v="44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add del mod">
        <pc:chgData name="Dimitar Zahariev" userId="b84e4ebc77879e88" providerId="LiveId" clId="{A87BCFA9-4294-40D1-8E97-5197134C1D1D}" dt="2020-06-08T10:44:16.495" v="12" actId="20577"/>
        <pc:sldMkLst>
          <pc:docMk/>
          <pc:sldMk cId="677116395" sldId="791"/>
        </pc:sldMkLst>
        <pc:spChg chg="mod">
          <ac:chgData name="Dimitar Zahariev" userId="b84e4ebc77879e88" providerId="LiveId" clId="{A87BCFA9-4294-40D1-8E97-5197134C1D1D}" dt="2020-06-08T10:44:16.495" v="12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 del">
        <pc:chgData name="Dimitar Zahariev" userId="b84e4ebc77879e88" providerId="LiveId" clId="{A87BCFA9-4294-40D1-8E97-5197134C1D1D}" dt="2020-06-08T10:45:54.522" v="47" actId="47"/>
        <pc:sldMkLst>
          <pc:docMk/>
          <pc:sldMk cId="462973193" sldId="792"/>
        </pc:sldMkLst>
      </pc:sldChg>
      <pc:sldChg chg="delSp modSp add mod">
        <pc:chgData name="Dimitar Zahariev" userId="b84e4ebc77879e88" providerId="LiveId" clId="{A87BCFA9-4294-40D1-8E97-5197134C1D1D}" dt="2020-06-08T10:48:25.378" v="140" actId="1037"/>
        <pc:sldMkLst>
          <pc:docMk/>
          <pc:sldMk cId="4076232561" sldId="960"/>
        </pc:sldMkLst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23" creationId="{BFC64B11-27AE-4B1A-A8AA-54374781DB2B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25" creationId="{F642F81E-5B98-45BE-9906-431DD9454765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0" creationId="{76D59260-3467-4EC4-87F6-53AB541B68A6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1" creationId="{BC22555A-9B36-4D58-A3CA-F5E9E2A479DC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3" creationId="{CB0018FF-E4DF-4F56-A792-BEE7B7C1A4F4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94" creationId="{4111B95E-2587-48E1-8F61-34563AA18744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96" creationId="{110CB6E0-6041-467B-B5BE-DE7652914DAD}"/>
          </ac:spMkLst>
        </pc:spChg>
        <pc:cxnChg chg="del mod">
          <ac:chgData name="Dimitar Zahariev" userId="b84e4ebc77879e88" providerId="LiveId" clId="{A87BCFA9-4294-40D1-8E97-5197134C1D1D}" dt="2020-06-08T10:47:45.602" v="65" actId="478"/>
          <ac:cxnSpMkLst>
            <pc:docMk/>
            <pc:sldMk cId="4076232561" sldId="960"/>
            <ac:cxnSpMk id="24" creationId="{FEC9FBF3-882A-406F-AA42-80F784D41FB4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A87BCFA9-4294-40D1-8E97-5197134C1D1D}" dt="2020-06-08T10:48:07.647" v="95" actId="1038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89" creationId="{58E76F53-8F46-406F-B5C4-74F8E46ABA55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92" creationId="{18552ECD-ABFF-403C-A37F-E87C48C4F137}"/>
          </ac:cxnSpMkLst>
        </pc:cxnChg>
        <pc:cxnChg chg="del mod">
          <ac:chgData name="Dimitar Zahariev" userId="b84e4ebc77879e88" providerId="LiveId" clId="{A87BCFA9-4294-40D1-8E97-5197134C1D1D}" dt="2020-06-08T10:47:45.602" v="65" actId="478"/>
          <ac:cxnSpMkLst>
            <pc:docMk/>
            <pc:sldMk cId="4076232561" sldId="960"/>
            <ac:cxnSpMk id="95" creationId="{46237E6A-7D94-4141-9AEF-D8312B663447}"/>
          </ac:cxnSpMkLst>
        </pc:cxnChg>
      </pc:sldChg>
    </pc:docChg>
  </pc:docChgLst>
  <pc:docChgLst>
    <pc:chgData name="Dimitar Zahariev" userId="b84e4ebc77879e88" providerId="LiveId" clId="{40C5AC40-5620-48EB-AF59-A6076175EB19}"/>
    <pc:docChg chg="custSel addSld delSld modSld modSection">
      <pc:chgData name="Dimitar Zahariev" userId="b84e4ebc77879e88" providerId="LiveId" clId="{40C5AC40-5620-48EB-AF59-A6076175EB19}" dt="2022-03-04T04:58:15.410" v="3851" actId="20577"/>
      <pc:docMkLst>
        <pc:docMk/>
      </pc:docMkLst>
      <pc:sldChg chg="modSp mod modAnim">
        <pc:chgData name="Dimitar Zahariev" userId="b84e4ebc77879e88" providerId="LiveId" clId="{40C5AC40-5620-48EB-AF59-A6076175EB19}" dt="2022-03-03T17:14:52.467" v="217"/>
        <pc:sldMkLst>
          <pc:docMk/>
          <pc:sldMk cId="1646986932" sldId="276"/>
        </pc:sldMkLst>
        <pc:spChg chg="mod">
          <ac:chgData name="Dimitar Zahariev" userId="b84e4ebc77879e88" providerId="LiveId" clId="{40C5AC40-5620-48EB-AF59-A6076175EB19}" dt="2022-03-03T17:14:42.900" v="213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40C5AC40-5620-48EB-AF59-A6076175EB19}" dt="2022-03-03T17:35:27.772" v="560" actId="47"/>
        <pc:sldMkLst>
          <pc:docMk/>
          <pc:sldMk cId="2087190546" sldId="349"/>
        </pc:sldMkLst>
      </pc:sldChg>
      <pc:sldChg chg="modSp mod">
        <pc:chgData name="Dimitar Zahariev" userId="b84e4ebc77879e88" providerId="LiveId" clId="{40C5AC40-5620-48EB-AF59-A6076175EB19}" dt="2022-03-03T17:25:05.194" v="385" actId="20577"/>
        <pc:sldMkLst>
          <pc:docMk/>
          <pc:sldMk cId="3057438600" sldId="523"/>
        </pc:sldMkLst>
        <pc:spChg chg="mod">
          <ac:chgData name="Dimitar Zahariev" userId="b84e4ebc77879e88" providerId="LiveId" clId="{40C5AC40-5620-48EB-AF59-A6076175EB19}" dt="2022-03-03T17:24:51.059" v="345" actId="20577"/>
          <ac:spMkLst>
            <pc:docMk/>
            <pc:sldMk cId="3057438600" sldId="523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25:05.194" v="385" actId="20577"/>
          <ac:spMkLst>
            <pc:docMk/>
            <pc:sldMk cId="3057438600" sldId="52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40C5AC40-5620-48EB-AF59-A6076175EB19}" dt="2022-03-03T17:30:55.588" v="553" actId="20577"/>
        <pc:sldMkLst>
          <pc:docMk/>
          <pc:sldMk cId="2913419660" sldId="553"/>
        </pc:sldMkLst>
        <pc:spChg chg="mod">
          <ac:chgData name="Dimitar Zahariev" userId="b84e4ebc77879e88" providerId="LiveId" clId="{40C5AC40-5620-48EB-AF59-A6076175EB19}" dt="2022-03-03T17:30:29.044" v="522" actId="20577"/>
          <ac:spMkLst>
            <pc:docMk/>
            <pc:sldMk cId="2913419660" sldId="553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30:55.588" v="553" actId="20577"/>
          <ac:spMkLst>
            <pc:docMk/>
            <pc:sldMk cId="2913419660" sldId="55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40C5AC40-5620-48EB-AF59-A6076175EB19}" dt="2022-03-04T04:18:12.346" v="2895"/>
        <pc:sldMkLst>
          <pc:docMk/>
          <pc:sldMk cId="1450764956" sldId="559"/>
        </pc:sldMkLst>
        <pc:spChg chg="mod">
          <ac:chgData name="Dimitar Zahariev" userId="b84e4ebc77879e88" providerId="LiveId" clId="{40C5AC40-5620-48EB-AF59-A6076175EB19}" dt="2022-03-04T04:18:12.346" v="2895"/>
          <ac:spMkLst>
            <pc:docMk/>
            <pc:sldMk cId="1450764956" sldId="559"/>
            <ac:spMk id="6" creationId="{3CD24F9A-BE72-4F77-BB1C-1B271A5322EA}"/>
          </ac:spMkLst>
        </pc:spChg>
      </pc:sldChg>
      <pc:sldChg chg="modSp mod">
        <pc:chgData name="Dimitar Zahariev" userId="b84e4ebc77879e88" providerId="LiveId" clId="{40C5AC40-5620-48EB-AF59-A6076175EB19}" dt="2022-03-03T17:26:30.748" v="506" actId="20577"/>
        <pc:sldMkLst>
          <pc:docMk/>
          <pc:sldMk cId="1736753461" sldId="576"/>
        </pc:sldMkLst>
        <pc:spChg chg="mod">
          <ac:chgData name="Dimitar Zahariev" userId="b84e4ebc77879e88" providerId="LiveId" clId="{40C5AC40-5620-48EB-AF59-A6076175EB19}" dt="2022-03-03T17:26:30.748" v="506" actId="20577"/>
          <ac:spMkLst>
            <pc:docMk/>
            <pc:sldMk cId="1736753461" sldId="576"/>
            <ac:spMk id="6" creationId="{3CD24F9A-BE72-4F77-BB1C-1B271A5322EA}"/>
          </ac:spMkLst>
        </pc:spChg>
      </pc:sldChg>
      <pc:sldChg chg="modSp modAnim">
        <pc:chgData name="Dimitar Zahariev" userId="b84e4ebc77879e88" providerId="LiveId" clId="{40C5AC40-5620-48EB-AF59-A6076175EB19}" dt="2022-03-04T03:53:30.381" v="1873" actId="20577"/>
        <pc:sldMkLst>
          <pc:docMk/>
          <pc:sldMk cId="2911407874" sldId="654"/>
        </pc:sldMkLst>
        <pc:spChg chg="mod">
          <ac:chgData name="Dimitar Zahariev" userId="b84e4ebc77879e88" providerId="LiveId" clId="{40C5AC40-5620-48EB-AF59-A6076175EB19}" dt="2022-03-04T03:53:30.381" v="1873" actId="20577"/>
          <ac:spMkLst>
            <pc:docMk/>
            <pc:sldMk cId="2911407874" sldId="654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55:39.949" v="1024" actId="20577"/>
          <ac:spMkLst>
            <pc:docMk/>
            <pc:sldMk cId="2911407874" sldId="654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40C5AC40-5620-48EB-AF59-A6076175EB19}" dt="2022-03-03T17:16:41.195" v="290" actId="20577"/>
        <pc:sldMkLst>
          <pc:docMk/>
          <pc:sldMk cId="3437750296" sldId="663"/>
        </pc:sldMkLst>
        <pc:spChg chg="mod">
          <ac:chgData name="Dimitar Zahariev" userId="b84e4ebc77879e88" providerId="LiveId" clId="{40C5AC40-5620-48EB-AF59-A6076175EB19}" dt="2022-03-03T17:16:33.526" v="262" actId="313"/>
          <ac:spMkLst>
            <pc:docMk/>
            <pc:sldMk cId="3437750296" sldId="663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16:41.195" v="290" actId="20577"/>
          <ac:spMkLst>
            <pc:docMk/>
            <pc:sldMk cId="3437750296" sldId="663"/>
            <ac:spMk id="7" creationId="{4E36010E-8FA6-4F8E-AE82-4DA2F45E992C}"/>
          </ac:spMkLst>
        </pc:spChg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160487603" sldId="666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3301787183" sldId="667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3925436558" sldId="668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202954785" sldId="670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201452865" sldId="671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2787124822" sldId="674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3299399157" sldId="675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2019528443" sldId="683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420033969" sldId="692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015273745" sldId="701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3230846983" sldId="702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2814752426" sldId="703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44929147" sldId="704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4193163984" sldId="705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763126517" sldId="706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1116840172" sldId="707"/>
        </pc:sldMkLst>
      </pc:sldChg>
      <pc:sldChg chg="modSp mod">
        <pc:chgData name="Dimitar Zahariev" userId="b84e4ebc77879e88" providerId="LiveId" clId="{40C5AC40-5620-48EB-AF59-A6076175EB19}" dt="2022-03-03T16:40:50.390" v="3" actId="20577"/>
        <pc:sldMkLst>
          <pc:docMk/>
          <pc:sldMk cId="4076232561" sldId="960"/>
        </pc:sldMkLst>
        <pc:spChg chg="mod">
          <ac:chgData name="Dimitar Zahariev" userId="b84e4ebc77879e88" providerId="LiveId" clId="{40C5AC40-5620-48EB-AF59-A6076175EB19}" dt="2022-03-03T16:40:47.685" v="1" actId="2057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40C5AC40-5620-48EB-AF59-A6076175EB19}" dt="2022-03-03T16:40:50.390" v="3" actId="20577"/>
          <ac:spMkLst>
            <pc:docMk/>
            <pc:sldMk cId="4076232561" sldId="960"/>
            <ac:spMk id="90" creationId="{76D59260-3467-4EC4-87F6-53AB541B68A6}"/>
          </ac:spMkLst>
        </pc:spChg>
      </pc:sldChg>
      <pc:sldChg chg="delSp modSp mod delAnim">
        <pc:chgData name="Dimitar Zahariev" userId="b84e4ebc77879e88" providerId="LiveId" clId="{40C5AC40-5620-48EB-AF59-A6076175EB19}" dt="2022-03-03T17:35:06.234" v="559" actId="1076"/>
        <pc:sldMkLst>
          <pc:docMk/>
          <pc:sldMk cId="2856544599" sldId="970"/>
        </pc:sldMkLst>
        <pc:spChg chg="del">
          <ac:chgData name="Dimitar Zahariev" userId="b84e4ebc77879e88" providerId="LiveId" clId="{40C5AC40-5620-48EB-AF59-A6076175EB19}" dt="2022-03-03T17:34:51.025" v="557" actId="478"/>
          <ac:spMkLst>
            <pc:docMk/>
            <pc:sldMk cId="2856544599" sldId="970"/>
            <ac:spMk id="3" creationId="{8DA66BFE-BAE1-4010-AD31-AC9FF2D029F0}"/>
          </ac:spMkLst>
        </pc:spChg>
        <pc:spChg chg="mod">
          <ac:chgData name="Dimitar Zahariev" userId="b84e4ebc77879e88" providerId="LiveId" clId="{40C5AC40-5620-48EB-AF59-A6076175EB19}" dt="2022-03-03T17:35:03.171" v="558" actId="1076"/>
          <ac:spMkLst>
            <pc:docMk/>
            <pc:sldMk cId="2856544599" sldId="970"/>
            <ac:spMk id="6" creationId="{6C485AD7-C790-4B4A-9E01-EC5BA0D67A47}"/>
          </ac:spMkLst>
        </pc:spChg>
        <pc:spChg chg="mod">
          <ac:chgData name="Dimitar Zahariev" userId="b84e4ebc77879e88" providerId="LiveId" clId="{40C5AC40-5620-48EB-AF59-A6076175EB19}" dt="2022-03-03T17:35:06.234" v="559" actId="1076"/>
          <ac:spMkLst>
            <pc:docMk/>
            <pc:sldMk cId="2856544599" sldId="970"/>
            <ac:spMk id="7" creationId="{FD0FD172-B4BD-4A01-8672-D3C2E4305B16}"/>
          </ac:spMkLst>
        </pc:spChg>
      </pc:sldChg>
      <pc:sldChg chg="modSp add del mod modClrScheme chgLayout">
        <pc:chgData name="Dimitar Zahariev" userId="b84e4ebc77879e88" providerId="LiveId" clId="{40C5AC40-5620-48EB-AF59-A6076175EB19}" dt="2022-03-03T16:43:18.609" v="6" actId="2696"/>
        <pc:sldMkLst>
          <pc:docMk/>
          <pc:sldMk cId="239548195" sldId="973"/>
        </pc:sldMkLst>
        <pc:spChg chg="mod ord">
          <ac:chgData name="Dimitar Zahariev" userId="b84e4ebc77879e88" providerId="LiveId" clId="{40C5AC40-5620-48EB-AF59-A6076175EB19}" dt="2022-03-03T16:41:03.974" v="5" actId="700"/>
          <ac:spMkLst>
            <pc:docMk/>
            <pc:sldMk cId="239548195" sldId="973"/>
            <ac:spMk id="3" creationId="{F8700DDA-829F-484D-AC42-6A99AB035E25}"/>
          </ac:spMkLst>
        </pc:spChg>
        <pc:spChg chg="mod ord">
          <ac:chgData name="Dimitar Zahariev" userId="b84e4ebc77879e88" providerId="LiveId" clId="{40C5AC40-5620-48EB-AF59-A6076175EB19}" dt="2022-03-03T16:41:03.974" v="5" actId="700"/>
          <ac:spMkLst>
            <pc:docMk/>
            <pc:sldMk cId="239548195" sldId="973"/>
            <ac:spMk id="4" creationId="{BC0FF53B-AF86-4431-9C59-D602B11471C7}"/>
          </ac:spMkLst>
        </pc:spChg>
      </pc:sldChg>
      <pc:sldChg chg="modSp add mod modAnim">
        <pc:chgData name="Dimitar Zahariev" userId="b84e4ebc77879e88" providerId="LiveId" clId="{40C5AC40-5620-48EB-AF59-A6076175EB19}" dt="2022-03-04T03:41:54.045" v="1689"/>
        <pc:sldMkLst>
          <pc:docMk/>
          <pc:sldMk cId="4180839189" sldId="973"/>
        </pc:sldMkLst>
        <pc:spChg chg="mod">
          <ac:chgData name="Dimitar Zahariev" userId="b84e4ebc77879e88" providerId="LiveId" clId="{40C5AC40-5620-48EB-AF59-A6076175EB19}" dt="2022-03-04T03:41:49.573" v="1688" actId="20577"/>
          <ac:spMkLst>
            <pc:docMk/>
            <pc:sldMk cId="4180839189" sldId="973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55:25.551" v="993" actId="20577"/>
          <ac:spMkLst>
            <pc:docMk/>
            <pc:sldMk cId="4180839189" sldId="973"/>
            <ac:spMk id="4" creationId="{00000000-0000-0000-0000-000000000000}"/>
          </ac:spMkLst>
        </pc:spChg>
      </pc:sldChg>
      <pc:sldChg chg="add del">
        <pc:chgData name="Dimitar Zahariev" userId="b84e4ebc77879e88" providerId="LiveId" clId="{40C5AC40-5620-48EB-AF59-A6076175EB19}" dt="2022-03-03T17:55:20.927" v="984" actId="47"/>
        <pc:sldMkLst>
          <pc:docMk/>
          <pc:sldMk cId="3020249266" sldId="974"/>
        </pc:sldMkLst>
      </pc:sldChg>
      <pc:sldChg chg="modSp add mod modAnim">
        <pc:chgData name="Dimitar Zahariev" userId="b84e4ebc77879e88" providerId="LiveId" clId="{40C5AC40-5620-48EB-AF59-A6076175EB19}" dt="2022-03-04T04:09:56.740" v="2574" actId="20577"/>
        <pc:sldMkLst>
          <pc:docMk/>
          <pc:sldMk cId="2148800848" sldId="975"/>
        </pc:sldMkLst>
        <pc:spChg chg="mod">
          <ac:chgData name="Dimitar Zahariev" userId="b84e4ebc77879e88" providerId="LiveId" clId="{40C5AC40-5620-48EB-AF59-A6076175EB19}" dt="2022-03-04T04:09:56.740" v="2574" actId="20577"/>
          <ac:spMkLst>
            <pc:docMk/>
            <pc:sldMk cId="2148800848" sldId="975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02:15.894" v="2020" actId="20577"/>
          <ac:spMkLst>
            <pc:docMk/>
            <pc:sldMk cId="2148800848" sldId="975"/>
            <ac:spMk id="4" creationId="{00000000-0000-0000-0000-000000000000}"/>
          </ac:spMkLst>
        </pc:spChg>
      </pc:sldChg>
      <pc:sldChg chg="modSp add mod modAnim">
        <pc:chgData name="Dimitar Zahariev" userId="b84e4ebc77879e88" providerId="LiveId" clId="{40C5AC40-5620-48EB-AF59-A6076175EB19}" dt="2022-03-04T04:13:46.509" v="2894" actId="113"/>
        <pc:sldMkLst>
          <pc:docMk/>
          <pc:sldMk cId="2227810754" sldId="976"/>
        </pc:sldMkLst>
        <pc:spChg chg="mod">
          <ac:chgData name="Dimitar Zahariev" userId="b84e4ebc77879e88" providerId="LiveId" clId="{40C5AC40-5620-48EB-AF59-A6076175EB19}" dt="2022-03-04T04:13:46.509" v="2894" actId="113"/>
          <ac:spMkLst>
            <pc:docMk/>
            <pc:sldMk cId="2227810754" sldId="976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02:26.753" v="2044" actId="20577"/>
          <ac:spMkLst>
            <pc:docMk/>
            <pc:sldMk cId="2227810754" sldId="97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40C5AC40-5620-48EB-AF59-A6076175EB19}" dt="2022-03-03T17:25:50.546" v="446" actId="20577"/>
        <pc:sldMkLst>
          <pc:docMk/>
          <pc:sldMk cId="2269094483" sldId="977"/>
        </pc:sldMkLst>
        <pc:spChg chg="mod">
          <ac:chgData name="Dimitar Zahariev" userId="b84e4ebc77879e88" providerId="LiveId" clId="{40C5AC40-5620-48EB-AF59-A6076175EB19}" dt="2022-03-03T17:25:42.779" v="421" actId="20577"/>
          <ac:spMkLst>
            <pc:docMk/>
            <pc:sldMk cId="2269094483" sldId="977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25:50.546" v="446" actId="20577"/>
          <ac:spMkLst>
            <pc:docMk/>
            <pc:sldMk cId="2269094483" sldId="977"/>
            <ac:spMk id="7" creationId="{4E36010E-8FA6-4F8E-AE82-4DA2F45E992C}"/>
          </ac:spMkLst>
        </pc:spChg>
      </pc:sldChg>
      <pc:sldChg chg="modSp add mod modAnim">
        <pc:chgData name="Dimitar Zahariev" userId="b84e4ebc77879e88" providerId="LiveId" clId="{40C5AC40-5620-48EB-AF59-A6076175EB19}" dt="2022-03-03T17:44:20.988" v="963" actId="20577"/>
        <pc:sldMkLst>
          <pc:docMk/>
          <pc:sldMk cId="3367840673" sldId="978"/>
        </pc:sldMkLst>
        <pc:spChg chg="mod">
          <ac:chgData name="Dimitar Zahariev" userId="b84e4ebc77879e88" providerId="LiveId" clId="{40C5AC40-5620-48EB-AF59-A6076175EB19}" dt="2022-03-03T17:44:20.988" v="963" actId="20577"/>
          <ac:spMkLst>
            <pc:docMk/>
            <pc:sldMk cId="3367840673" sldId="978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42:01.068" v="583" actId="20577"/>
          <ac:spMkLst>
            <pc:docMk/>
            <pc:sldMk cId="3367840673" sldId="978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40C5AC40-5620-48EB-AF59-A6076175EB19}" dt="2022-03-03T17:26:20.722" v="488" actId="20577"/>
        <pc:sldMkLst>
          <pc:docMk/>
          <pc:sldMk cId="1942592791" sldId="979"/>
        </pc:sldMkLst>
        <pc:spChg chg="mod">
          <ac:chgData name="Dimitar Zahariev" userId="b84e4ebc77879e88" providerId="LiveId" clId="{40C5AC40-5620-48EB-AF59-A6076175EB19}" dt="2022-03-03T17:26:20.722" v="488" actId="20577"/>
          <ac:spMkLst>
            <pc:docMk/>
            <pc:sldMk cId="1942592791" sldId="979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26:16.175" v="487" actId="20577"/>
          <ac:spMkLst>
            <pc:docMk/>
            <pc:sldMk cId="1942592791" sldId="979"/>
            <ac:spMk id="7" creationId="{4E36010E-8FA6-4F8E-AE82-4DA2F45E992C}"/>
          </ac:spMkLst>
        </pc:spChg>
      </pc:sldChg>
      <pc:sldChg chg="modSp add mod modAnim">
        <pc:chgData name="Dimitar Zahariev" userId="b84e4ebc77879e88" providerId="LiveId" clId="{40C5AC40-5620-48EB-AF59-A6076175EB19}" dt="2022-03-04T04:01:43.359" v="2007" actId="20577"/>
        <pc:sldMkLst>
          <pc:docMk/>
          <pc:sldMk cId="3549155648" sldId="980"/>
        </pc:sldMkLst>
        <pc:spChg chg="mod">
          <ac:chgData name="Dimitar Zahariev" userId="b84e4ebc77879e88" providerId="LiveId" clId="{40C5AC40-5620-48EB-AF59-A6076175EB19}" dt="2022-03-04T04:01:43.359" v="2007" actId="20577"/>
          <ac:spMkLst>
            <pc:docMk/>
            <pc:sldMk cId="3549155648" sldId="980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44:49.668" v="983" actId="20577"/>
          <ac:spMkLst>
            <pc:docMk/>
            <pc:sldMk cId="3549155648" sldId="980"/>
            <ac:spMk id="4" creationId="{00000000-0000-0000-0000-000000000000}"/>
          </ac:spMkLst>
        </pc:spChg>
      </pc:sldChg>
      <pc:sldChg chg="addSp delSp modSp add mod modAnim">
        <pc:chgData name="Dimitar Zahariev" userId="b84e4ebc77879e88" providerId="LiveId" clId="{40C5AC40-5620-48EB-AF59-A6076175EB19}" dt="2022-03-04T04:44:34.079" v="3412" actId="20577"/>
        <pc:sldMkLst>
          <pc:docMk/>
          <pc:sldMk cId="3052953522" sldId="981"/>
        </pc:sldMkLst>
        <pc:spChg chg="mod">
          <ac:chgData name="Dimitar Zahariev" userId="b84e4ebc77879e88" providerId="LiveId" clId="{40C5AC40-5620-48EB-AF59-A6076175EB19}" dt="2022-03-04T04:44:34.079" v="3412" actId="20577"/>
          <ac:spMkLst>
            <pc:docMk/>
            <pc:sldMk cId="3052953522" sldId="981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36:37.144" v="2919" actId="20577"/>
          <ac:spMkLst>
            <pc:docMk/>
            <pc:sldMk cId="3052953522" sldId="981"/>
            <ac:spMk id="4" creationId="{00000000-0000-0000-0000-000000000000}"/>
          </ac:spMkLst>
        </pc:spChg>
        <pc:spChg chg="add del">
          <ac:chgData name="Dimitar Zahariev" userId="b84e4ebc77879e88" providerId="LiveId" clId="{40C5AC40-5620-48EB-AF59-A6076175EB19}" dt="2022-03-04T04:43:05.480" v="3313"/>
          <ac:spMkLst>
            <pc:docMk/>
            <pc:sldMk cId="3052953522" sldId="981"/>
            <ac:spMk id="5" creationId="{B2CA9F96-2121-43B7-8090-9E4A9FC56CB1}"/>
          </ac:spMkLst>
        </pc:spChg>
      </pc:sldChg>
      <pc:sldChg chg="modSp add mod modAnim">
        <pc:chgData name="Dimitar Zahariev" userId="b84e4ebc77879e88" providerId="LiveId" clId="{40C5AC40-5620-48EB-AF59-A6076175EB19}" dt="2022-03-04T04:58:15.410" v="3851" actId="20577"/>
        <pc:sldMkLst>
          <pc:docMk/>
          <pc:sldMk cId="2945677626" sldId="982"/>
        </pc:sldMkLst>
        <pc:spChg chg="mod">
          <ac:chgData name="Dimitar Zahariev" userId="b84e4ebc77879e88" providerId="LiveId" clId="{40C5AC40-5620-48EB-AF59-A6076175EB19}" dt="2022-03-04T04:58:15.410" v="3851" actId="20577"/>
          <ac:spMkLst>
            <pc:docMk/>
            <pc:sldMk cId="2945677626" sldId="982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36:42.508" v="2927" actId="20577"/>
          <ac:spMkLst>
            <pc:docMk/>
            <pc:sldMk cId="2945677626" sldId="982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6910D04F-7864-4667-B388-ED0C132B410C}"/>
    <pc:docChg chg="custSel addSld delSld modSld modSection">
      <pc:chgData name="Dimitar Zahariev" userId="b84e4ebc77879e88" providerId="LiveId" clId="{6910D04F-7864-4667-B388-ED0C132B410C}" dt="2020-06-09T13:23:42.229" v="90" actId="20577"/>
      <pc:docMkLst>
        <pc:docMk/>
      </pc:docMkLst>
      <pc:sldChg chg="modSp mod modAnim">
        <pc:chgData name="Dimitar Zahariev" userId="b84e4ebc77879e88" providerId="LiveId" clId="{6910D04F-7864-4667-B388-ED0C132B410C}" dt="2020-06-09T13:23:42.229" v="90" actId="20577"/>
        <pc:sldMkLst>
          <pc:docMk/>
          <pc:sldMk cId="1646986932" sldId="276"/>
        </pc:sldMkLst>
        <pc:spChg chg="mod">
          <ac:chgData name="Dimitar Zahariev" userId="b84e4ebc77879e88" providerId="LiveId" clId="{6910D04F-7864-4667-B388-ED0C132B410C}" dt="2020-06-09T13:23:42.229" v="9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3538928320" sldId="401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144186764" sldId="405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582614691" sldId="490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1293583112" sldId="491"/>
        </pc:sldMkLst>
      </pc:sldChg>
      <pc:sldChg chg="modSp">
        <pc:chgData name="Dimitar Zahariev" userId="b84e4ebc77879e88" providerId="LiveId" clId="{6910D04F-7864-4667-B388-ED0C132B410C}" dt="2020-06-08T11:25:45.032" v="18" actId="20577"/>
        <pc:sldMkLst>
          <pc:docMk/>
          <pc:sldMk cId="2201452865" sldId="671"/>
        </pc:sldMkLst>
        <pc:spChg chg="mod">
          <ac:chgData name="Dimitar Zahariev" userId="b84e4ebc77879e88" providerId="LiveId" clId="{6910D04F-7864-4667-B388-ED0C132B410C}" dt="2020-06-08T11:25:45.032" v="18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6910D04F-7864-4667-B388-ED0C132B410C}" dt="2020-06-08T11:33:47.376" v="22" actId="20577"/>
        <pc:sldMkLst>
          <pc:docMk/>
          <pc:sldMk cId="3299399157" sldId="675"/>
        </pc:sldMkLst>
        <pc:spChg chg="mod">
          <ac:chgData name="Dimitar Zahariev" userId="b84e4ebc77879e88" providerId="LiveId" clId="{6910D04F-7864-4667-B388-ED0C132B410C}" dt="2020-06-08T11:33:47.376" v="22" actId="20577"/>
          <ac:spMkLst>
            <pc:docMk/>
            <pc:sldMk cId="3299399157" sldId="67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6910D04F-7864-4667-B388-ED0C132B410C}" dt="2020-06-09T13:22:06.093" v="35" actId="20577"/>
        <pc:sldMkLst>
          <pc:docMk/>
          <pc:sldMk cId="2101684696" sldId="777"/>
        </pc:sldMkLst>
        <pc:spChg chg="mod">
          <ac:chgData name="Dimitar Zahariev" userId="b84e4ebc77879e88" providerId="LiveId" clId="{6910D04F-7864-4667-B388-ED0C132B410C}" dt="2020-06-09T13:22:06.093" v="35" actId="20577"/>
          <ac:spMkLst>
            <pc:docMk/>
            <pc:sldMk cId="2101684696" sldId="777"/>
            <ac:spMk id="5" creationId="{CE3A497E-D31F-4160-B181-5B0926196B2A}"/>
          </ac:spMkLst>
        </pc:spChg>
      </pc:sldChg>
      <pc:sldChg chg="modSp mod">
        <pc:chgData name="Dimitar Zahariev" userId="b84e4ebc77879e88" providerId="LiveId" clId="{6910D04F-7864-4667-B388-ED0C132B410C}" dt="2020-06-09T13:23:22.288" v="65" actId="20577"/>
        <pc:sldMkLst>
          <pc:docMk/>
          <pc:sldMk cId="4076232561" sldId="960"/>
        </pc:sldMkLst>
        <pc:spChg chg="mod">
          <ac:chgData name="Dimitar Zahariev" userId="b84e4ebc77879e88" providerId="LiveId" clId="{6910D04F-7864-4667-B388-ED0C132B410C}" dt="2020-06-09T13:22:43.454" v="46" actId="6549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6910D04F-7864-4667-B388-ED0C132B410C}" dt="2020-06-09T13:23:22.288" v="65" actId="20577"/>
          <ac:spMkLst>
            <pc:docMk/>
            <pc:sldMk cId="4076232561" sldId="960"/>
            <ac:spMk id="81" creationId="{5557CECA-D4EC-44D4-A5B4-70EB940A8510}"/>
          </ac:spMkLst>
        </pc:spChg>
        <pc:spChg chg="mod">
          <ac:chgData name="Dimitar Zahariev" userId="b84e4ebc77879e88" providerId="LiveId" clId="{6910D04F-7864-4667-B388-ED0C132B410C}" dt="2020-06-09T13:22:52.570" v="48" actId="2057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6910D04F-7864-4667-B388-ED0C132B410C}" dt="2020-06-09T13:23:11.895" v="63" actId="20577"/>
          <ac:spMkLst>
            <pc:docMk/>
            <pc:sldMk cId="4076232561" sldId="960"/>
            <ac:spMk id="91" creationId="{BC22555A-9B36-4D58-A3CA-F5E9E2A479DC}"/>
          </ac:spMkLst>
        </pc:spChg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326907048" sldId="961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2102493134" sldId="962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442370095" sldId="963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028908468" sldId="964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3839367367" sldId="965"/>
        </pc:sldMkLst>
      </pc:sldChg>
    </pc:docChg>
  </pc:docChgLst>
  <pc:docChgLst>
    <pc:chgData name="Dimitar Zahariev" userId="b84e4ebc77879e88" providerId="LiveId" clId="{960328F3-0DDD-41C3-9455-7C6C6FC7631E}"/>
    <pc:docChg chg="addSld delSld modSld modSection">
      <pc:chgData name="Dimitar Zahariev" userId="b84e4ebc77879e88" providerId="LiveId" clId="{960328F3-0DDD-41C3-9455-7C6C6FC7631E}" dt="2022-10-18T10:17:40.244" v="13" actId="113"/>
      <pc:docMkLst>
        <pc:docMk/>
      </pc:docMkLst>
      <pc:sldChg chg="add">
        <pc:chgData name="Dimitar Zahariev" userId="b84e4ebc77879e88" providerId="LiveId" clId="{960328F3-0DDD-41C3-9455-7C6C6FC7631E}" dt="2022-10-18T10:15:05.052" v="0"/>
        <pc:sldMkLst>
          <pc:docMk/>
          <pc:sldMk cId="1022073263" sldId="388"/>
        </pc:sldMkLst>
      </pc:sldChg>
      <pc:sldChg chg="del">
        <pc:chgData name="Dimitar Zahariev" userId="b84e4ebc77879e88" providerId="LiveId" clId="{960328F3-0DDD-41C3-9455-7C6C6FC7631E}" dt="2022-10-18T10:15:08.938" v="1" actId="47"/>
        <pc:sldMkLst>
          <pc:docMk/>
          <pc:sldMk cId="2748909521" sldId="966"/>
        </pc:sldMkLst>
      </pc:sldChg>
      <pc:sldChg chg="del">
        <pc:chgData name="Dimitar Zahariev" userId="b84e4ebc77879e88" providerId="LiveId" clId="{960328F3-0DDD-41C3-9455-7C6C6FC7631E}" dt="2022-10-18T10:17:02.120" v="12" actId="47"/>
        <pc:sldMkLst>
          <pc:docMk/>
          <pc:sldMk cId="2856544599" sldId="970"/>
        </pc:sldMkLst>
      </pc:sldChg>
      <pc:sldChg chg="modSp add mod">
        <pc:chgData name="Dimitar Zahariev" userId="b84e4ebc77879e88" providerId="LiveId" clId="{960328F3-0DDD-41C3-9455-7C6C6FC7631E}" dt="2022-10-18T10:16:53.206" v="11" actId="27918"/>
        <pc:sldMkLst>
          <pc:docMk/>
          <pc:sldMk cId="2122199731" sldId="974"/>
        </pc:sldMkLst>
        <pc:spChg chg="mod">
          <ac:chgData name="Dimitar Zahariev" userId="b84e4ebc77879e88" providerId="LiveId" clId="{960328F3-0DDD-41C3-9455-7C6C6FC7631E}" dt="2022-10-18T10:15:25.750" v="3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960328F3-0DDD-41C3-9455-7C6C6FC7631E}" dt="2022-10-18T10:15:34" v="6" actId="20577"/>
          <ac:spMkLst>
            <pc:docMk/>
            <pc:sldMk cId="2122199731" sldId="974"/>
            <ac:spMk id="6" creationId="{6C485AD7-C790-4B4A-9E01-EC5BA0D67A47}"/>
          </ac:spMkLst>
        </pc:spChg>
      </pc:sldChg>
      <pc:sldChg chg="modSp">
        <pc:chgData name="Dimitar Zahariev" userId="b84e4ebc77879e88" providerId="LiveId" clId="{960328F3-0DDD-41C3-9455-7C6C6FC7631E}" dt="2022-10-18T10:17:40.244" v="13" actId="113"/>
        <pc:sldMkLst>
          <pc:docMk/>
          <pc:sldMk cId="3052953522" sldId="981"/>
        </pc:sldMkLst>
        <pc:spChg chg="mod">
          <ac:chgData name="Dimitar Zahariev" userId="b84e4ebc77879e88" providerId="LiveId" clId="{960328F3-0DDD-41C3-9455-7C6C6FC7631E}" dt="2022-10-18T10:17:40.244" v="13" actId="113"/>
          <ac:spMkLst>
            <pc:docMk/>
            <pc:sldMk cId="3052953522" sldId="981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109</c:v>
                </c:pt>
                <c:pt idx="1">
                  <c:v>108</c:v>
                </c:pt>
                <c:pt idx="2">
                  <c:v>79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00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473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44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777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333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576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5.png"/><Relationship Id="rId4" Type="http://schemas.openxmlformats.org/officeDocument/2006/relationships/hyperlink" Target="https://softuni.org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24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12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12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53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70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16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32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4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391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798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642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5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jenkins.io/" TargetMode="External"/><Relationship Id="rId7" Type="http://schemas.openxmlformats.org/officeDocument/2006/relationships/hyperlink" Target="https://plugins.jenkin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enkins.io/doc/book/managing/" TargetMode="External"/><Relationship Id="rId5" Type="http://schemas.openxmlformats.org/officeDocument/2006/relationships/hyperlink" Target="https://jenkins.io/doc/book/pipeline/" TargetMode="External"/><Relationship Id="rId4" Type="http://schemas.openxmlformats.org/officeDocument/2006/relationships/hyperlink" Target="https://jenkins.io/doc/book/installin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7.jpe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0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8.png"/><Relationship Id="rId15" Type="http://schemas.openxmlformats.org/officeDocument/2006/relationships/image" Target="../media/image63.jpeg"/><Relationship Id="rId23" Type="http://schemas.openxmlformats.org/officeDocument/2006/relationships/image" Target="../media/image6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not considered good practice to execute jobs on the host</a:t>
            </a:r>
          </a:p>
          <a:p>
            <a:pPr>
              <a:lnSpc>
                <a:spcPct val="100000"/>
              </a:lnSpc>
            </a:pPr>
            <a:r>
              <a:rPr lang="en-US" dirty="0"/>
              <a:t>Instead, we can register nodes and use them as executors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mix and match platforms and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Furthermore, we can have on-premises and cloud hosts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even have virtual machines and physical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will increase not only the variety but also the capacity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Offloading?</a:t>
            </a:r>
          </a:p>
        </p:txBody>
      </p:sp>
    </p:spTree>
    <p:extLst>
      <p:ext uri="{BB962C8B-B14F-4D97-AF65-F5344CB8AC3E}">
        <p14:creationId xmlns:p14="http://schemas.microsoft.com/office/powerpoint/2010/main" val="29114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Credentials and keys setup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a node</a:t>
            </a:r>
          </a:p>
          <a:p>
            <a:pPr>
              <a:lnSpc>
                <a:spcPct val="100000"/>
              </a:lnSpc>
            </a:pPr>
            <a:r>
              <a:rPr lang="en-US" dirty="0"/>
              <a:t>Assign label(s)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Configure # of executors, workspace, etc.</a:t>
            </a:r>
          </a:p>
          <a:p>
            <a:pPr>
              <a:lnSpc>
                <a:spcPct val="100000"/>
              </a:lnSpc>
            </a:pPr>
            <a:r>
              <a:rPr lang="en-US" dirty="0"/>
              <a:t>Deploy an agent</a:t>
            </a:r>
          </a:p>
          <a:p>
            <a:pPr>
              <a:lnSpc>
                <a:spcPct val="100000"/>
              </a:lnSpc>
            </a:pPr>
            <a:r>
              <a:rPr lang="en-US" dirty="0"/>
              <a:t>Start using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41808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" y="4704825"/>
            <a:ext cx="11914632" cy="768084"/>
          </a:xfrm>
        </p:spPr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Jenkins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Command Line Interface (CLI)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Users and administrators can use script or shell 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It allows access over SSH</a:t>
            </a:r>
          </a:p>
          <a:p>
            <a:pPr>
              <a:lnSpc>
                <a:spcPct val="100000"/>
              </a:lnSpc>
            </a:pPr>
            <a:r>
              <a:rPr lang="en-US" dirty="0"/>
              <a:t>Or via downloadable CLI client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either HTTP, SSH or WebSocket to work with the CLI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there is a Groovy-based script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CLI</a:t>
            </a:r>
          </a:p>
        </p:txBody>
      </p:sp>
    </p:spTree>
    <p:extLst>
      <p:ext uri="{BB962C8B-B14F-4D97-AF65-F5344CB8AC3E}">
        <p14:creationId xmlns:p14="http://schemas.microsoft.com/office/powerpoint/2010/main" val="21488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help </a:t>
            </a:r>
            <a:r>
              <a:rPr lang="en-US" dirty="0"/>
              <a:t>can be used to get the list of all commands or information about specific command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list-jobs</a:t>
            </a:r>
            <a:r>
              <a:rPr lang="en-US" dirty="0"/>
              <a:t> returns a list of all available jobs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build</a:t>
            </a:r>
            <a:r>
              <a:rPr lang="en-US" dirty="0"/>
              <a:t> allows for job execution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create-job </a:t>
            </a:r>
            <a:r>
              <a:rPr lang="en-US" dirty="0"/>
              <a:t>is used to create jobs out of XML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get-job</a:t>
            </a:r>
            <a:r>
              <a:rPr lang="en-US" dirty="0"/>
              <a:t> returns a job represented in XML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copy-job</a:t>
            </a:r>
            <a:r>
              <a:rPr lang="en-US" dirty="0"/>
              <a:t> allows to duplicate a job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delete-job</a:t>
            </a:r>
            <a:r>
              <a:rPr lang="en-US" dirty="0"/>
              <a:t> can be used to delete jobs permanently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List of Commands</a:t>
            </a:r>
          </a:p>
        </p:txBody>
      </p:sp>
    </p:spTree>
    <p:extLst>
      <p:ext uri="{BB962C8B-B14F-4D97-AF65-F5344CB8AC3E}">
        <p14:creationId xmlns:p14="http://schemas.microsoft.com/office/powerpoint/2010/main" val="22278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Jobs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Export / Import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0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export job from one instance and import it on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The same can be applied on one and the same instance</a:t>
            </a:r>
          </a:p>
          <a:p>
            <a:pPr>
              <a:lnSpc>
                <a:spcPct val="100000"/>
              </a:lnSpc>
            </a:pPr>
            <a:r>
              <a:rPr lang="en-US" dirty="0"/>
              <a:t>This technique is useful for backup purposes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Last but not least, it allows for automation or zero </a:t>
            </a:r>
            <a:br>
              <a:rPr lang="bg-BG" dirty="0"/>
            </a:br>
            <a:r>
              <a:rPr lang="en-US" dirty="0"/>
              <a:t>touch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the command line tools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specialized plugins as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Management</a:t>
            </a:r>
          </a:p>
        </p:txBody>
      </p:sp>
    </p:spTree>
    <p:extLst>
      <p:ext uri="{BB962C8B-B14F-4D97-AF65-F5344CB8AC3E}">
        <p14:creationId xmlns:p14="http://schemas.microsoft.com/office/powerpoint/2010/main" val="33678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Pipelines In Focus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Blue Ocean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5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 of plugins focused on (multibranch) pipelines</a:t>
            </a:r>
          </a:p>
          <a:p>
            <a:pPr>
              <a:lnSpc>
                <a:spcPct val="100000"/>
              </a:lnSpc>
            </a:pPr>
            <a:r>
              <a:rPr lang="en-US" dirty="0"/>
              <a:t>Completely different interface and tooling</a:t>
            </a:r>
          </a:p>
          <a:p>
            <a:pPr>
              <a:lnSpc>
                <a:spcPct val="100000"/>
              </a:lnSpc>
            </a:pPr>
            <a:r>
              <a:rPr lang="en-US" dirty="0"/>
              <a:t>Visual pipeline editor</a:t>
            </a:r>
          </a:p>
          <a:p>
            <a:pPr>
              <a:lnSpc>
                <a:spcPct val="100000"/>
              </a:lnSpc>
            </a:pPr>
            <a:r>
              <a:rPr lang="en-US" dirty="0"/>
              <a:t>Visual pipeline representation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GitHub &amp; Git integration</a:t>
            </a:r>
          </a:p>
          <a:p>
            <a:pPr>
              <a:lnSpc>
                <a:spcPct val="100000"/>
              </a:lnSpc>
            </a:pPr>
            <a:r>
              <a:rPr lang="en-US" dirty="0"/>
              <a:t>Instant problem diagnosis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Ocean</a:t>
            </a:r>
          </a:p>
        </p:txBody>
      </p:sp>
    </p:spTree>
    <p:extLst>
      <p:ext uri="{BB962C8B-B14F-4D97-AF65-F5344CB8AC3E}">
        <p14:creationId xmlns:p14="http://schemas.microsoft.com/office/powerpoint/2010/main" val="35491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4825"/>
            <a:ext cx="11220449" cy="768084"/>
          </a:xfrm>
        </p:spPr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SCM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Pipeline Hosting and Webhooks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 pipelines are difficult to maintain in Jenkins classic UI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Instead, we can work in IDE of our choice and use an SCM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store the pipeline code in </a:t>
            </a:r>
            <a:r>
              <a:rPr lang="en-US" sz="3200" b="1" dirty="0" err="1"/>
              <a:t>Jenkinsfile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en-US" sz="3200" dirty="0"/>
              <a:t>During the build, Jenkins automatically checks out the file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During job creation we point out where the </a:t>
            </a:r>
            <a:r>
              <a:rPr lang="en-US" sz="3200" b="1" dirty="0" err="1"/>
              <a:t>Jenkinsfile</a:t>
            </a:r>
            <a:r>
              <a:rPr lang="en-US" sz="3200" dirty="0"/>
              <a:t> is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can use the snippet generator that can be found here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sz="3200" b="1" dirty="0"/>
              <a:t>${YOUR_JENKINS_URL}/pipeline-syntax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SCM Integration</a:t>
            </a:r>
          </a:p>
        </p:txBody>
      </p:sp>
    </p:spTree>
    <p:extLst>
      <p:ext uri="{BB962C8B-B14F-4D97-AF65-F5344CB8AC3E}">
        <p14:creationId xmlns:p14="http://schemas.microsoft.com/office/powerpoint/2010/main" val="30529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matter where the pipeline code is, we can use webhooks to link the build process with changes in the SCM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different plugins that expose endpoints in Jenkins</a:t>
            </a:r>
          </a:p>
          <a:p>
            <a:pPr>
              <a:lnSpc>
                <a:spcPct val="100000"/>
              </a:lnSpc>
            </a:pPr>
            <a:r>
              <a:rPr lang="en-US" dirty="0"/>
              <a:t>Some of them are specialized and others are more generic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called from the SCM when there is a push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Some allow greater control like filtering for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Webhooks</a:t>
            </a:r>
          </a:p>
        </p:txBody>
      </p:sp>
    </p:spTree>
    <p:extLst>
      <p:ext uri="{BB962C8B-B14F-4D97-AF65-F5344CB8AC3E}">
        <p14:creationId xmlns:p14="http://schemas.microsoft.com/office/powerpoint/2010/main" val="29456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5400" dirty="0"/>
              <a:t>Practice: See It in Action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site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3"/>
                </a:rPr>
                <a:t>https://jenkins.io/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installation guide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4"/>
                </a:rPr>
                <a:t>https://jenkins.io/doc/book/installing/</a:t>
              </a:r>
              <a:r>
                <a:rPr lang="sv-SE" sz="3000" dirty="0">
                  <a:solidFill>
                    <a:schemeClr val="bg2"/>
                  </a:solidFill>
                </a:rPr>
                <a:t> 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Pipeline guide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5"/>
                </a:rPr>
                <a:t>https://jenkins.io/doc/book/pipeline/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Managing Jenkins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6"/>
                </a:rPr>
                <a:t>https://jenkins.io/doc/book/managing/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Jenkins plugins</a:t>
              </a:r>
            </a:p>
            <a:p>
              <a:pPr lvl="1"/>
              <a:r>
                <a:rPr lang="sv-SE" sz="3000" dirty="0">
                  <a:solidFill>
                    <a:schemeClr val="bg2"/>
                  </a:solidFill>
                </a:rPr>
                <a:t>	</a:t>
              </a:r>
              <a:r>
                <a:rPr lang="sv-SE" sz="3000" dirty="0">
                  <a:solidFill>
                    <a:schemeClr val="bg2"/>
                  </a:solidFill>
                  <a:hlinkClick r:id="rId7"/>
                </a:rPr>
                <a:t>https://plugins.jenkins.io/</a:t>
              </a:r>
              <a:r>
                <a:rPr lang="sv-SE" sz="30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071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9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65921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984510" y="1200912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M4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bg-BG" sz="2000" dirty="0">
                <a:solidFill>
                  <a:srgbClr val="234465"/>
                </a:solidFill>
                <a:latin typeface="Calibri" panose="020F0502020204030204"/>
              </a:rPr>
              <a:t>--</a:t>
            </a:r>
            <a:r>
              <a:rPr lang="en-US" sz="2000" noProof="0" dirty="0">
                <a:solidFill>
                  <a:srgbClr val="234465"/>
                </a:solidFill>
                <a:latin typeface="Calibri" panose="020F0502020204030204"/>
              </a:rPr>
              <a:t>.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.202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84510" y="2540716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R="0" lvl="0" indent="0" algn="ctr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Solutions for M5 </a:t>
            </a:r>
          </a:p>
          <a:p>
            <a:r>
              <a:rPr lang="en-US" dirty="0"/>
              <a:t>can be submitted </a:t>
            </a:r>
          </a:p>
          <a:p>
            <a:r>
              <a:rPr lang="en-US" dirty="0"/>
              <a:t>until 23:59 on </a:t>
            </a:r>
            <a:r>
              <a:rPr lang="bg-BG" dirty="0"/>
              <a:t>--</a:t>
            </a:r>
            <a:r>
              <a:rPr lang="en-US" dirty="0"/>
              <a:t>.</a:t>
            </a:r>
            <a:r>
              <a:rPr lang="bg-BG" dirty="0"/>
              <a:t>--</a:t>
            </a:r>
            <a:r>
              <a:rPr lang="en-US" dirty="0"/>
              <a:t>.202</a:t>
            </a:r>
            <a:r>
              <a:rPr lang="bg-BG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47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Jenkins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Building with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Pipelines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4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Remote (slave) hosts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Jenkins using CLI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and Import jobs</a:t>
            </a:r>
          </a:p>
          <a:p>
            <a:pPr>
              <a:lnSpc>
                <a:spcPct val="100000"/>
              </a:lnSpc>
            </a:pPr>
            <a:r>
              <a:rPr lang="en-US" dirty="0"/>
              <a:t>Blue Ocean</a:t>
            </a:r>
          </a:p>
          <a:p>
            <a:pPr>
              <a:lnSpc>
                <a:spcPct val="100000"/>
              </a:lnSpc>
            </a:pPr>
            <a:r>
              <a:rPr lang="en-US" dirty="0"/>
              <a:t>SCM integration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00DDA-829F-484D-AC42-6A99AB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F53B-AF86-4431-9C59-D602B1147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9F1268-E3D7-40D2-95F1-3BE3111831D5}"/>
              </a:ext>
            </a:extLst>
          </p:cNvPr>
          <p:cNvSpPr/>
          <p:nvPr/>
        </p:nvSpPr>
        <p:spPr>
          <a:xfrm>
            <a:off x="4789127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9BA17-257F-4C12-B7E4-CBFBB74E6FB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390954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557CECA-D4EC-44D4-A5B4-70EB940A8510}"/>
              </a:ext>
            </a:extLst>
          </p:cNvPr>
          <p:cNvSpPr txBox="1"/>
          <p:nvPr/>
        </p:nvSpPr>
        <p:spPr>
          <a:xfrm>
            <a:off x="2446685" y="17739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192.168.99.0/24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2AB45-7992-4AA8-8B0B-10834D22077E}"/>
              </a:ext>
            </a:extLst>
          </p:cNvPr>
          <p:cNvSpPr txBox="1"/>
          <p:nvPr/>
        </p:nvSpPr>
        <p:spPr>
          <a:xfrm>
            <a:off x="5399348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82D1E2-40D0-4C8A-8806-3C0DCD3BB21B}"/>
              </a:ext>
            </a:extLst>
          </p:cNvPr>
          <p:cNvCxnSpPr>
            <a:cxnSpLocks/>
          </p:cNvCxnSpPr>
          <p:nvPr/>
        </p:nvCxnSpPr>
        <p:spPr>
          <a:xfrm>
            <a:off x="2539986" y="2135563"/>
            <a:ext cx="7106943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BC9FA0D-F857-4D2B-9DC7-94DCE2B5208B}"/>
              </a:ext>
            </a:extLst>
          </p:cNvPr>
          <p:cNvSpPr/>
          <p:nvPr/>
        </p:nvSpPr>
        <p:spPr>
          <a:xfrm>
            <a:off x="2648224" y="4321858"/>
            <a:ext cx="4524777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VirtualBox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1853A0-3EF9-4ACD-A759-D9D666E8AB31}"/>
              </a:ext>
            </a:extLst>
          </p:cNvPr>
          <p:cNvSpPr/>
          <p:nvPr/>
        </p:nvSpPr>
        <p:spPr>
          <a:xfrm>
            <a:off x="7310027" y="4321858"/>
            <a:ext cx="2233748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13C2BE-A9C9-44FF-A3F3-26260E464D31}"/>
              </a:ext>
            </a:extLst>
          </p:cNvPr>
          <p:cNvSpPr/>
          <p:nvPr/>
        </p:nvSpPr>
        <p:spPr>
          <a:xfrm>
            <a:off x="2648224" y="4942803"/>
            <a:ext cx="689555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Linux / macOS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146A02-D33C-422E-979E-341A81CF05AB}"/>
              </a:ext>
            </a:extLst>
          </p:cNvPr>
          <p:cNvSpPr/>
          <p:nvPr/>
        </p:nvSpPr>
        <p:spPr>
          <a:xfrm>
            <a:off x="6194322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E76F53-8F46-406F-B5C4-74F8E46ABA55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796149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D59260-3467-4EC4-87F6-53AB541B68A6}"/>
              </a:ext>
            </a:extLst>
          </p:cNvPr>
          <p:cNvSpPr txBox="1"/>
          <p:nvPr/>
        </p:nvSpPr>
        <p:spPr>
          <a:xfrm>
            <a:off x="6804543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.102</a:t>
            </a:r>
          </a:p>
        </p:txBody>
      </p:sp>
    </p:spTree>
    <p:extLst>
      <p:ext uri="{BB962C8B-B14F-4D97-AF65-F5344CB8AC3E}">
        <p14:creationId xmlns:p14="http://schemas.microsoft.com/office/powerpoint/2010/main" val="4076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Offload Jenkins Host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Using remote (slave) hosts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6778</TotalTime>
  <Words>1164</Words>
  <Application>Microsoft Office PowerPoint</Application>
  <PresentationFormat>Widescreen</PresentationFormat>
  <Paragraphs>231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SoftUni</vt:lpstr>
      <vt:lpstr>Jenkins</vt:lpstr>
      <vt:lpstr>You Have Questions?</vt:lpstr>
      <vt:lpstr>Homework Progress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Why Offloading?</vt:lpstr>
      <vt:lpstr>Procedure</vt:lpstr>
      <vt:lpstr>PowerPoint Presentation</vt:lpstr>
      <vt:lpstr>PowerPoint Presentation</vt:lpstr>
      <vt:lpstr>Jenkins CLI</vt:lpstr>
      <vt:lpstr>Partial List of Commands</vt:lpstr>
      <vt:lpstr>PowerPoint Presentation</vt:lpstr>
      <vt:lpstr>Jobs Management</vt:lpstr>
      <vt:lpstr>PowerPoint Presentation</vt:lpstr>
      <vt:lpstr>Blue Ocean</vt:lpstr>
      <vt:lpstr>PowerPoint Presentation</vt:lpstr>
      <vt:lpstr>PowerPoint Presentation</vt:lpstr>
      <vt:lpstr>Pipeline SCM Integration</vt:lpstr>
      <vt:lpstr>Webhooks</vt:lpstr>
      <vt:lpstr>PowerPoint Presentation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 Zahariev</cp:lastModifiedBy>
  <cp:revision>307</cp:revision>
  <dcterms:created xsi:type="dcterms:W3CDTF">2018-05-23T13:08:44Z</dcterms:created>
  <dcterms:modified xsi:type="dcterms:W3CDTF">2023-02-27T09:34:56Z</dcterms:modified>
</cp:coreProperties>
</file>