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48"/>
  </p:notesMasterIdLst>
  <p:handoutMasterIdLst>
    <p:handoutMasterId r:id="rId49"/>
  </p:handoutMasterIdLst>
  <p:sldIdLst>
    <p:sldId id="708" r:id="rId3"/>
    <p:sldId id="714" r:id="rId4"/>
    <p:sldId id="974" r:id="rId5"/>
    <p:sldId id="791" r:id="rId6"/>
    <p:sldId id="563" r:id="rId7"/>
    <p:sldId id="781" r:id="rId8"/>
    <p:sldId id="276" r:id="rId9"/>
    <p:sldId id="960" r:id="rId10"/>
    <p:sldId id="663" r:id="rId11"/>
    <p:sldId id="654" r:id="rId12"/>
    <p:sldId id="985" r:id="rId13"/>
    <p:sldId id="997" r:id="rId14"/>
    <p:sldId id="987" r:id="rId15"/>
    <p:sldId id="1000" r:id="rId16"/>
    <p:sldId id="1001" r:id="rId17"/>
    <p:sldId id="1002" r:id="rId18"/>
    <p:sldId id="576" r:id="rId19"/>
    <p:sldId id="523" r:id="rId20"/>
    <p:sldId id="991" r:id="rId21"/>
    <p:sldId id="998" r:id="rId22"/>
    <p:sldId id="1003" r:id="rId23"/>
    <p:sldId id="1010" r:id="rId24"/>
    <p:sldId id="983" r:id="rId25"/>
    <p:sldId id="1005" r:id="rId26"/>
    <p:sldId id="1004" r:id="rId27"/>
    <p:sldId id="1006" r:id="rId28"/>
    <p:sldId id="1009" r:id="rId29"/>
    <p:sldId id="1008" r:id="rId30"/>
    <p:sldId id="1011" r:id="rId31"/>
    <p:sldId id="990" r:id="rId32"/>
    <p:sldId id="1012" r:id="rId33"/>
    <p:sldId id="552" r:id="rId34"/>
    <p:sldId id="553" r:id="rId35"/>
    <p:sldId id="984" r:id="rId36"/>
    <p:sldId id="993" r:id="rId37"/>
    <p:sldId id="994" r:id="rId38"/>
    <p:sldId id="995" r:id="rId39"/>
    <p:sldId id="996" r:id="rId40"/>
    <p:sldId id="559" r:id="rId41"/>
    <p:sldId id="560" r:id="rId42"/>
    <p:sldId id="709" r:id="rId43"/>
    <p:sldId id="613" r:id="rId44"/>
    <p:sldId id="608" r:id="rId45"/>
    <p:sldId id="971" r:id="rId46"/>
    <p:sldId id="97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08"/>
            <p14:sldId id="714"/>
            <p14:sldId id="974"/>
          </p14:sldIdLst>
        </p14:section>
        <p14:section name="Previous Module (M5)" id="{A36E3B5B-40AF-4286-8DFA-7E430A041061}">
          <p14:sldIdLst>
            <p14:sldId id="791"/>
            <p14:sldId id="563"/>
          </p14:sldIdLst>
        </p14:section>
        <p14:section name="This Module (M6)" id="{8EBF58BA-90DD-46F5-B602-4DF5A0E4346E}">
          <p14:sldIdLst>
            <p14:sldId id="781"/>
            <p14:sldId id="276"/>
            <p14:sldId id="960"/>
          </p14:sldIdLst>
        </p14:section>
        <p14:section name="Part 1 - Prometheus 101" id="{89EC7569-02BA-4FD8-8BBC-C9FC4544C6BD}">
          <p14:sldIdLst>
            <p14:sldId id="663"/>
            <p14:sldId id="654"/>
            <p14:sldId id="985"/>
            <p14:sldId id="997"/>
            <p14:sldId id="987"/>
            <p14:sldId id="1000"/>
            <p14:sldId id="1001"/>
            <p14:sldId id="1002"/>
            <p14:sldId id="576"/>
          </p14:sldIdLst>
        </p14:section>
        <p14:section name="Part 2 - Prometheus 102" id="{5C3F0938-570A-4D1F-A9F5-9E5A781E52F6}">
          <p14:sldIdLst>
            <p14:sldId id="523"/>
            <p14:sldId id="991"/>
            <p14:sldId id="998"/>
            <p14:sldId id="1003"/>
          </p14:sldIdLst>
        </p14:section>
        <p14:section name="PromQL" id="{A814062C-FE75-4122-9F5B-DDAF76CEAF4F}">
          <p14:sldIdLst>
            <p14:sldId id="1010"/>
            <p14:sldId id="983"/>
            <p14:sldId id="1005"/>
            <p14:sldId id="1004"/>
            <p14:sldId id="1006"/>
            <p14:sldId id="1009"/>
            <p14:sldId id="1008"/>
          </p14:sldIdLst>
        </p14:section>
        <p14:section name="Alerting" id="{3B0EBD9D-5BFE-40AD-A707-311164528B5E}">
          <p14:sldIdLst>
            <p14:sldId id="1011"/>
            <p14:sldId id="990"/>
            <p14:sldId id="1012"/>
            <p14:sldId id="552"/>
          </p14:sldIdLst>
        </p14:section>
        <p14:section name="Part 3 - Grafana" id="{32574E4C-162E-41BF-B7C0-3BD654BA9237}">
          <p14:sldIdLst>
            <p14:sldId id="553"/>
            <p14:sldId id="984"/>
            <p14:sldId id="993"/>
            <p14:sldId id="994"/>
            <p14:sldId id="995"/>
            <p14:sldId id="996"/>
            <p14:sldId id="559"/>
          </p14:sldIdLst>
        </p14:section>
        <p14:section name="Conclusion" id="{10E03AB1-9AA8-4E86-9A64-D741901E50A2}">
          <p14:sldIdLst>
            <p14:sldId id="560"/>
            <p14:sldId id="709"/>
            <p14:sldId id="613"/>
            <p14:sldId id="608"/>
            <p14:sldId id="971"/>
            <p14:sldId id="9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04451-F322-4C6B-9073-4A355D5792E5}" v="10" dt="2023-03-06T08:33:03.53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06" d="100"/>
          <a:sy n="106" d="100"/>
        </p:scale>
        <p:origin x="7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D9063A17-9F1A-45FB-844A-EA1625BCDCE6}"/>
    <pc:docChg chg="undo redo custSel addSld delSld modSld modSection">
      <pc:chgData name="Dimitar Zahariev" userId="b84e4ebc77879e88" providerId="LiveId" clId="{D9063A17-9F1A-45FB-844A-EA1625BCDCE6}" dt="2022-02-23T20:31:38.836" v="144" actId="113"/>
      <pc:docMkLst>
        <pc:docMk/>
      </pc:docMkLst>
      <pc:sldChg chg="modSp mod modAnim">
        <pc:chgData name="Dimitar Zahariev" userId="b84e4ebc77879e88" providerId="LiveId" clId="{D9063A17-9F1A-45FB-844A-EA1625BCDCE6}" dt="2022-02-23T07:56:44.695" v="23" actId="27636"/>
        <pc:sldMkLst>
          <pc:docMk/>
          <pc:sldMk cId="1646986932" sldId="276"/>
        </pc:sldMkLst>
        <pc:spChg chg="mod">
          <ac:chgData name="Dimitar Zahariev" userId="b84e4ebc77879e88" providerId="LiveId" clId="{D9063A17-9F1A-45FB-844A-EA1625BCDCE6}" dt="2022-02-23T07:56:44.695" v="23" actId="27636"/>
          <ac:spMkLst>
            <pc:docMk/>
            <pc:sldMk cId="1646986932" sldId="276"/>
            <ac:spMk id="444419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19.382" v="18"/>
        <pc:sldMkLst>
          <pc:docMk/>
          <pc:sldMk cId="1022073263" sldId="422"/>
        </pc:sldMkLst>
      </pc:sldChg>
      <pc:sldChg chg="modSp mod">
        <pc:chgData name="Dimitar Zahariev" userId="b84e4ebc77879e88" providerId="LiveId" clId="{D9063A17-9F1A-45FB-844A-EA1625BCDCE6}" dt="2022-02-23T07:58:57.666" v="31" actId="20577"/>
        <pc:sldMkLst>
          <pc:docMk/>
          <pc:sldMk cId="2913419660" sldId="553"/>
        </pc:sldMkLst>
        <pc:spChg chg="mod">
          <ac:chgData name="Dimitar Zahariev" userId="b84e4ebc77879e88" providerId="LiveId" clId="{D9063A17-9F1A-45FB-844A-EA1625BCDCE6}" dt="2022-02-23T07:58:57.666" v="31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D9063A17-9F1A-45FB-844A-EA1625BCDCE6}" dt="2022-02-23T07:58:54.203" v="28" actId="6549"/>
          <ac:spMkLst>
            <pc:docMk/>
            <pc:sldMk cId="2913419660" sldId="553"/>
            <ac:spMk id="7" creationId="{4E36010E-8FA6-4F8E-AE82-4DA2F45E992C}"/>
          </ac:spMkLst>
        </pc:spChg>
      </pc:sldChg>
      <pc:sldChg chg="del">
        <pc:chgData name="Dimitar Zahariev" userId="b84e4ebc77879e88" providerId="LiveId" clId="{D9063A17-9F1A-45FB-844A-EA1625BCDCE6}" dt="2022-02-23T07:59:07.366" v="32" actId="47"/>
        <pc:sldMkLst>
          <pc:docMk/>
          <pc:sldMk cId="667939822" sldId="554"/>
        </pc:sldMkLst>
      </pc:sldChg>
      <pc:sldChg chg="modSp mod modAnim">
        <pc:chgData name="Dimitar Zahariev" userId="b84e4ebc77879e88" providerId="LiveId" clId="{D9063A17-9F1A-45FB-844A-EA1625BCDCE6}" dt="2022-02-22T10:37:31.366" v="5" actId="27636"/>
        <pc:sldMkLst>
          <pc:docMk/>
          <pc:sldMk cId="3834341455" sldId="563"/>
        </pc:sldMkLst>
        <pc:spChg chg="mod">
          <ac:chgData name="Dimitar Zahariev" userId="b84e4ebc77879e88" providerId="LiveId" clId="{D9063A17-9F1A-45FB-844A-EA1625BCDCE6}" dt="2022-02-22T10:37:31.366" v="5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modSp">
        <pc:chgData name="Dimitar Zahariev" userId="b84e4ebc77879e88" providerId="LiveId" clId="{D9063A17-9F1A-45FB-844A-EA1625BCDCE6}" dt="2022-02-23T07:58:02.070" v="27"/>
        <pc:sldMkLst>
          <pc:docMk/>
          <pc:sldMk cId="2201452865" sldId="671"/>
        </pc:sldMkLst>
        <pc:spChg chg="mod">
          <ac:chgData name="Dimitar Zahariev" userId="b84e4ebc77879e88" providerId="LiveId" clId="{D9063A17-9F1A-45FB-844A-EA1625BCDCE6}" dt="2022-02-23T07:58:02.070" v="2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D9063A17-9F1A-45FB-844A-EA1625BCDCE6}" dt="2022-02-23T07:59:21.728" v="33" actId="113"/>
        <pc:sldMkLst>
          <pc:docMk/>
          <pc:sldMk cId="4193163984" sldId="705"/>
        </pc:sldMkLst>
        <pc:spChg chg="mod">
          <ac:chgData name="Dimitar Zahariev" userId="b84e4ebc77879e88" providerId="LiveId" clId="{D9063A17-9F1A-45FB-844A-EA1625BCDCE6}" dt="2022-02-23T07:59:21.728" v="33" actId="113"/>
          <ac:spMkLst>
            <pc:docMk/>
            <pc:sldMk cId="4193163984" sldId="705"/>
            <ac:spMk id="3" creationId="{00000000-0000-0000-0000-000000000000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007189165" sldId="709"/>
        </pc:sldMkLst>
      </pc:sldChg>
      <pc:sldChg chg="modSp mod">
        <pc:chgData name="Dimitar Zahariev" userId="b84e4ebc77879e88" providerId="LiveId" clId="{D9063A17-9F1A-45FB-844A-EA1625BCDCE6}" dt="2022-02-22T10:37:06.846" v="3" actId="20577"/>
        <pc:sldMkLst>
          <pc:docMk/>
          <pc:sldMk cId="3573638177" sldId="781"/>
        </pc:sldMkLst>
        <pc:spChg chg="mod">
          <ac:chgData name="Dimitar Zahariev" userId="b84e4ebc77879e88" providerId="LiveId" clId="{D9063A17-9F1A-45FB-844A-EA1625BCDCE6}" dt="2022-02-22T10:37:06.846" v="3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D9063A17-9F1A-45FB-844A-EA1625BCDCE6}" dt="2022-02-22T10:37:03.718" v="1" actId="20577"/>
        <pc:sldMkLst>
          <pc:docMk/>
          <pc:sldMk cId="677116395" sldId="791"/>
        </pc:sldMkLst>
        <pc:spChg chg="mod">
          <ac:chgData name="Dimitar Zahariev" userId="b84e4ebc77879e88" providerId="LiveId" clId="{D9063A17-9F1A-45FB-844A-EA1625BCDCE6}" dt="2022-02-22T10:37:03.718" v="1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delSp modSp mod">
        <pc:chgData name="Dimitar Zahariev" userId="b84e4ebc77879e88" providerId="LiveId" clId="{D9063A17-9F1A-45FB-844A-EA1625BCDCE6}" dt="2022-02-23T20:31:38.836" v="144" actId="113"/>
        <pc:sldMkLst>
          <pc:docMk/>
          <pc:sldMk cId="4076232561" sldId="960"/>
        </pc:sldMkLst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D9063A17-9F1A-45FB-844A-EA1625BCDCE6}" dt="2022-02-23T20:31:38.054" v="143" actId="113"/>
          <ac:spMkLst>
            <pc:docMk/>
            <pc:sldMk cId="4076232561" sldId="960"/>
            <ac:spMk id="84" creationId="{2BC9FA0D-F857-4D2B-9DC7-94DCE2B5208B}"/>
          </ac:spMkLst>
        </pc:spChg>
        <pc:spChg chg="mod">
          <ac:chgData name="Dimitar Zahariev" userId="b84e4ebc77879e88" providerId="LiveId" clId="{D9063A17-9F1A-45FB-844A-EA1625BCDCE6}" dt="2022-02-23T20:31:38.836" v="144" actId="113"/>
          <ac:spMkLst>
            <pc:docMk/>
            <pc:sldMk cId="4076232561" sldId="960"/>
            <ac:spMk id="86" creationId="{DB13C2BE-A9C9-44FF-A3F3-26260E464D31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D9063A17-9F1A-45FB-844A-EA1625BCDCE6}" dt="2022-02-23T20:31:35.757" v="142" actId="1037"/>
          <ac:spMkLst>
            <pc:docMk/>
            <pc:sldMk cId="4076232561" sldId="960"/>
            <ac:spMk id="90" creationId="{76D59260-3467-4EC4-87F6-53AB541B68A6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1" creationId="{BC22555A-9B36-4D58-A3CA-F5E9E2A479DC}"/>
          </ac:spMkLst>
        </pc:spChg>
        <pc:spChg chg="del">
          <ac:chgData name="Dimitar Zahariev" userId="b84e4ebc77879e88" providerId="LiveId" clId="{D9063A17-9F1A-45FB-844A-EA1625BCDCE6}" dt="2022-02-23T20:31:04.992" v="69" actId="478"/>
          <ac:spMkLst>
            <pc:docMk/>
            <pc:sldMk cId="4076232561" sldId="960"/>
            <ac:spMk id="93" creationId="{CB0018FF-E4DF-4F56-A792-BEE7B7C1A4F4}"/>
          </ac:spMkLst>
        </pc:sp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D9063A17-9F1A-45FB-844A-EA1625BCDCE6}" dt="2022-02-23T20:31:25.648" v="112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D9063A17-9F1A-45FB-844A-EA1625BCDCE6}" dt="2022-02-23T20:31:35.757" v="142" actId="1037"/>
          <ac:cxnSpMkLst>
            <pc:docMk/>
            <pc:sldMk cId="4076232561" sldId="960"/>
            <ac:cxnSpMk id="89" creationId="{58E76F53-8F46-406F-B5C4-74F8E46ABA55}"/>
          </ac:cxnSpMkLst>
        </pc:cxnChg>
        <pc:cxnChg chg="del mod">
          <ac:chgData name="Dimitar Zahariev" userId="b84e4ebc77879e88" providerId="LiveId" clId="{D9063A17-9F1A-45FB-844A-EA1625BCDCE6}" dt="2022-02-23T20:31:04.992" v="69" actId="478"/>
          <ac:cxnSpMkLst>
            <pc:docMk/>
            <pc:sldMk cId="4076232561" sldId="960"/>
            <ac:cxnSpMk id="92" creationId="{18552ECD-ABFF-403C-A37F-E87C48C4F137}"/>
          </ac:cxnSpMkLst>
        </pc:cxnChg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326907048" sldId="96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390187789" sldId="963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028908468" sldId="964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839367367" sldId="965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119237725" sldId="966"/>
        </pc:sldMkLst>
      </pc:sldChg>
      <pc:sldChg chg="del">
        <pc:chgData name="Dimitar Zahariev" userId="b84e4ebc77879e88" providerId="LiveId" clId="{D9063A17-9F1A-45FB-844A-EA1625BCDCE6}" dt="2022-02-22T10:38:53.807" v="21" actId="47"/>
        <pc:sldMkLst>
          <pc:docMk/>
          <pc:sldMk cId="3513664825" sldId="967"/>
        </pc:sldMkLst>
      </pc:sldChg>
      <pc:sldChg chg="del">
        <pc:chgData name="Dimitar Zahariev" userId="b84e4ebc77879e88" providerId="LiveId" clId="{D9063A17-9F1A-45FB-844A-EA1625BCDCE6}" dt="2022-02-22T10:38:24.952" v="19" actId="47"/>
        <pc:sldMkLst>
          <pc:docMk/>
          <pc:sldMk cId="452767044" sldId="968"/>
        </pc:sldMkLst>
      </pc:sldChg>
      <pc:sldChg chg="modSp del">
        <pc:chgData name="Dimitar Zahariev" userId="b84e4ebc77879e88" providerId="LiveId" clId="{D9063A17-9F1A-45FB-844A-EA1625BCDCE6}" dt="2022-02-22T10:37:57.202" v="9" actId="47"/>
        <pc:sldMkLst>
          <pc:docMk/>
          <pc:sldMk cId="3496490533" sldId="969"/>
        </pc:sldMkLst>
        <pc:spChg chg="mod">
          <ac:chgData name="Dimitar Zahariev" userId="b84e4ebc77879e88" providerId="LiveId" clId="{D9063A17-9F1A-45FB-844A-EA1625BCDCE6}" dt="2022-02-22T10:37:42.708" v="7" actId="20577"/>
          <ac:spMkLst>
            <pc:docMk/>
            <pc:sldMk cId="3496490533" sldId="969"/>
            <ac:spMk id="5" creationId="{CE3A497E-D31F-4160-B181-5B0926196B2A}"/>
          </ac:spMkLst>
        </pc:spChg>
      </pc:sldChg>
      <pc:sldChg chg="modSp add">
        <pc:chgData name="Dimitar Zahariev" userId="b84e4ebc77879e88" providerId="LiveId" clId="{D9063A17-9F1A-45FB-844A-EA1625BCDCE6}" dt="2022-02-22T10:38:10.692" v="17" actId="20577"/>
        <pc:sldMkLst>
          <pc:docMk/>
          <pc:sldMk cId="2856544599" sldId="970"/>
        </pc:sldMkLst>
        <pc:spChg chg="mod">
          <ac:chgData name="Dimitar Zahariev" userId="b84e4ebc77879e88" providerId="LiveId" clId="{D9063A17-9F1A-45FB-844A-EA1625BCDCE6}" dt="2022-02-22T10:38:04.502" v="11" actId="20577"/>
          <ac:spMkLst>
            <pc:docMk/>
            <pc:sldMk cId="2856544599" sldId="970"/>
            <ac:spMk id="3" creationId="{8DA66BFE-BAE1-4010-AD31-AC9FF2D029F0}"/>
          </ac:spMkLst>
        </pc:spChg>
        <pc:spChg chg="mod">
          <ac:chgData name="Dimitar Zahariev" userId="b84e4ebc77879e88" providerId="LiveId" clId="{D9063A17-9F1A-45FB-844A-EA1625BCDCE6}" dt="2022-02-22T10:38:10.692" v="17" actId="20577"/>
          <ac:spMkLst>
            <pc:docMk/>
            <pc:sldMk cId="2856544599" sldId="970"/>
            <ac:spMk id="6" creationId="{6C485AD7-C790-4B4A-9E01-EC5BA0D67A47}"/>
          </ac:spMkLst>
        </pc:spChg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1079272804" sldId="971"/>
        </pc:sldMkLst>
      </pc:sldChg>
      <pc:sldChg chg="add">
        <pc:chgData name="Dimitar Zahariev" userId="b84e4ebc77879e88" providerId="LiveId" clId="{D9063A17-9F1A-45FB-844A-EA1625BCDCE6}" dt="2022-02-22T10:38:48.772" v="20"/>
        <pc:sldMkLst>
          <pc:docMk/>
          <pc:sldMk cId="2934799332" sldId="972"/>
        </pc:sldMkLst>
      </pc:sldChg>
    </pc:docChg>
  </pc:docChgLst>
  <pc:docChgLst>
    <pc:chgData name="Dimitar Zahariev" userId="b84e4ebc77879e88" providerId="LiveId" clId="{C548FC75-1BEC-45C1-9A62-6843A722659B}"/>
    <pc:docChg chg="custSel addSld delSld modSld modSection">
      <pc:chgData name="Dimitar Zahariev" userId="b84e4ebc77879e88" providerId="LiveId" clId="{C548FC75-1BEC-45C1-9A62-6843A722659B}" dt="2021-06-07T12:24:34.453" v="146" actId="20577"/>
      <pc:docMkLst>
        <pc:docMk/>
      </pc:docMkLst>
      <pc:sldChg chg="modSp">
        <pc:chgData name="Dimitar Zahariev" userId="b84e4ebc77879e88" providerId="LiveId" clId="{C548FC75-1BEC-45C1-9A62-6843A722659B}" dt="2021-06-07T12:04:37.254" v="31" actId="113"/>
        <pc:sldMkLst>
          <pc:docMk/>
          <pc:sldMk cId="2911407874" sldId="654"/>
        </pc:sldMkLst>
        <pc:spChg chg="mod">
          <ac:chgData name="Dimitar Zahariev" userId="b84e4ebc77879e88" providerId="LiveId" clId="{C548FC75-1BEC-45C1-9A62-6843A722659B}" dt="2021-06-07T12:04:37.254" v="31" actId="113"/>
          <ac:spMkLst>
            <pc:docMk/>
            <pc:sldMk cId="2911407874" sldId="654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06:43.933" v="56" actId="20577"/>
        <pc:sldMkLst>
          <pc:docMk/>
          <pc:sldMk cId="2160487603" sldId="666"/>
        </pc:sldMkLst>
        <pc:spChg chg="mod">
          <ac:chgData name="Dimitar Zahariev" userId="b84e4ebc77879e88" providerId="LiveId" clId="{C548FC75-1BEC-45C1-9A62-6843A722659B}" dt="2021-06-07T12:06:43.933" v="56" actId="20577"/>
          <ac:spMkLst>
            <pc:docMk/>
            <pc:sldMk cId="2160487603" sldId="666"/>
            <ac:spMk id="3" creationId="{00000000-0000-0000-0000-000000000000}"/>
          </ac:spMkLst>
        </pc:spChg>
      </pc:sldChg>
      <pc:sldChg chg="modSp mod modAnim">
        <pc:chgData name="Dimitar Zahariev" userId="b84e4ebc77879e88" providerId="LiveId" clId="{C548FC75-1BEC-45C1-9A62-6843A722659B}" dt="2021-06-07T12:23:23.500" v="135" actId="20577"/>
        <pc:sldMkLst>
          <pc:docMk/>
          <pc:sldMk cId="3301787183" sldId="667"/>
        </pc:sldMkLst>
        <pc:spChg chg="mod">
          <ac:chgData name="Dimitar Zahariev" userId="b84e4ebc77879e88" providerId="LiveId" clId="{C548FC75-1BEC-45C1-9A62-6843A722659B}" dt="2021-06-07T12:23:23.500" v="135" actId="20577"/>
          <ac:spMkLst>
            <pc:docMk/>
            <pc:sldMk cId="3301787183" sldId="667"/>
            <ac:spMk id="3" creationId="{00000000-0000-0000-0000-000000000000}"/>
          </ac:spMkLst>
        </pc:spChg>
      </pc:sldChg>
      <pc:sldChg chg="modSp">
        <pc:chgData name="Dimitar Zahariev" userId="b84e4ebc77879e88" providerId="LiveId" clId="{C548FC75-1BEC-45C1-9A62-6843A722659B}" dt="2021-06-07T12:24:34.453" v="146" actId="20577"/>
        <pc:sldMkLst>
          <pc:docMk/>
          <pc:sldMk cId="2201452865" sldId="671"/>
        </pc:sldMkLst>
        <pc:spChg chg="mod">
          <ac:chgData name="Dimitar Zahariev" userId="b84e4ebc77879e88" providerId="LiveId" clId="{C548FC75-1BEC-45C1-9A62-6843A722659B}" dt="2021-06-07T12:24:03.634" v="138" actId="20577"/>
          <ac:spMkLst>
            <pc:docMk/>
            <pc:sldMk cId="2201452865" sldId="671"/>
            <ac:spMk id="3" creationId="{00000000-0000-0000-0000-000000000000}"/>
          </ac:spMkLst>
        </pc:spChg>
        <pc:spChg chg="mod">
          <ac:chgData name="Dimitar Zahariev" userId="b84e4ebc77879e88" providerId="LiveId" clId="{C548FC75-1BEC-45C1-9A62-6843A722659B}" dt="2021-06-07T12:24:34.453" v="146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1022073263" sldId="709"/>
        </pc:sldMkLst>
      </pc:sldChg>
      <pc:sldChg chg="del">
        <pc:chgData name="Dimitar Zahariev" userId="b84e4ebc77879e88" providerId="LiveId" clId="{C548FC75-1BEC-45C1-9A62-6843A722659B}" dt="2021-06-07T11:16:19.989" v="2" actId="47"/>
        <pc:sldMkLst>
          <pc:docMk/>
          <pc:sldMk cId="2101684696" sldId="777"/>
        </pc:sldMkLst>
      </pc:sldChg>
      <pc:sldChg chg="delSp mod delAnim">
        <pc:chgData name="Dimitar Zahariev" userId="b84e4ebc77879e88" providerId="LiveId" clId="{C548FC75-1BEC-45C1-9A62-6843A722659B}" dt="2021-06-07T11:17:05.403" v="11" actId="478"/>
        <pc:sldMkLst>
          <pc:docMk/>
          <pc:sldMk cId="4076232561" sldId="960"/>
        </pc:sldMkLst>
        <pc:spChg chg="del">
          <ac:chgData name="Dimitar Zahariev" userId="b84e4ebc77879e88" providerId="LiveId" clId="{C548FC75-1BEC-45C1-9A62-6843A722659B}" dt="2021-06-07T11:17:05.403" v="11" actId="478"/>
          <ac:spMkLst>
            <pc:docMk/>
            <pc:sldMk cId="4076232561" sldId="960"/>
            <ac:spMk id="2" creationId="{AB9D4218-C929-41F9-8ECC-8D41F170924A}"/>
          </ac:spMkLst>
        </pc:spChg>
      </pc:sldChg>
      <pc:sldChg chg="modSp mod">
        <pc:chgData name="Dimitar Zahariev" userId="b84e4ebc77879e88" providerId="LiveId" clId="{C548FC75-1BEC-45C1-9A62-6843A722659B}" dt="2021-06-07T11:16:17.163" v="1" actId="27636"/>
        <pc:sldMkLst>
          <pc:docMk/>
          <pc:sldMk cId="3839367367" sldId="965"/>
        </pc:sldMkLst>
        <pc:spChg chg="mod">
          <ac:chgData name="Dimitar Zahariev" userId="b84e4ebc77879e88" providerId="LiveId" clId="{C548FC75-1BEC-45C1-9A62-6843A722659B}" dt="2021-06-07T11:16:17.163" v="1" actId="27636"/>
          <ac:spMkLst>
            <pc:docMk/>
            <pc:sldMk cId="3839367367" sldId="965"/>
            <ac:spMk id="4" creationId="{00000000-0000-0000-0000-000000000000}"/>
          </ac:spMkLst>
        </pc:spChg>
      </pc:sldChg>
      <pc:sldChg chg="add">
        <pc:chgData name="Dimitar Zahariev" userId="b84e4ebc77879e88" providerId="LiveId" clId="{C548FC75-1BEC-45C1-9A62-6843A722659B}" dt="2021-06-07T11:16:16.581" v="0"/>
        <pc:sldMkLst>
          <pc:docMk/>
          <pc:sldMk cId="452767044" sldId="968"/>
        </pc:sldMkLst>
      </pc:sldChg>
      <pc:sldChg chg="addSp delSp modSp add mod delAnim modAnim">
        <pc:chgData name="Dimitar Zahariev" userId="b84e4ebc77879e88" providerId="LiveId" clId="{C548FC75-1BEC-45C1-9A62-6843A722659B}" dt="2021-06-07T12:02:53.218" v="27" actId="20577"/>
        <pc:sldMkLst>
          <pc:docMk/>
          <pc:sldMk cId="3496490533" sldId="969"/>
        </pc:sldMkLst>
        <pc:spChg chg="mod">
          <ac:chgData name="Dimitar Zahariev" userId="b84e4ebc77879e88" providerId="LiveId" clId="{C548FC75-1BEC-45C1-9A62-6843A722659B}" dt="2021-06-07T12:02:42.964" v="19" actId="1076"/>
          <ac:spMkLst>
            <pc:docMk/>
            <pc:sldMk cId="3496490533" sldId="969"/>
            <ac:spMk id="5" creationId="{CE3A497E-D31F-4160-B181-5B0926196B2A}"/>
          </ac:spMkLst>
        </pc:spChg>
        <pc:spChg chg="del">
          <ac:chgData name="Dimitar Zahariev" userId="b84e4ebc77879e88" providerId="LiveId" clId="{C548FC75-1BEC-45C1-9A62-6843A722659B}" dt="2021-06-07T11:16:26.343" v="3" actId="478"/>
          <ac:spMkLst>
            <pc:docMk/>
            <pc:sldMk cId="3496490533" sldId="969"/>
            <ac:spMk id="7" creationId="{1065B2A5-13D4-4A6D-99AC-7031C44EAE0E}"/>
          </ac:spMkLst>
        </pc:spChg>
        <pc:spChg chg="del">
          <ac:chgData name="Dimitar Zahariev" userId="b84e4ebc77879e88" providerId="LiveId" clId="{C548FC75-1BEC-45C1-9A62-6843A722659B}" dt="2021-06-07T11:16:27.844" v="4" actId="478"/>
          <ac:spMkLst>
            <pc:docMk/>
            <pc:sldMk cId="3496490533" sldId="969"/>
            <ac:spMk id="8" creationId="{0B8B4151-9A4F-4E2A-986E-F3305D2E8E1D}"/>
          </ac:spMkLst>
        </pc:spChg>
        <pc:spChg chg="add mod">
          <ac:chgData name="Dimitar Zahariev" userId="b84e4ebc77879e88" providerId="LiveId" clId="{C548FC75-1BEC-45C1-9A62-6843A722659B}" dt="2021-06-07T12:02:53.218" v="27" actId="20577"/>
          <ac:spMkLst>
            <pc:docMk/>
            <pc:sldMk cId="3496490533" sldId="969"/>
            <ac:spMk id="9" creationId="{B635BE86-3DAD-497F-86E3-191C79EAF470}"/>
          </ac:spMkLst>
        </pc:spChg>
      </pc:sldChg>
    </pc:docChg>
  </pc:docChgLst>
  <pc:docChgLst>
    <pc:chgData name="Dimitar Zahariev" userId="b84e4ebc77879e88" providerId="LiveId" clId="{900DC770-674B-4A47-B2B3-742204A2410E}"/>
    <pc:docChg chg="undo custSel addSld delSld modSld sldOrd modSection">
      <pc:chgData name="Dimitar Zahariev" userId="b84e4ebc77879e88" providerId="LiveId" clId="{900DC770-674B-4A47-B2B3-742204A2410E}" dt="2022-03-11T06:12:59.021" v="8242" actId="113"/>
      <pc:docMkLst>
        <pc:docMk/>
      </pc:docMkLst>
      <pc:sldChg chg="modSp modAnim">
        <pc:chgData name="Dimitar Zahariev" userId="b84e4ebc77879e88" providerId="LiveId" clId="{900DC770-674B-4A47-B2B3-742204A2410E}" dt="2022-03-08T17:31:02.944" v="290" actId="20577"/>
        <pc:sldMkLst>
          <pc:docMk/>
          <pc:sldMk cId="1646986932" sldId="276"/>
        </pc:sldMkLst>
        <pc:spChg chg="mod">
          <ac:chgData name="Dimitar Zahariev" userId="b84e4ebc77879e88" providerId="LiveId" clId="{900DC770-674B-4A47-B2B3-742204A2410E}" dt="2022-03-08T17:31:02.944" v="29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900DC770-674B-4A47-B2B3-742204A2410E}" dt="2022-03-09T09:16:43.615" v="372" actId="20577"/>
        <pc:sldMkLst>
          <pc:docMk/>
          <pc:sldMk cId="3057438600" sldId="523"/>
        </pc:sldMkLst>
        <pc:spChg chg="mod">
          <ac:chgData name="Dimitar Zahariev" userId="b84e4ebc77879e88" providerId="LiveId" clId="{900DC770-674B-4A47-B2B3-742204A2410E}" dt="2022-03-08T11:23:17.818" v="100" actId="20577"/>
          <ac:spMkLst>
            <pc:docMk/>
            <pc:sldMk cId="3057438600" sldId="523"/>
            <ac:spMk id="6" creationId="{3CD24F9A-BE72-4F77-BB1C-1B271A5322EA}"/>
          </ac:spMkLst>
        </pc:spChg>
        <pc:spChg chg="mod">
          <ac:chgData name="Dimitar Zahariev" userId="b84e4ebc77879e88" providerId="LiveId" clId="{900DC770-674B-4A47-B2B3-742204A2410E}" dt="2022-03-09T09:16:43.615" v="372" actId="20577"/>
          <ac:spMkLst>
            <pc:docMk/>
            <pc:sldMk cId="3057438600" sldId="52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900DC770-674B-4A47-B2B3-742204A2410E}" dt="2022-03-09T18:31:39.753" v="6422" actId="20577"/>
        <pc:sldMkLst>
          <pc:docMk/>
          <pc:sldMk cId="2913419660" sldId="553"/>
        </pc:sldMkLst>
        <pc:spChg chg="mod">
          <ac:chgData name="Dimitar Zahariev" userId="b84e4ebc77879e88" providerId="LiveId" clId="{900DC770-674B-4A47-B2B3-742204A2410E}" dt="2022-03-08T11:24:24.448" v="114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900DC770-674B-4A47-B2B3-742204A2410E}" dt="2022-03-09T18:31:39.753" v="6422" actId="20577"/>
          <ac:spMkLst>
            <pc:docMk/>
            <pc:sldMk cId="2913419660" sldId="55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900DC770-674B-4A47-B2B3-742204A2410E}" dt="2022-03-09T18:46:38.528" v="6863" actId="6549"/>
        <pc:sldMkLst>
          <pc:docMk/>
          <pc:sldMk cId="2524098174" sldId="560"/>
        </pc:sldMkLst>
        <pc:spChg chg="mod">
          <ac:chgData name="Dimitar Zahariev" userId="b84e4ebc77879e88" providerId="LiveId" clId="{900DC770-674B-4A47-B2B3-742204A2410E}" dt="2022-03-09T18:46:38.528" v="6863" actId="6549"/>
          <ac:spMkLst>
            <pc:docMk/>
            <pc:sldMk cId="2524098174" sldId="560"/>
            <ac:spMk id="10" creationId="{18F78F23-3D09-4B63-8DF9-D49CFBB145EE}"/>
          </ac:spMkLst>
        </pc:spChg>
      </pc:sldChg>
      <pc:sldChg chg="modSp mod modAnim">
        <pc:chgData name="Dimitar Zahariev" userId="b84e4ebc77879e88" providerId="LiveId" clId="{900DC770-674B-4A47-B2B3-742204A2410E}" dt="2022-03-08T11:18:39.162" v="29" actId="27636"/>
        <pc:sldMkLst>
          <pc:docMk/>
          <pc:sldMk cId="3834341455" sldId="563"/>
        </pc:sldMkLst>
        <pc:spChg chg="mod">
          <ac:chgData name="Dimitar Zahariev" userId="b84e4ebc77879e88" providerId="LiveId" clId="{900DC770-674B-4A47-B2B3-742204A2410E}" dt="2022-03-08T11:18:39.162" v="29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addSp modSp mod modAnim">
        <pc:chgData name="Dimitar Zahariev" userId="b84e4ebc77879e88" providerId="LiveId" clId="{900DC770-674B-4A47-B2B3-742204A2410E}" dt="2022-03-09T11:26:05.338" v="1184" actId="27636"/>
        <pc:sldMkLst>
          <pc:docMk/>
          <pc:sldMk cId="2911407874" sldId="654"/>
        </pc:sldMkLst>
        <pc:spChg chg="mod">
          <ac:chgData name="Dimitar Zahariev" userId="b84e4ebc77879e88" providerId="LiveId" clId="{900DC770-674B-4A47-B2B3-742204A2410E}" dt="2022-03-09T11:26:05.338" v="1184" actId="27636"/>
          <ac:spMkLst>
            <pc:docMk/>
            <pc:sldMk cId="2911407874" sldId="654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09:16:57.558" v="393" actId="20577"/>
          <ac:spMkLst>
            <pc:docMk/>
            <pc:sldMk cId="2911407874" sldId="654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09:35:30.842" v="576"/>
          <ac:spMkLst>
            <pc:docMk/>
            <pc:sldMk cId="2911407874" sldId="654"/>
            <ac:spMk id="5" creationId="{C85C6C0D-79EC-4C29-871E-2922A5B35DDE}"/>
          </ac:spMkLst>
        </pc:spChg>
      </pc:sldChg>
      <pc:sldChg chg="modSp mod">
        <pc:chgData name="Dimitar Zahariev" userId="b84e4ebc77879e88" providerId="LiveId" clId="{900DC770-674B-4A47-B2B3-742204A2410E}" dt="2022-03-09T09:16:47.864" v="374" actId="20577"/>
        <pc:sldMkLst>
          <pc:docMk/>
          <pc:sldMk cId="3437750296" sldId="663"/>
        </pc:sldMkLst>
        <pc:spChg chg="mod">
          <ac:chgData name="Dimitar Zahariev" userId="b84e4ebc77879e88" providerId="LiveId" clId="{900DC770-674B-4A47-B2B3-742204A2410E}" dt="2022-03-08T11:22:18.686" v="69" actId="20577"/>
          <ac:spMkLst>
            <pc:docMk/>
            <pc:sldMk cId="3437750296" sldId="663"/>
            <ac:spMk id="6" creationId="{3CD24F9A-BE72-4F77-BB1C-1B271A5322EA}"/>
          </ac:spMkLst>
        </pc:spChg>
        <pc:spChg chg="mod">
          <ac:chgData name="Dimitar Zahariev" userId="b84e4ebc77879e88" providerId="LiveId" clId="{900DC770-674B-4A47-B2B3-742204A2410E}" dt="2022-03-09T09:16:47.864" v="374" actId="20577"/>
          <ac:spMkLst>
            <pc:docMk/>
            <pc:sldMk cId="3437750296" sldId="66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900DC770-674B-4A47-B2B3-742204A2410E}" dt="2022-03-08T10:53:48.612" v="22" actId="20577"/>
        <pc:sldMkLst>
          <pc:docMk/>
          <pc:sldMk cId="2825810768" sldId="708"/>
        </pc:sldMkLst>
        <pc:spChg chg="mod">
          <ac:chgData name="Dimitar Zahariev" userId="b84e4ebc77879e88" providerId="LiveId" clId="{900DC770-674B-4A47-B2B3-742204A2410E}" dt="2022-03-08T10:53:44.942" v="21" actId="20577"/>
          <ac:spMkLst>
            <pc:docMk/>
            <pc:sldMk cId="2825810768" sldId="708"/>
            <ac:spMk id="2" creationId="{37F91798-9AD5-4209-8887-958029548481}"/>
          </ac:spMkLst>
        </pc:spChg>
        <pc:spChg chg="mod">
          <ac:chgData name="Dimitar Zahariev" userId="b84e4ebc77879e88" providerId="LiveId" clId="{900DC770-674B-4A47-B2B3-742204A2410E}" dt="2022-03-08T10:53:48.612" v="22" actId="20577"/>
          <ac:spMkLst>
            <pc:docMk/>
            <pc:sldMk cId="2825810768" sldId="708"/>
            <ac:spMk id="3" creationId="{A004DC04-DA2A-41C0-8578-4B8D2F08EA7D}"/>
          </ac:spMkLst>
        </pc:spChg>
      </pc:sldChg>
      <pc:sldChg chg="modSp mod">
        <pc:chgData name="Dimitar Zahariev" userId="b84e4ebc77879e88" providerId="LiveId" clId="{900DC770-674B-4A47-B2B3-742204A2410E}" dt="2022-03-08T11:18:44.240" v="31" actId="20577"/>
        <pc:sldMkLst>
          <pc:docMk/>
          <pc:sldMk cId="3573638177" sldId="781"/>
        </pc:sldMkLst>
        <pc:spChg chg="mod">
          <ac:chgData name="Dimitar Zahariev" userId="b84e4ebc77879e88" providerId="LiveId" clId="{900DC770-674B-4A47-B2B3-742204A2410E}" dt="2022-03-08T11:18:44.240" v="31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900DC770-674B-4A47-B2B3-742204A2410E}" dt="2022-03-08T10:53:57.606" v="23" actId="20577"/>
        <pc:sldMkLst>
          <pc:docMk/>
          <pc:sldMk cId="677116395" sldId="791"/>
        </pc:sldMkLst>
        <pc:spChg chg="mod">
          <ac:chgData name="Dimitar Zahariev" userId="b84e4ebc77879e88" providerId="LiveId" clId="{900DC770-674B-4A47-B2B3-742204A2410E}" dt="2022-03-08T10:53:57.606" v="23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Sp modSp mod">
        <pc:chgData name="Dimitar Zahariev" userId="b84e4ebc77879e88" providerId="LiveId" clId="{900DC770-674B-4A47-B2B3-742204A2410E}" dt="2022-03-10T15:51:03.226" v="8185" actId="1076"/>
        <pc:sldMkLst>
          <pc:docMk/>
          <pc:sldMk cId="4076232561" sldId="960"/>
        </pc:sldMkLst>
        <pc:spChg chg="add 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15" creationId="{3A0C25D3-9254-4F0C-8CCF-4A21088E1266}"/>
          </ac:spMkLst>
        </pc:spChg>
        <pc:spChg chg="add 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17" creationId="{CD243940-81C1-45C5-8BAC-B329F99BC6FB}"/>
          </ac:spMkLst>
        </pc:spChg>
        <pc:spChg chg="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900DC770-674B-4A47-B2B3-742204A2410E}" dt="2022-03-10T15:50:56.476" v="8184" actId="1076"/>
          <ac:spMkLst>
            <pc:docMk/>
            <pc:sldMk cId="4076232561" sldId="960"/>
            <ac:spMk id="84" creationId="{2BC9FA0D-F857-4D2B-9DC7-94DCE2B5208B}"/>
          </ac:spMkLst>
        </pc:spChg>
        <pc:spChg chg="mod">
          <ac:chgData name="Dimitar Zahariev" userId="b84e4ebc77879e88" providerId="LiveId" clId="{900DC770-674B-4A47-B2B3-742204A2410E}" dt="2022-03-10T15:50:56.476" v="8184" actId="1076"/>
          <ac:spMkLst>
            <pc:docMk/>
            <pc:sldMk cId="4076232561" sldId="960"/>
            <ac:spMk id="85" creationId="{121853A0-3EF9-4ACD-A759-D9D666E8AB31}"/>
          </ac:spMkLst>
        </pc:spChg>
        <pc:spChg chg="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900DC770-674B-4A47-B2B3-742204A2410E}" dt="2022-03-10T15:51:03.226" v="8185" actId="1076"/>
          <ac:spMkLst>
            <pc:docMk/>
            <pc:sldMk cId="4076232561" sldId="960"/>
            <ac:spMk id="90" creationId="{76D59260-3467-4EC4-87F6-53AB541B68A6}"/>
          </ac:spMkLst>
        </pc:spChg>
        <pc:cxnChg chg="add mod">
          <ac:chgData name="Dimitar Zahariev" userId="b84e4ebc77879e88" providerId="LiveId" clId="{900DC770-674B-4A47-B2B3-742204A2410E}" dt="2022-03-10T15:51:03.226" v="8185" actId="1076"/>
          <ac:cxnSpMkLst>
            <pc:docMk/>
            <pc:sldMk cId="4076232561" sldId="960"/>
            <ac:cxnSpMk id="16" creationId="{6B877C8B-0B1D-4549-91E0-6615BE503576}"/>
          </ac:cxnSpMkLst>
        </pc:cxnChg>
        <pc:cxnChg chg="mod">
          <ac:chgData name="Dimitar Zahariev" userId="b84e4ebc77879e88" providerId="LiveId" clId="{900DC770-674B-4A47-B2B3-742204A2410E}" dt="2022-03-10T15:51:03.226" v="8185" actId="1076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900DC770-674B-4A47-B2B3-742204A2410E}" dt="2022-03-10T15:50:56.476" v="8184" actId="1076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900DC770-674B-4A47-B2B3-742204A2410E}" dt="2022-03-10T15:51:03.226" v="8185" actId="1076"/>
          <ac:cxnSpMkLst>
            <pc:docMk/>
            <pc:sldMk cId="4076232561" sldId="960"/>
            <ac:cxnSpMk id="89" creationId="{58E76F53-8F46-406F-B5C4-74F8E46ABA55}"/>
          </ac:cxnSpMkLst>
        </pc:cxnChg>
      </pc:sldChg>
      <pc:sldChg chg="modSp mod">
        <pc:chgData name="Dimitar Zahariev" userId="b84e4ebc77879e88" providerId="LiveId" clId="{900DC770-674B-4A47-B2B3-742204A2410E}" dt="2022-03-08T17:29:34.817" v="134" actId="27918"/>
        <pc:sldMkLst>
          <pc:docMk/>
          <pc:sldMk cId="2856544599" sldId="970"/>
        </pc:sldMkLst>
        <pc:spChg chg="mod">
          <ac:chgData name="Dimitar Zahariev" userId="b84e4ebc77879e88" providerId="LiveId" clId="{900DC770-674B-4A47-B2B3-742204A2410E}" dt="2022-03-08T10:59:20.986" v="24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900DC770-674B-4A47-B2B3-742204A2410E}" dt="2022-03-08T10:59:35.905" v="27" actId="20577"/>
          <ac:spMkLst>
            <pc:docMk/>
            <pc:sldMk cId="2856544599" sldId="970"/>
            <ac:spMk id="7" creationId="{FD0FD172-B4BD-4A01-8672-D3C2E4305B16}"/>
          </ac:spMkLst>
        </pc:spChg>
      </pc:sldChg>
      <pc:sldChg chg="del">
        <pc:chgData name="Dimitar Zahariev" userId="b84e4ebc77879e88" providerId="LiveId" clId="{900DC770-674B-4A47-B2B3-742204A2410E}" dt="2022-03-08T11:22:35.652" v="82" actId="47"/>
        <pc:sldMkLst>
          <pc:docMk/>
          <pc:sldMk cId="4180839189" sldId="973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2148800848" sldId="975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2227810754" sldId="976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2269094483" sldId="977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3367840673" sldId="978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1942592791" sldId="979"/>
        </pc:sldMkLst>
      </pc:sldChg>
      <pc:sldChg chg="del">
        <pc:chgData name="Dimitar Zahariev" userId="b84e4ebc77879e88" providerId="LiveId" clId="{900DC770-674B-4A47-B2B3-742204A2410E}" dt="2022-03-08T11:23:34.097" v="106" actId="47"/>
        <pc:sldMkLst>
          <pc:docMk/>
          <pc:sldMk cId="3549155648" sldId="980"/>
        </pc:sldMkLst>
      </pc:sldChg>
      <pc:sldChg chg="del">
        <pc:chgData name="Dimitar Zahariev" userId="b84e4ebc77879e88" providerId="LiveId" clId="{900DC770-674B-4A47-B2B3-742204A2410E}" dt="2022-03-08T11:24:34.561" v="120" actId="47"/>
        <pc:sldMkLst>
          <pc:docMk/>
          <pc:sldMk cId="3052953522" sldId="981"/>
        </pc:sldMkLst>
      </pc:sldChg>
      <pc:sldChg chg="del">
        <pc:chgData name="Dimitar Zahariev" userId="b84e4ebc77879e88" providerId="LiveId" clId="{900DC770-674B-4A47-B2B3-742204A2410E}" dt="2022-03-08T11:24:34.561" v="120" actId="47"/>
        <pc:sldMkLst>
          <pc:docMk/>
          <pc:sldMk cId="2945677626" sldId="982"/>
        </pc:sldMkLst>
      </pc:sldChg>
      <pc:sldChg chg="addSp modSp add mod modAnim">
        <pc:chgData name="Dimitar Zahariev" userId="b84e4ebc77879e88" providerId="LiveId" clId="{900DC770-674B-4A47-B2B3-742204A2410E}" dt="2022-03-11T06:11:29.293" v="8197"/>
        <pc:sldMkLst>
          <pc:docMk/>
          <pc:sldMk cId="2354605568" sldId="983"/>
        </pc:sldMkLst>
        <pc:spChg chg="mod">
          <ac:chgData name="Dimitar Zahariev" userId="b84e4ebc77879e88" providerId="LiveId" clId="{900DC770-674B-4A47-B2B3-742204A2410E}" dt="2022-03-09T14:50:56.157" v="3771" actId="20577"/>
          <ac:spMkLst>
            <pc:docMk/>
            <pc:sldMk cId="2354605568" sldId="983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4:51:06.358" v="3775" actId="20577"/>
          <ac:spMkLst>
            <pc:docMk/>
            <pc:sldMk cId="2354605568" sldId="983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8:03:40.783" v="5571" actId="1582"/>
          <ac:spMkLst>
            <pc:docMk/>
            <pc:sldMk cId="2354605568" sldId="983"/>
            <ac:spMk id="5" creationId="{59E38D19-B5BC-4B07-A8CC-D468D53F4E8D}"/>
          </ac:spMkLst>
        </pc:spChg>
        <pc:spChg chg="add mod">
          <ac:chgData name="Dimitar Zahariev" userId="b84e4ebc77879e88" providerId="LiveId" clId="{900DC770-674B-4A47-B2B3-742204A2410E}" dt="2022-03-09T14:37:44.570" v="3553" actId="2085"/>
          <ac:spMkLst>
            <pc:docMk/>
            <pc:sldMk cId="2354605568" sldId="983"/>
            <ac:spMk id="6" creationId="{C6357F4C-9A22-45D6-AA3C-2DD1B6321347}"/>
          </ac:spMkLst>
        </pc:spChg>
        <pc:spChg chg="add mod">
          <ac:chgData name="Dimitar Zahariev" userId="b84e4ebc77879e88" providerId="LiveId" clId="{900DC770-674B-4A47-B2B3-742204A2410E}" dt="2022-03-09T14:40:39.699" v="3680"/>
          <ac:spMkLst>
            <pc:docMk/>
            <pc:sldMk cId="2354605568" sldId="983"/>
            <ac:spMk id="7" creationId="{651BCF08-7550-41C1-B971-1DDDFA49A066}"/>
          </ac:spMkLst>
        </pc:spChg>
      </pc:sldChg>
      <pc:sldChg chg="modSp add mod modAnim">
        <pc:chgData name="Dimitar Zahariev" userId="b84e4ebc77879e88" providerId="LiveId" clId="{900DC770-674B-4A47-B2B3-742204A2410E}" dt="2022-03-09T18:38:50.364" v="6594" actId="20577"/>
        <pc:sldMkLst>
          <pc:docMk/>
          <pc:sldMk cId="1703780874" sldId="984"/>
        </pc:sldMkLst>
        <pc:spChg chg="mod">
          <ac:chgData name="Dimitar Zahariev" userId="b84e4ebc77879e88" providerId="LiveId" clId="{900DC770-674B-4A47-B2B3-742204A2410E}" dt="2022-03-09T18:38:50.364" v="6594" actId="20577"/>
          <ac:spMkLst>
            <pc:docMk/>
            <pc:sldMk cId="1703780874" sldId="984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35:08.524" v="6449" actId="20577"/>
          <ac:spMkLst>
            <pc:docMk/>
            <pc:sldMk cId="1703780874" sldId="984"/>
            <ac:spMk id="4" creationId="{00000000-0000-0000-0000-000000000000}"/>
          </ac:spMkLst>
        </pc:spChg>
      </pc:sldChg>
      <pc:sldChg chg="addSp delSp modSp add mod delAnim">
        <pc:chgData name="Dimitar Zahariev" userId="b84e4ebc77879e88" providerId="LiveId" clId="{900DC770-674B-4A47-B2B3-742204A2410E}" dt="2022-03-09T09:19:49.060" v="425" actId="478"/>
        <pc:sldMkLst>
          <pc:docMk/>
          <pc:sldMk cId="3205707927" sldId="985"/>
        </pc:sldMkLst>
        <pc:spChg chg="del">
          <ac:chgData name="Dimitar Zahariev" userId="b84e4ebc77879e88" providerId="LiveId" clId="{900DC770-674B-4A47-B2B3-742204A2410E}" dt="2022-03-09T09:19:49.060" v="425" actId="478"/>
          <ac:spMkLst>
            <pc:docMk/>
            <pc:sldMk cId="3205707927" sldId="985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09:17:04.330" v="405" actId="20577"/>
          <ac:spMkLst>
            <pc:docMk/>
            <pc:sldMk cId="3205707927" sldId="985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09:19:39.704" v="422" actId="1076"/>
          <ac:spMkLst>
            <pc:docMk/>
            <pc:sldMk cId="3205707927" sldId="985"/>
            <ac:spMk id="7" creationId="{E25DE7F3-72F6-4AA2-B1E8-284123963B56}"/>
          </ac:spMkLst>
        </pc:spChg>
        <pc:picChg chg="add mod">
          <ac:chgData name="Dimitar Zahariev" userId="b84e4ebc77879e88" providerId="LiveId" clId="{900DC770-674B-4A47-B2B3-742204A2410E}" dt="2022-03-09T09:19:46.561" v="424" actId="1076"/>
          <ac:picMkLst>
            <pc:docMk/>
            <pc:sldMk cId="3205707927" sldId="985"/>
            <ac:picMk id="6" creationId="{923CF9C3-B039-4750-904A-CF2E38EDCABA}"/>
          </ac:picMkLst>
        </pc:picChg>
      </pc:sldChg>
      <pc:sldChg chg="modSp add del mod">
        <pc:chgData name="Dimitar Zahariev" userId="b84e4ebc77879e88" providerId="LiveId" clId="{900DC770-674B-4A47-B2B3-742204A2410E}" dt="2022-03-09T13:18:09.556" v="2686" actId="47"/>
        <pc:sldMkLst>
          <pc:docMk/>
          <pc:sldMk cId="3847081507" sldId="986"/>
        </pc:sldMkLst>
        <pc:spChg chg="mod">
          <ac:chgData name="Dimitar Zahariev" userId="b84e4ebc77879e88" providerId="LiveId" clId="{900DC770-674B-4A47-B2B3-742204A2410E}" dt="2022-03-09T11:51:14.578" v="1866" actId="20577"/>
          <ac:spMkLst>
            <pc:docMk/>
            <pc:sldMk cId="3847081507" sldId="986"/>
            <ac:spMk id="4" creationId="{00000000-0000-0000-0000-000000000000}"/>
          </ac:spMkLst>
        </pc:spChg>
      </pc:sldChg>
      <pc:sldChg chg="addSp delSp modSp add mod ord modAnim">
        <pc:chgData name="Dimitar Zahariev" userId="b84e4ebc77879e88" providerId="LiveId" clId="{900DC770-674B-4A47-B2B3-742204A2410E}" dt="2022-03-09T11:57:14.570" v="2157" actId="113"/>
        <pc:sldMkLst>
          <pc:docMk/>
          <pc:sldMk cId="2790876334" sldId="987"/>
        </pc:sldMkLst>
        <pc:spChg chg="mod">
          <ac:chgData name="Dimitar Zahariev" userId="b84e4ebc77879e88" providerId="LiveId" clId="{900DC770-674B-4A47-B2B3-742204A2410E}" dt="2022-03-09T11:57:14.570" v="2157" actId="113"/>
          <ac:spMkLst>
            <pc:docMk/>
            <pc:sldMk cId="2790876334" sldId="987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0:51:35.056" v="967" actId="20577"/>
          <ac:spMkLst>
            <pc:docMk/>
            <pc:sldMk cId="2790876334" sldId="987"/>
            <ac:spMk id="4" creationId="{00000000-0000-0000-0000-000000000000}"/>
          </ac:spMkLst>
        </pc:spChg>
        <pc:spChg chg="add del mod">
          <ac:chgData name="Dimitar Zahariev" userId="b84e4ebc77879e88" providerId="LiveId" clId="{900DC770-674B-4A47-B2B3-742204A2410E}" dt="2022-03-09T11:43:34.139" v="1550"/>
          <ac:spMkLst>
            <pc:docMk/>
            <pc:sldMk cId="2790876334" sldId="987"/>
            <ac:spMk id="5" creationId="{21BB1206-8296-43FD-9F3D-AB6055EA66B7}"/>
          </ac:spMkLst>
        </pc:spChg>
        <pc:spChg chg="add mod">
          <ac:chgData name="Dimitar Zahariev" userId="b84e4ebc77879e88" providerId="LiveId" clId="{900DC770-674B-4A47-B2B3-742204A2410E}" dt="2022-03-09T11:43:46.680" v="1552"/>
          <ac:spMkLst>
            <pc:docMk/>
            <pc:sldMk cId="2790876334" sldId="987"/>
            <ac:spMk id="6" creationId="{DC7A7CE4-CACD-4DC1-9C18-6EC26301DE53}"/>
          </ac:spMkLst>
        </pc:spChg>
        <pc:spChg chg="add del">
          <ac:chgData name="Dimitar Zahariev" userId="b84e4ebc77879e88" providerId="LiveId" clId="{900DC770-674B-4A47-B2B3-742204A2410E}" dt="2022-03-09T11:56:51.231" v="2126"/>
          <ac:spMkLst>
            <pc:docMk/>
            <pc:sldMk cId="2790876334" sldId="987"/>
            <ac:spMk id="7" creationId="{DA5C9F31-CDFA-4FBF-9E7E-46A503BDABF5}"/>
          </ac:spMkLst>
        </pc:spChg>
      </pc:sldChg>
      <pc:sldChg chg="modSp add del mod ord modAnim">
        <pc:chgData name="Dimitar Zahariev" userId="b84e4ebc77879e88" providerId="LiveId" clId="{900DC770-674B-4A47-B2B3-742204A2410E}" dt="2022-03-09T13:18:03.739" v="2685" actId="47"/>
        <pc:sldMkLst>
          <pc:docMk/>
          <pc:sldMk cId="956156347" sldId="988"/>
        </pc:sldMkLst>
        <pc:spChg chg="mod">
          <ac:chgData name="Dimitar Zahariev" userId="b84e4ebc77879e88" providerId="LiveId" clId="{900DC770-674B-4A47-B2B3-742204A2410E}" dt="2022-03-09T10:33:23.462" v="941" actId="20577"/>
          <ac:spMkLst>
            <pc:docMk/>
            <pc:sldMk cId="956156347" sldId="988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0:29:55.186" v="825" actId="20577"/>
          <ac:spMkLst>
            <pc:docMk/>
            <pc:sldMk cId="956156347" sldId="988"/>
            <ac:spMk id="4" creationId="{00000000-0000-0000-0000-000000000000}"/>
          </ac:spMkLst>
        </pc:spChg>
      </pc:sldChg>
      <pc:sldChg chg="addSp delSp modSp add del mod modAnim">
        <pc:chgData name="Dimitar Zahariev" userId="b84e4ebc77879e88" providerId="LiveId" clId="{900DC770-674B-4A47-B2B3-742204A2410E}" dt="2022-03-09T17:52:06.915" v="5470" actId="47"/>
        <pc:sldMkLst>
          <pc:docMk/>
          <pc:sldMk cId="3545732790" sldId="989"/>
        </pc:sldMkLst>
        <pc:spChg chg="mod">
          <ac:chgData name="Dimitar Zahariev" userId="b84e4ebc77879e88" providerId="LiveId" clId="{900DC770-674B-4A47-B2B3-742204A2410E}" dt="2022-03-09T14:53:03.441" v="3831" actId="20577"/>
          <ac:spMkLst>
            <pc:docMk/>
            <pc:sldMk cId="3545732790" sldId="989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4:51:27.977" v="3804" actId="20577"/>
          <ac:spMkLst>
            <pc:docMk/>
            <pc:sldMk cId="3545732790" sldId="989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4:40:46.767" v="3681"/>
          <ac:spMkLst>
            <pc:docMk/>
            <pc:sldMk cId="3545732790" sldId="989"/>
            <ac:spMk id="5" creationId="{08255144-ECF1-4FE5-A65C-B7E9DD9B41EB}"/>
          </ac:spMkLst>
        </pc:spChg>
        <pc:spChg chg="add mod">
          <ac:chgData name="Dimitar Zahariev" userId="b84e4ebc77879e88" providerId="LiveId" clId="{900DC770-674B-4A47-B2B3-742204A2410E}" dt="2022-03-09T14:54:58.809" v="3866" actId="1076"/>
          <ac:spMkLst>
            <pc:docMk/>
            <pc:sldMk cId="3545732790" sldId="989"/>
            <ac:spMk id="6" creationId="{841CBE2D-A3E9-45A2-8F02-7A9F7382AED4}"/>
          </ac:spMkLst>
        </pc:spChg>
        <pc:spChg chg="add del">
          <ac:chgData name="Dimitar Zahariev" userId="b84e4ebc77879e88" providerId="LiveId" clId="{900DC770-674B-4A47-B2B3-742204A2410E}" dt="2022-03-09T14:53:32.824" v="3835"/>
          <ac:spMkLst>
            <pc:docMk/>
            <pc:sldMk cId="3545732790" sldId="989"/>
            <ac:spMk id="7" creationId="{E6CCF12D-3913-49BD-A32E-7B5D69F38287}"/>
          </ac:spMkLst>
        </pc:spChg>
        <pc:spChg chg="add mod">
          <ac:chgData name="Dimitar Zahariev" userId="b84e4ebc77879e88" providerId="LiveId" clId="{900DC770-674B-4A47-B2B3-742204A2410E}" dt="2022-03-09T14:54:56.052" v="3865" actId="1076"/>
          <ac:spMkLst>
            <pc:docMk/>
            <pc:sldMk cId="3545732790" sldId="989"/>
            <ac:spMk id="8" creationId="{4A9C5F07-7656-4C2B-996E-DDADFE7B24C1}"/>
          </ac:spMkLst>
        </pc:spChg>
      </pc:sldChg>
      <pc:sldChg chg="modSp add mod modAnim">
        <pc:chgData name="Dimitar Zahariev" userId="b84e4ebc77879e88" providerId="LiveId" clId="{900DC770-674B-4A47-B2B3-742204A2410E}" dt="2022-03-09T18:27:54.741" v="6380" actId="20577"/>
        <pc:sldMkLst>
          <pc:docMk/>
          <pc:sldMk cId="617780704" sldId="990"/>
        </pc:sldMkLst>
        <pc:spChg chg="mod">
          <ac:chgData name="Dimitar Zahariev" userId="b84e4ebc77879e88" providerId="LiveId" clId="{900DC770-674B-4A47-B2B3-742204A2410E}" dt="2022-03-09T18:26:59.319" v="6373" actId="20577"/>
          <ac:spMkLst>
            <pc:docMk/>
            <pc:sldMk cId="617780704" sldId="990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27:54.741" v="6380" actId="20577"/>
          <ac:spMkLst>
            <pc:docMk/>
            <pc:sldMk cId="617780704" sldId="990"/>
            <ac:spMk id="4" creationId="{00000000-0000-0000-0000-000000000000}"/>
          </ac:spMkLst>
        </pc:spChg>
      </pc:sldChg>
      <pc:sldChg chg="addSp modSp add mod ord modAnim">
        <pc:chgData name="Dimitar Zahariev" userId="b84e4ebc77879e88" providerId="LiveId" clId="{900DC770-674B-4A47-B2B3-742204A2410E}" dt="2022-03-09T14:16:39.409" v="3196" actId="20577"/>
        <pc:sldMkLst>
          <pc:docMk/>
          <pc:sldMk cId="1568669171" sldId="991"/>
        </pc:sldMkLst>
        <pc:spChg chg="mod">
          <ac:chgData name="Dimitar Zahariev" userId="b84e4ebc77879e88" providerId="LiveId" clId="{900DC770-674B-4A47-B2B3-742204A2410E}" dt="2022-03-09T14:16:39.409" v="3196" actId="20577"/>
          <ac:spMkLst>
            <pc:docMk/>
            <pc:sldMk cId="1568669171" sldId="991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1:06:14.174" v="993" actId="20577"/>
          <ac:spMkLst>
            <pc:docMk/>
            <pc:sldMk cId="1568669171" sldId="991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4:08:21.367" v="3083"/>
          <ac:spMkLst>
            <pc:docMk/>
            <pc:sldMk cId="1568669171" sldId="991"/>
            <ac:spMk id="5" creationId="{59832AC8-36EA-4C9D-BDEF-D479AEEF8E04}"/>
          </ac:spMkLst>
        </pc:spChg>
      </pc:sldChg>
      <pc:sldChg chg="addSp modSp add del mod ord modAnim">
        <pc:chgData name="Dimitar Zahariev" userId="b84e4ebc77879e88" providerId="LiveId" clId="{900DC770-674B-4A47-B2B3-742204A2410E}" dt="2022-03-10T16:27:49.487" v="8189" actId="47"/>
        <pc:sldMkLst>
          <pc:docMk/>
          <pc:sldMk cId="267502231" sldId="992"/>
        </pc:sldMkLst>
        <pc:spChg chg="mod">
          <ac:chgData name="Dimitar Zahariev" userId="b84e4ebc77879e88" providerId="LiveId" clId="{900DC770-674B-4A47-B2B3-742204A2410E}" dt="2022-03-10T15:27:24.676" v="7536" actId="20577"/>
          <ac:spMkLst>
            <pc:docMk/>
            <pc:sldMk cId="267502231" sldId="992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5:37:23.333" v="4668" actId="20577"/>
          <ac:spMkLst>
            <pc:docMk/>
            <pc:sldMk cId="267502231" sldId="992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5:37:17.699" v="4657"/>
          <ac:spMkLst>
            <pc:docMk/>
            <pc:sldMk cId="267502231" sldId="992"/>
            <ac:spMk id="5" creationId="{9E0FFBA4-D7BD-4233-A138-C3A37018A6DB}"/>
          </ac:spMkLst>
        </pc:spChg>
      </pc:sldChg>
      <pc:sldChg chg="modSp add mod modAnim">
        <pc:chgData name="Dimitar Zahariev" userId="b84e4ebc77879e88" providerId="LiveId" clId="{900DC770-674B-4A47-B2B3-742204A2410E}" dt="2022-03-11T06:12:59.021" v="8242" actId="113"/>
        <pc:sldMkLst>
          <pc:docMk/>
          <pc:sldMk cId="3955612902" sldId="993"/>
        </pc:sldMkLst>
        <pc:spChg chg="mod">
          <ac:chgData name="Dimitar Zahariev" userId="b84e4ebc77879e88" providerId="LiveId" clId="{900DC770-674B-4A47-B2B3-742204A2410E}" dt="2022-03-11T06:12:59.021" v="8242" actId="113"/>
          <ac:spMkLst>
            <pc:docMk/>
            <pc:sldMk cId="3955612902" sldId="993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47:32.031" v="6873" actId="20577"/>
          <ac:spMkLst>
            <pc:docMk/>
            <pc:sldMk cId="3955612902" sldId="993"/>
            <ac:spMk id="4" creationId="{00000000-0000-0000-0000-000000000000}"/>
          </ac:spMkLst>
        </pc:spChg>
      </pc:sldChg>
      <pc:sldChg chg="modSp add mod modAnim">
        <pc:chgData name="Dimitar Zahariev" userId="b84e4ebc77879e88" providerId="LiveId" clId="{900DC770-674B-4A47-B2B3-742204A2410E}" dt="2022-03-10T16:28:03.053" v="8195" actId="20577"/>
        <pc:sldMkLst>
          <pc:docMk/>
          <pc:sldMk cId="1945822203" sldId="994"/>
        </pc:sldMkLst>
        <pc:spChg chg="mod">
          <ac:chgData name="Dimitar Zahariev" userId="b84e4ebc77879e88" providerId="LiveId" clId="{900DC770-674B-4A47-B2B3-742204A2410E}" dt="2022-03-10T16:28:03.053" v="8195" actId="20577"/>
          <ac:spMkLst>
            <pc:docMk/>
            <pc:sldMk cId="1945822203" sldId="994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39:44.921" v="6620" actId="20577"/>
          <ac:spMkLst>
            <pc:docMk/>
            <pc:sldMk cId="1945822203" sldId="994"/>
            <ac:spMk id="4" creationId="{00000000-0000-0000-0000-000000000000}"/>
          </ac:spMkLst>
        </pc:spChg>
      </pc:sldChg>
      <pc:sldChg chg="modSp add mod modAnim">
        <pc:chgData name="Dimitar Zahariev" userId="b84e4ebc77879e88" providerId="LiveId" clId="{900DC770-674B-4A47-B2B3-742204A2410E}" dt="2022-03-10T15:34:49.774" v="7794" actId="33524"/>
        <pc:sldMkLst>
          <pc:docMk/>
          <pc:sldMk cId="3711877507" sldId="995"/>
        </pc:sldMkLst>
        <pc:spChg chg="mod">
          <ac:chgData name="Dimitar Zahariev" userId="b84e4ebc77879e88" providerId="LiveId" clId="{900DC770-674B-4A47-B2B3-742204A2410E}" dt="2022-03-10T15:34:49.774" v="7794" actId="33524"/>
          <ac:spMkLst>
            <pc:docMk/>
            <pc:sldMk cId="3711877507" sldId="995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39:52.101" v="6632" actId="20577"/>
          <ac:spMkLst>
            <pc:docMk/>
            <pc:sldMk cId="3711877507" sldId="995"/>
            <ac:spMk id="4" creationId="{00000000-0000-0000-0000-000000000000}"/>
          </ac:spMkLst>
        </pc:spChg>
      </pc:sldChg>
      <pc:sldChg chg="modSp add mod modAnim">
        <pc:chgData name="Dimitar Zahariev" userId="b84e4ebc77879e88" providerId="LiveId" clId="{900DC770-674B-4A47-B2B3-742204A2410E}" dt="2022-03-10T15:48:54.335" v="8176" actId="20577"/>
        <pc:sldMkLst>
          <pc:docMk/>
          <pc:sldMk cId="2031628074" sldId="996"/>
        </pc:sldMkLst>
        <pc:spChg chg="mod">
          <ac:chgData name="Dimitar Zahariev" userId="b84e4ebc77879e88" providerId="LiveId" clId="{900DC770-674B-4A47-B2B3-742204A2410E}" dt="2022-03-10T15:48:54.335" v="8176" actId="20577"/>
          <ac:spMkLst>
            <pc:docMk/>
            <pc:sldMk cId="2031628074" sldId="996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10T15:35:39.715" v="7862" actId="20577"/>
          <ac:spMkLst>
            <pc:docMk/>
            <pc:sldMk cId="2031628074" sldId="996"/>
            <ac:spMk id="4" creationId="{00000000-0000-0000-0000-000000000000}"/>
          </ac:spMkLst>
        </pc:spChg>
      </pc:sldChg>
      <pc:sldChg chg="addSp modSp add mod ord modAnim">
        <pc:chgData name="Dimitar Zahariev" userId="b84e4ebc77879e88" providerId="LiveId" clId="{900DC770-674B-4A47-B2B3-742204A2410E}" dt="2022-03-09T11:37:48.593" v="1545" actId="20577"/>
        <pc:sldMkLst>
          <pc:docMk/>
          <pc:sldMk cId="757528985" sldId="997"/>
        </pc:sldMkLst>
        <pc:spChg chg="mod">
          <ac:chgData name="Dimitar Zahariev" userId="b84e4ebc77879e88" providerId="LiveId" clId="{900DC770-674B-4A47-B2B3-742204A2410E}" dt="2022-03-09T11:37:48.593" v="1545" actId="20577"/>
          <ac:spMkLst>
            <pc:docMk/>
            <pc:sldMk cId="757528985" sldId="997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0:51:44.613" v="983" actId="20577"/>
          <ac:spMkLst>
            <pc:docMk/>
            <pc:sldMk cId="757528985" sldId="997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1:33:28.512" v="1348" actId="1076"/>
          <ac:spMkLst>
            <pc:docMk/>
            <pc:sldMk cId="757528985" sldId="997"/>
            <ac:spMk id="5" creationId="{93F18F7C-756F-44C8-8EA1-D93CA1E57744}"/>
          </ac:spMkLst>
        </pc:spChg>
      </pc:sldChg>
      <pc:sldChg chg="addSp modSp add mod ord modAnim">
        <pc:chgData name="Dimitar Zahariev" userId="b84e4ebc77879e88" providerId="LiveId" clId="{900DC770-674B-4A47-B2B3-742204A2410E}" dt="2022-03-09T14:25:37.973" v="3255" actId="20577"/>
        <pc:sldMkLst>
          <pc:docMk/>
          <pc:sldMk cId="2566238335" sldId="998"/>
        </pc:sldMkLst>
        <pc:spChg chg="mod">
          <ac:chgData name="Dimitar Zahariev" userId="b84e4ebc77879e88" providerId="LiveId" clId="{900DC770-674B-4A47-B2B3-742204A2410E}" dt="2022-03-09T14:25:37.973" v="3255" actId="20577"/>
          <ac:spMkLst>
            <pc:docMk/>
            <pc:sldMk cId="2566238335" sldId="998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3:56:05.309" v="2929" actId="20577"/>
          <ac:spMkLst>
            <pc:docMk/>
            <pc:sldMk cId="2566238335" sldId="998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3:56:50.077" v="2956"/>
          <ac:spMkLst>
            <pc:docMk/>
            <pc:sldMk cId="2566238335" sldId="998"/>
            <ac:spMk id="5" creationId="{1A19C9CA-C312-4F87-81EF-73E5CADA68B4}"/>
          </ac:spMkLst>
        </pc:spChg>
      </pc:sldChg>
      <pc:sldChg chg="modSp add del mod ord">
        <pc:chgData name="Dimitar Zahariev" userId="b84e4ebc77879e88" providerId="LiveId" clId="{900DC770-674B-4A47-B2B3-742204A2410E}" dt="2022-03-09T12:54:37.302" v="2378" actId="47"/>
        <pc:sldMkLst>
          <pc:docMk/>
          <pc:sldMk cId="37479644" sldId="999"/>
        </pc:sldMkLst>
        <pc:spChg chg="mod">
          <ac:chgData name="Dimitar Zahariev" userId="b84e4ebc77879e88" providerId="LiveId" clId="{900DC770-674B-4A47-B2B3-742204A2410E}" dt="2022-03-09T12:52:41.236" v="2377" actId="20577"/>
          <ac:spMkLst>
            <pc:docMk/>
            <pc:sldMk cId="37479644" sldId="999"/>
            <ac:spMk id="4" creationId="{00000000-0000-0000-0000-000000000000}"/>
          </ac:spMkLst>
        </pc:spChg>
      </pc:sldChg>
      <pc:sldChg chg="add del">
        <pc:chgData name="Dimitar Zahariev" userId="b84e4ebc77879e88" providerId="LiveId" clId="{900DC770-674B-4A47-B2B3-742204A2410E}" dt="2022-03-09T11:54:09.291" v="1913"/>
        <pc:sldMkLst>
          <pc:docMk/>
          <pc:sldMk cId="4071065254" sldId="1000"/>
        </pc:sldMkLst>
      </pc:sldChg>
      <pc:sldChg chg="addSp delSp modSp add mod modAnim">
        <pc:chgData name="Dimitar Zahariev" userId="b84e4ebc77879e88" providerId="LiveId" clId="{900DC770-674B-4A47-B2B3-742204A2410E}" dt="2022-03-09T13:14:32.044" v="2660"/>
        <pc:sldMkLst>
          <pc:docMk/>
          <pc:sldMk cId="4090425541" sldId="1000"/>
        </pc:sldMkLst>
        <pc:spChg chg="mod">
          <ac:chgData name="Dimitar Zahariev" userId="b84e4ebc77879e88" providerId="LiveId" clId="{900DC770-674B-4A47-B2B3-742204A2410E}" dt="2022-03-09T13:13:59.087" v="2658" actId="113"/>
          <ac:spMkLst>
            <pc:docMk/>
            <pc:sldMk cId="4090425541" sldId="1000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1:54:23.254" v="1924" actId="20577"/>
          <ac:spMkLst>
            <pc:docMk/>
            <pc:sldMk cId="4090425541" sldId="1000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2:33:36.356" v="2159"/>
          <ac:spMkLst>
            <pc:docMk/>
            <pc:sldMk cId="4090425541" sldId="1000"/>
            <ac:spMk id="5" creationId="{838282F7-399D-4BA0-A472-588C7E685907}"/>
          </ac:spMkLst>
        </pc:spChg>
        <pc:spChg chg="add del mod">
          <ac:chgData name="Dimitar Zahariev" userId="b84e4ebc77879e88" providerId="LiveId" clId="{900DC770-674B-4A47-B2B3-742204A2410E}" dt="2022-03-09T13:11:18.146" v="2627" actId="767"/>
          <ac:spMkLst>
            <pc:docMk/>
            <pc:sldMk cId="4090425541" sldId="1000"/>
            <ac:spMk id="6" creationId="{5483CA29-69D4-4AC9-9138-BC8D753BD072}"/>
          </ac:spMkLst>
        </pc:spChg>
        <pc:spChg chg="add del mod">
          <ac:chgData name="Dimitar Zahariev" userId="b84e4ebc77879e88" providerId="LiveId" clId="{900DC770-674B-4A47-B2B3-742204A2410E}" dt="2022-03-09T13:11:17.374" v="2626"/>
          <ac:spMkLst>
            <pc:docMk/>
            <pc:sldMk cId="4090425541" sldId="1000"/>
            <ac:spMk id="7" creationId="{DB0A6CF7-B4AF-4E47-974A-E6C37863958F}"/>
          </ac:spMkLst>
        </pc:spChg>
        <pc:spChg chg="add mod">
          <ac:chgData name="Dimitar Zahariev" userId="b84e4ebc77879e88" providerId="LiveId" clId="{900DC770-674B-4A47-B2B3-742204A2410E}" dt="2022-03-09T13:13:11.347" v="2644" actId="113"/>
          <ac:spMkLst>
            <pc:docMk/>
            <pc:sldMk cId="4090425541" sldId="1000"/>
            <ac:spMk id="8" creationId="{AB810DA9-2632-40B7-9EBD-411A8AE893D0}"/>
          </ac:spMkLst>
        </pc:spChg>
        <pc:spChg chg="add del">
          <ac:chgData name="Dimitar Zahariev" userId="b84e4ebc77879e88" providerId="LiveId" clId="{900DC770-674B-4A47-B2B3-742204A2410E}" dt="2022-03-09T13:11:25.292" v="2630"/>
          <ac:spMkLst>
            <pc:docMk/>
            <pc:sldMk cId="4090425541" sldId="1000"/>
            <ac:spMk id="9" creationId="{7AF0C34C-0506-4F0C-8825-F866584938D5}"/>
          </ac:spMkLst>
        </pc:spChg>
      </pc:sldChg>
      <pc:sldChg chg="addSp delSp modSp add mod modAnim">
        <pc:chgData name="Dimitar Zahariev" userId="b84e4ebc77879e88" providerId="LiveId" clId="{900DC770-674B-4A47-B2B3-742204A2410E}" dt="2022-03-09T13:04:54.026" v="2569" actId="113"/>
        <pc:sldMkLst>
          <pc:docMk/>
          <pc:sldMk cId="2208082195" sldId="1001"/>
        </pc:sldMkLst>
        <pc:spChg chg="mod">
          <ac:chgData name="Dimitar Zahariev" userId="b84e4ebc77879e88" providerId="LiveId" clId="{900DC770-674B-4A47-B2B3-742204A2410E}" dt="2022-03-09T13:04:54.026" v="2569" actId="113"/>
          <ac:spMkLst>
            <pc:docMk/>
            <pc:sldMk cId="2208082195" sldId="1001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1:54:32.434" v="1937" actId="20577"/>
          <ac:spMkLst>
            <pc:docMk/>
            <pc:sldMk cId="2208082195" sldId="1001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2:34:03.992" v="2163"/>
          <ac:spMkLst>
            <pc:docMk/>
            <pc:sldMk cId="2208082195" sldId="1001"/>
            <ac:spMk id="5" creationId="{2F630781-61CB-4E67-9D71-E879D7305481}"/>
          </ac:spMkLst>
        </pc:spChg>
        <pc:spChg chg="add del">
          <ac:chgData name="Dimitar Zahariev" userId="b84e4ebc77879e88" providerId="LiveId" clId="{900DC770-674B-4A47-B2B3-742204A2410E}" dt="2022-03-09T12:34:02.399" v="2162" actId="22"/>
          <ac:spMkLst>
            <pc:docMk/>
            <pc:sldMk cId="2208082195" sldId="1001"/>
            <ac:spMk id="7" creationId="{729F3519-7B61-48ED-B3EC-B5D42EFDFC2F}"/>
          </ac:spMkLst>
        </pc:spChg>
      </pc:sldChg>
      <pc:sldChg chg="addSp modSp add mod modAnim">
        <pc:chgData name="Dimitar Zahariev" userId="b84e4ebc77879e88" providerId="LiveId" clId="{900DC770-674B-4A47-B2B3-742204A2410E}" dt="2022-03-09T13:26:31.490" v="2912" actId="404"/>
        <pc:sldMkLst>
          <pc:docMk/>
          <pc:sldMk cId="1538719776" sldId="1002"/>
        </pc:sldMkLst>
        <pc:spChg chg="mod">
          <ac:chgData name="Dimitar Zahariev" userId="b84e4ebc77879e88" providerId="LiveId" clId="{900DC770-674B-4A47-B2B3-742204A2410E}" dt="2022-03-09T13:26:31.490" v="2912" actId="404"/>
          <ac:spMkLst>
            <pc:docMk/>
            <pc:sldMk cId="1538719776" sldId="1002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3:16:46.502" v="2684" actId="20577"/>
          <ac:spMkLst>
            <pc:docMk/>
            <pc:sldMk cId="1538719776" sldId="1002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2:34:48.752" v="2165"/>
          <ac:spMkLst>
            <pc:docMk/>
            <pc:sldMk cId="1538719776" sldId="1002"/>
            <ac:spMk id="5" creationId="{CA6A68F9-FD89-4DA5-88DA-C340BDD9577C}"/>
          </ac:spMkLst>
        </pc:spChg>
      </pc:sldChg>
      <pc:sldChg chg="addSp modSp add mod modAnim">
        <pc:chgData name="Dimitar Zahariev" userId="b84e4ebc77879e88" providerId="LiveId" clId="{900DC770-674B-4A47-B2B3-742204A2410E}" dt="2022-03-09T14:32:22.059" v="3474" actId="313"/>
        <pc:sldMkLst>
          <pc:docMk/>
          <pc:sldMk cId="2236284336" sldId="1003"/>
        </pc:sldMkLst>
        <pc:spChg chg="mod">
          <ac:chgData name="Dimitar Zahariev" userId="b84e4ebc77879e88" providerId="LiveId" clId="{900DC770-674B-4A47-B2B3-742204A2410E}" dt="2022-03-09T14:32:22.059" v="3474" actId="313"/>
          <ac:spMkLst>
            <pc:docMk/>
            <pc:sldMk cId="2236284336" sldId="1003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3:56:12.528" v="2947" actId="27636"/>
          <ac:spMkLst>
            <pc:docMk/>
            <pc:sldMk cId="2236284336" sldId="1003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3:56:42.345" v="2955"/>
          <ac:spMkLst>
            <pc:docMk/>
            <pc:sldMk cId="2236284336" sldId="1003"/>
            <ac:spMk id="5" creationId="{0B169B01-ACAB-4C61-B2D5-C0F06F29A369}"/>
          </ac:spMkLst>
        </pc:spChg>
      </pc:sldChg>
      <pc:sldChg chg="addSp modSp add del ord modAnim">
        <pc:chgData name="Dimitar Zahariev" userId="b84e4ebc77879e88" providerId="LiveId" clId="{900DC770-674B-4A47-B2B3-742204A2410E}" dt="2022-03-09T14:06:12.742" v="2958" actId="47"/>
        <pc:sldMkLst>
          <pc:docMk/>
          <pc:sldMk cId="952144255" sldId="1004"/>
        </pc:sldMkLst>
        <pc:spChg chg="add mod">
          <ac:chgData name="Dimitar Zahariev" userId="b84e4ebc77879e88" providerId="LiveId" clId="{900DC770-674B-4A47-B2B3-742204A2410E}" dt="2022-03-09T13:56:35.162" v="2952"/>
          <ac:spMkLst>
            <pc:docMk/>
            <pc:sldMk cId="952144255" sldId="1004"/>
            <ac:spMk id="5" creationId="{F13DA988-67D3-45E1-A0EE-9AE3BDC0EA37}"/>
          </ac:spMkLst>
        </pc:spChg>
      </pc:sldChg>
      <pc:sldChg chg="addSp modSp add mod modAnim">
        <pc:chgData name="Dimitar Zahariev" userId="b84e4ebc77879e88" providerId="LiveId" clId="{900DC770-674B-4A47-B2B3-742204A2410E}" dt="2022-03-11T06:11:49.342" v="8204"/>
        <pc:sldMkLst>
          <pc:docMk/>
          <pc:sldMk cId="2496919825" sldId="1004"/>
        </pc:sldMkLst>
        <pc:spChg chg="mod">
          <ac:chgData name="Dimitar Zahariev" userId="b84e4ebc77879e88" providerId="LiveId" clId="{900DC770-674B-4A47-B2B3-742204A2410E}" dt="2022-03-09T17:54:24.887" v="5542" actId="6549"/>
          <ac:spMkLst>
            <pc:docMk/>
            <pc:sldMk cId="2496919825" sldId="1004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7:48:34.860" v="5378" actId="20577"/>
          <ac:spMkLst>
            <pc:docMk/>
            <pc:sldMk cId="2496919825" sldId="1004"/>
            <ac:spMk id="4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4:56:21.884" v="3893"/>
          <ac:spMkLst>
            <pc:docMk/>
            <pc:sldMk cId="2496919825" sldId="1004"/>
            <ac:spMk id="5" creationId="{08255144-ECF1-4FE5-A65C-B7E9DD9B41EB}"/>
          </ac:spMkLst>
        </pc:spChg>
        <pc:spChg chg="add mod">
          <ac:chgData name="Dimitar Zahariev" userId="b84e4ebc77879e88" providerId="LiveId" clId="{900DC770-674B-4A47-B2B3-742204A2410E}" dt="2022-03-09T17:53:58.664" v="5541" actId="20577"/>
          <ac:spMkLst>
            <pc:docMk/>
            <pc:sldMk cId="2496919825" sldId="1004"/>
            <ac:spMk id="6" creationId="{EEFF2099-A382-4854-B1B2-ED644E687D74}"/>
          </ac:spMkLst>
        </pc:spChg>
        <pc:spChg chg="add mod">
          <ac:chgData name="Dimitar Zahariev" userId="b84e4ebc77879e88" providerId="LiveId" clId="{900DC770-674B-4A47-B2B3-742204A2410E}" dt="2022-03-09T17:55:19.366" v="5558" actId="6549"/>
          <ac:spMkLst>
            <pc:docMk/>
            <pc:sldMk cId="2496919825" sldId="1004"/>
            <ac:spMk id="7" creationId="{AAECEE4E-ECF4-425D-89F0-7C11C99535B6}"/>
          </ac:spMkLst>
        </pc:spChg>
      </pc:sldChg>
      <pc:sldChg chg="delSp modSp add mod modAnim">
        <pc:chgData name="Dimitar Zahariev" userId="b84e4ebc77879e88" providerId="LiveId" clId="{900DC770-674B-4A47-B2B3-742204A2410E}" dt="2022-03-09T17:29:56.257" v="5331" actId="14100"/>
        <pc:sldMkLst>
          <pc:docMk/>
          <pc:sldMk cId="2154115600" sldId="1005"/>
        </pc:sldMkLst>
        <pc:spChg chg="mod">
          <ac:chgData name="Dimitar Zahariev" userId="b84e4ebc77879e88" providerId="LiveId" clId="{900DC770-674B-4A47-B2B3-742204A2410E}" dt="2022-03-09T17:29:56.257" v="5331" actId="14100"/>
          <ac:spMkLst>
            <pc:docMk/>
            <pc:sldMk cId="2154115600" sldId="1005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4:51:21.172" v="3796" actId="20577"/>
          <ac:spMkLst>
            <pc:docMk/>
            <pc:sldMk cId="2154115600" sldId="1005"/>
            <ac:spMk id="4" creationId="{00000000-0000-0000-0000-000000000000}"/>
          </ac:spMkLst>
        </pc:spChg>
        <pc:spChg chg="del">
          <ac:chgData name="Dimitar Zahariev" userId="b84e4ebc77879e88" providerId="LiveId" clId="{900DC770-674B-4A47-B2B3-742204A2410E}" dt="2022-03-09T14:48:42.747" v="3745" actId="478"/>
          <ac:spMkLst>
            <pc:docMk/>
            <pc:sldMk cId="2154115600" sldId="1005"/>
            <ac:spMk id="5" creationId="{59E38D19-B5BC-4B07-A8CC-D468D53F4E8D}"/>
          </ac:spMkLst>
        </pc:spChg>
        <pc:spChg chg="del">
          <ac:chgData name="Dimitar Zahariev" userId="b84e4ebc77879e88" providerId="LiveId" clId="{900DC770-674B-4A47-B2B3-742204A2410E}" dt="2022-03-09T14:48:44.010" v="3746" actId="478"/>
          <ac:spMkLst>
            <pc:docMk/>
            <pc:sldMk cId="2154115600" sldId="1005"/>
            <ac:spMk id="6" creationId="{C6357F4C-9A22-45D6-AA3C-2DD1B6321347}"/>
          </ac:spMkLst>
        </pc:spChg>
      </pc:sldChg>
      <pc:sldChg chg="addSp delSp modSp add mod delAnim modAnim">
        <pc:chgData name="Dimitar Zahariev" userId="b84e4ebc77879e88" providerId="LiveId" clId="{900DC770-674B-4A47-B2B3-742204A2410E}" dt="2022-03-11T06:12:08.155" v="8218"/>
        <pc:sldMkLst>
          <pc:docMk/>
          <pc:sldMk cId="1401893645" sldId="1006"/>
        </pc:sldMkLst>
        <pc:spChg chg="mod">
          <ac:chgData name="Dimitar Zahariev" userId="b84e4ebc77879e88" providerId="LiveId" clId="{900DC770-674B-4A47-B2B3-742204A2410E}" dt="2022-03-09T18:07:40.318" v="5814" actId="113"/>
          <ac:spMkLst>
            <pc:docMk/>
            <pc:sldMk cId="1401893645" sldId="1006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7:51:47.725" v="5469" actId="20577"/>
          <ac:spMkLst>
            <pc:docMk/>
            <pc:sldMk cId="1401893645" sldId="1006"/>
            <ac:spMk id="4" creationId="{00000000-0000-0000-0000-000000000000}"/>
          </ac:spMkLst>
        </pc:spChg>
        <pc:spChg chg="add del mod">
          <ac:chgData name="Dimitar Zahariev" userId="b84e4ebc77879e88" providerId="LiveId" clId="{900DC770-674B-4A47-B2B3-742204A2410E}" dt="2022-03-09T17:16:36.629" v="5013" actId="21"/>
          <ac:spMkLst>
            <pc:docMk/>
            <pc:sldMk cId="1401893645" sldId="1006"/>
            <ac:spMk id="6" creationId="{FE9D42A2-C94D-439C-80B0-DB43DAA9FC5E}"/>
          </ac:spMkLst>
        </pc:spChg>
        <pc:spChg chg="add del">
          <ac:chgData name="Dimitar Zahariev" userId="b84e4ebc77879e88" providerId="LiveId" clId="{900DC770-674B-4A47-B2B3-742204A2410E}" dt="2022-03-09T17:11:52.733" v="4928"/>
          <ac:spMkLst>
            <pc:docMk/>
            <pc:sldMk cId="1401893645" sldId="1006"/>
            <ac:spMk id="7" creationId="{3D873A3B-DFCA-461A-8F7F-5AC43C6EC641}"/>
          </ac:spMkLst>
        </pc:spChg>
        <pc:spChg chg="add del mod">
          <ac:chgData name="Dimitar Zahariev" userId="b84e4ebc77879e88" providerId="LiveId" clId="{900DC770-674B-4A47-B2B3-742204A2410E}" dt="2022-03-09T17:59:18.984" v="5567" actId="478"/>
          <ac:spMkLst>
            <pc:docMk/>
            <pc:sldMk cId="1401893645" sldId="1006"/>
            <ac:spMk id="8" creationId="{A328932E-C071-48B6-A48A-464FE57ECBDD}"/>
          </ac:spMkLst>
        </pc:spChg>
        <pc:spChg chg="add del mod">
          <ac:chgData name="Dimitar Zahariev" userId="b84e4ebc77879e88" providerId="LiveId" clId="{900DC770-674B-4A47-B2B3-742204A2410E}" dt="2022-03-09T17:18:41.886" v="5086" actId="21"/>
          <ac:spMkLst>
            <pc:docMk/>
            <pc:sldMk cId="1401893645" sldId="1006"/>
            <ac:spMk id="9" creationId="{48DB33D8-4BBD-4D32-BF1F-CDDC7D08A234}"/>
          </ac:spMkLst>
        </pc:spChg>
        <pc:spChg chg="add del mod">
          <ac:chgData name="Dimitar Zahariev" userId="b84e4ebc77879e88" providerId="LiveId" clId="{900DC770-674B-4A47-B2B3-742204A2410E}" dt="2022-03-09T17:59:21.096" v="5569" actId="478"/>
          <ac:spMkLst>
            <pc:docMk/>
            <pc:sldMk cId="1401893645" sldId="1006"/>
            <ac:spMk id="10" creationId="{A7BDDB08-36EE-4182-B21B-82B83607B30D}"/>
          </ac:spMkLst>
        </pc:spChg>
        <pc:spChg chg="add del mod">
          <ac:chgData name="Dimitar Zahariev" userId="b84e4ebc77879e88" providerId="LiveId" clId="{900DC770-674B-4A47-B2B3-742204A2410E}" dt="2022-03-09T17:21:36.221" v="5193" actId="21"/>
          <ac:spMkLst>
            <pc:docMk/>
            <pc:sldMk cId="1401893645" sldId="1006"/>
            <ac:spMk id="11" creationId="{01620833-775C-433F-A77C-0B860333EA65}"/>
          </ac:spMkLst>
        </pc:spChg>
        <pc:spChg chg="add del mod">
          <ac:chgData name="Dimitar Zahariev" userId="b84e4ebc77879e88" providerId="LiveId" clId="{900DC770-674B-4A47-B2B3-742204A2410E}" dt="2022-03-09T17:59:19.922" v="5568" actId="478"/>
          <ac:spMkLst>
            <pc:docMk/>
            <pc:sldMk cId="1401893645" sldId="1006"/>
            <ac:spMk id="12" creationId="{1CBCE4AD-477B-40E5-8E4F-F07548A667C6}"/>
          </ac:spMkLst>
        </pc:spChg>
        <pc:spChg chg="add mod">
          <ac:chgData name="Dimitar Zahariev" userId="b84e4ebc77879e88" providerId="LiveId" clId="{900DC770-674B-4A47-B2B3-742204A2410E}" dt="2022-03-09T18:05:33.034" v="5710" actId="6549"/>
          <ac:spMkLst>
            <pc:docMk/>
            <pc:sldMk cId="1401893645" sldId="1006"/>
            <ac:spMk id="13" creationId="{916FE88B-85C9-4836-B5EC-E997103C3D7D}"/>
          </ac:spMkLst>
        </pc:spChg>
        <pc:spChg chg="add mod">
          <ac:chgData name="Dimitar Zahariev" userId="b84e4ebc77879e88" providerId="LiveId" clId="{900DC770-674B-4A47-B2B3-742204A2410E}" dt="2022-03-09T18:08:56.984" v="5842" actId="20577"/>
          <ac:spMkLst>
            <pc:docMk/>
            <pc:sldMk cId="1401893645" sldId="1006"/>
            <ac:spMk id="14" creationId="{F52F2395-79EE-4715-83EE-F50695A31680}"/>
          </ac:spMkLst>
        </pc:spChg>
        <pc:spChg chg="add mod">
          <ac:chgData name="Dimitar Zahariev" userId="b84e4ebc77879e88" providerId="LiveId" clId="{900DC770-674B-4A47-B2B3-742204A2410E}" dt="2022-03-09T18:09:32.234" v="5885" actId="20577"/>
          <ac:spMkLst>
            <pc:docMk/>
            <pc:sldMk cId="1401893645" sldId="1006"/>
            <ac:spMk id="15" creationId="{E874C80F-59FD-4B7D-86DD-DB9A4D4AF931}"/>
          </ac:spMkLst>
        </pc:spChg>
        <pc:spChg chg="add mod">
          <ac:chgData name="Dimitar Zahariev" userId="b84e4ebc77879e88" providerId="LiveId" clId="{900DC770-674B-4A47-B2B3-742204A2410E}" dt="2022-03-09T18:13:31.214" v="5920" actId="20577"/>
          <ac:spMkLst>
            <pc:docMk/>
            <pc:sldMk cId="1401893645" sldId="1006"/>
            <ac:spMk id="16" creationId="{418E0A71-1081-4246-930F-19436D234CCB}"/>
          </ac:spMkLst>
        </pc:spChg>
      </pc:sldChg>
      <pc:sldChg chg="modSp add del mod">
        <pc:chgData name="Dimitar Zahariev" userId="b84e4ebc77879e88" providerId="LiveId" clId="{900DC770-674B-4A47-B2B3-742204A2410E}" dt="2022-03-09T18:27:45.777" v="6375" actId="47"/>
        <pc:sldMkLst>
          <pc:docMk/>
          <pc:sldMk cId="3214277489" sldId="1007"/>
        </pc:sldMkLst>
        <pc:spChg chg="mod">
          <ac:chgData name="Dimitar Zahariev" userId="b84e4ebc77879e88" providerId="LiveId" clId="{900DC770-674B-4A47-B2B3-742204A2410E}" dt="2022-03-09T18:17:54.403" v="5939" actId="20577"/>
          <ac:spMkLst>
            <pc:docMk/>
            <pc:sldMk cId="3214277489" sldId="1007"/>
            <ac:spMk id="4" creationId="{00000000-0000-0000-0000-000000000000}"/>
          </ac:spMkLst>
        </pc:spChg>
      </pc:sldChg>
      <pc:sldChg chg="addSp modSp add mod ord modAnim">
        <pc:chgData name="Dimitar Zahariev" userId="b84e4ebc77879e88" providerId="LiveId" clId="{900DC770-674B-4A47-B2B3-742204A2410E}" dt="2022-03-09T15:37:03.939" v="4656" actId="20577"/>
        <pc:sldMkLst>
          <pc:docMk/>
          <pc:sldMk cId="3326165729" sldId="1008"/>
        </pc:sldMkLst>
        <pc:spChg chg="mod">
          <ac:chgData name="Dimitar Zahariev" userId="b84e4ebc77879e88" providerId="LiveId" clId="{900DC770-674B-4A47-B2B3-742204A2410E}" dt="2022-03-09T15:37:03.939" v="4656" actId="20577"/>
          <ac:spMkLst>
            <pc:docMk/>
            <pc:sldMk cId="3326165729" sldId="1008"/>
            <ac:spMk id="4" creationId="{00000000-0000-0000-0000-000000000000}"/>
          </ac:spMkLst>
        </pc:spChg>
        <pc:spChg chg="add mod">
          <ac:chgData name="Dimitar Zahariev" userId="b84e4ebc77879e88" providerId="LiveId" clId="{900DC770-674B-4A47-B2B3-742204A2410E}" dt="2022-03-09T15:29:53.076" v="4551" actId="1076"/>
          <ac:spMkLst>
            <pc:docMk/>
            <pc:sldMk cId="3326165729" sldId="1008"/>
            <ac:spMk id="6" creationId="{B9F66A30-044E-4178-8CF2-91C045FFF2FD}"/>
          </ac:spMkLst>
        </pc:spChg>
        <pc:spChg chg="add mod">
          <ac:chgData name="Dimitar Zahariev" userId="b84e4ebc77879e88" providerId="LiveId" clId="{900DC770-674B-4A47-B2B3-742204A2410E}" dt="2022-03-09T15:30:38.791" v="4639" actId="1076"/>
          <ac:spMkLst>
            <pc:docMk/>
            <pc:sldMk cId="3326165729" sldId="1008"/>
            <ac:spMk id="7" creationId="{5DB1954E-492F-438A-88D6-16309CAE7668}"/>
          </ac:spMkLst>
        </pc:spChg>
      </pc:sldChg>
      <pc:sldChg chg="addSp delSp modSp add mod addAnim delAnim modAnim">
        <pc:chgData name="Dimitar Zahariev" userId="b84e4ebc77879e88" providerId="LiveId" clId="{900DC770-674B-4A47-B2B3-742204A2410E}" dt="2022-03-11T06:12:19.788" v="8227"/>
        <pc:sldMkLst>
          <pc:docMk/>
          <pc:sldMk cId="3157599645" sldId="1009"/>
        </pc:sldMkLst>
        <pc:spChg chg="mod">
          <ac:chgData name="Dimitar Zahariev" userId="b84e4ebc77879e88" providerId="LiveId" clId="{900DC770-674B-4A47-B2B3-742204A2410E}" dt="2022-03-09T17:58:52.275" v="5560" actId="20577"/>
          <ac:spMkLst>
            <pc:docMk/>
            <pc:sldMk cId="3157599645" sldId="1009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7:35:53.884" v="5362" actId="20577"/>
          <ac:spMkLst>
            <pc:docMk/>
            <pc:sldMk cId="3157599645" sldId="1009"/>
            <ac:spMk id="4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7:50:34.513" v="5439" actId="1076"/>
          <ac:spMkLst>
            <pc:docMk/>
            <pc:sldMk cId="3157599645" sldId="1009"/>
            <ac:spMk id="8" creationId="{A328932E-C071-48B6-A48A-464FE57ECBDD}"/>
          </ac:spMkLst>
        </pc:spChg>
        <pc:spChg chg="add del mod">
          <ac:chgData name="Dimitar Zahariev" userId="b84e4ebc77879e88" providerId="LiveId" clId="{900DC770-674B-4A47-B2B3-742204A2410E}" dt="2022-03-09T17:59:09.800" v="5564"/>
          <ac:spMkLst>
            <pc:docMk/>
            <pc:sldMk cId="3157599645" sldId="1009"/>
            <ac:spMk id="9" creationId="{3B6133F4-A111-4D3A-8297-8F2C0B4E134E}"/>
          </ac:spMkLst>
        </pc:spChg>
        <pc:spChg chg="mod">
          <ac:chgData name="Dimitar Zahariev" userId="b84e4ebc77879e88" providerId="LiveId" clId="{900DC770-674B-4A47-B2B3-742204A2410E}" dt="2022-03-09T17:50:26.333" v="5438" actId="1076"/>
          <ac:spMkLst>
            <pc:docMk/>
            <pc:sldMk cId="3157599645" sldId="1009"/>
            <ac:spMk id="10" creationId="{A7BDDB08-36EE-4182-B21B-82B83607B30D}"/>
          </ac:spMkLst>
        </pc:spChg>
        <pc:spChg chg="add del">
          <ac:chgData name="Dimitar Zahariev" userId="b84e4ebc77879e88" providerId="LiveId" clId="{900DC770-674B-4A47-B2B3-742204A2410E}" dt="2022-03-09T17:59:11.018" v="5566" actId="21"/>
          <ac:spMkLst>
            <pc:docMk/>
            <pc:sldMk cId="3157599645" sldId="1009"/>
            <ac:spMk id="12" creationId="{1CBCE4AD-477B-40E5-8E4F-F07548A667C6}"/>
          </ac:spMkLst>
        </pc:spChg>
      </pc:sldChg>
      <pc:sldChg chg="modSp add mod">
        <pc:chgData name="Dimitar Zahariev" userId="b84e4ebc77879e88" providerId="LiveId" clId="{900DC770-674B-4A47-B2B3-742204A2410E}" dt="2022-03-09T18:21:16.679" v="6267" actId="20577"/>
        <pc:sldMkLst>
          <pc:docMk/>
          <pc:sldMk cId="1972116499" sldId="1010"/>
        </pc:sldMkLst>
        <pc:spChg chg="mod">
          <ac:chgData name="Dimitar Zahariev" userId="b84e4ebc77879e88" providerId="LiveId" clId="{900DC770-674B-4A47-B2B3-742204A2410E}" dt="2022-03-09T18:21:11.412" v="6255" actId="20577"/>
          <ac:spMkLst>
            <pc:docMk/>
            <pc:sldMk cId="1972116499" sldId="1010"/>
            <ac:spMk id="6" creationId="{3CD24F9A-BE72-4F77-BB1C-1B271A5322EA}"/>
          </ac:spMkLst>
        </pc:spChg>
        <pc:spChg chg="mod">
          <ac:chgData name="Dimitar Zahariev" userId="b84e4ebc77879e88" providerId="LiveId" clId="{900DC770-674B-4A47-B2B3-742204A2410E}" dt="2022-03-09T18:21:16.679" v="6267" actId="20577"/>
          <ac:spMkLst>
            <pc:docMk/>
            <pc:sldMk cId="1972116499" sldId="1010"/>
            <ac:spMk id="7" creationId="{4E36010E-8FA6-4F8E-AE82-4DA2F45E992C}"/>
          </ac:spMkLst>
        </pc:spChg>
      </pc:sldChg>
      <pc:sldChg chg="modSp add mod">
        <pc:chgData name="Dimitar Zahariev" userId="b84e4ebc77879e88" providerId="LiveId" clId="{900DC770-674B-4A47-B2B3-742204A2410E}" dt="2022-03-09T18:21:31.536" v="6288" actId="20577"/>
        <pc:sldMkLst>
          <pc:docMk/>
          <pc:sldMk cId="3226839374" sldId="1011"/>
        </pc:sldMkLst>
        <pc:spChg chg="mod">
          <ac:chgData name="Dimitar Zahariev" userId="b84e4ebc77879e88" providerId="LiveId" clId="{900DC770-674B-4A47-B2B3-742204A2410E}" dt="2022-03-09T18:21:27.207" v="6276" actId="20577"/>
          <ac:spMkLst>
            <pc:docMk/>
            <pc:sldMk cId="3226839374" sldId="1011"/>
            <ac:spMk id="6" creationId="{3CD24F9A-BE72-4F77-BB1C-1B271A5322EA}"/>
          </ac:spMkLst>
        </pc:spChg>
        <pc:spChg chg="mod">
          <ac:chgData name="Dimitar Zahariev" userId="b84e4ebc77879e88" providerId="LiveId" clId="{900DC770-674B-4A47-B2B3-742204A2410E}" dt="2022-03-09T18:21:31.536" v="6288" actId="20577"/>
          <ac:spMkLst>
            <pc:docMk/>
            <pc:sldMk cId="3226839374" sldId="1011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900DC770-674B-4A47-B2B3-742204A2410E}" dt="2022-03-09T18:31:06.208" v="6399" actId="113"/>
        <pc:sldMkLst>
          <pc:docMk/>
          <pc:sldMk cId="1324334967" sldId="1012"/>
        </pc:sldMkLst>
        <pc:spChg chg="mod">
          <ac:chgData name="Dimitar Zahariev" userId="b84e4ebc77879e88" providerId="LiveId" clId="{900DC770-674B-4A47-B2B3-742204A2410E}" dt="2022-03-09T18:31:06.208" v="6399" actId="113"/>
          <ac:spMkLst>
            <pc:docMk/>
            <pc:sldMk cId="1324334967" sldId="1012"/>
            <ac:spMk id="3" creationId="{00000000-0000-0000-0000-000000000000}"/>
          </ac:spMkLst>
        </pc:spChg>
        <pc:spChg chg="mod">
          <ac:chgData name="Dimitar Zahariev" userId="b84e4ebc77879e88" providerId="LiveId" clId="{900DC770-674B-4A47-B2B3-742204A2410E}" dt="2022-03-09T18:27:48.996" v="6376" actId="6549"/>
          <ac:spMkLst>
            <pc:docMk/>
            <pc:sldMk cId="1324334967" sldId="1012"/>
            <ac:spMk id="4" creationId="{00000000-0000-0000-0000-000000000000}"/>
          </ac:spMkLst>
        </pc:spChg>
      </pc:sldChg>
      <pc:sldChg chg="modSp add del mod">
        <pc:chgData name="Dimitar Zahariev" userId="b84e4ebc77879e88" providerId="LiveId" clId="{900DC770-674B-4A47-B2B3-742204A2410E}" dt="2022-03-10T15:35:42.815" v="7863" actId="47"/>
        <pc:sldMkLst>
          <pc:docMk/>
          <pc:sldMk cId="1266897019" sldId="1013"/>
        </pc:sldMkLst>
        <pc:spChg chg="mod">
          <ac:chgData name="Dimitar Zahariev" userId="b84e4ebc77879e88" providerId="LiveId" clId="{900DC770-674B-4A47-B2B3-742204A2410E}" dt="2022-03-09T18:40:31.984" v="6662" actId="20577"/>
          <ac:spMkLst>
            <pc:docMk/>
            <pc:sldMk cId="1266897019" sldId="1013"/>
            <ac:spMk id="4" creationId="{00000000-0000-0000-0000-000000000000}"/>
          </ac:spMkLst>
        </pc:spChg>
      </pc:sldChg>
      <pc:sldChg chg="modSp add del mod modClrScheme chgLayout">
        <pc:chgData name="Dimitar Zahariev" userId="b84e4ebc77879e88" providerId="LiveId" clId="{900DC770-674B-4A47-B2B3-742204A2410E}" dt="2022-03-10T16:26:39.637" v="8188" actId="2696"/>
        <pc:sldMkLst>
          <pc:docMk/>
          <pc:sldMk cId="3284161661" sldId="1013"/>
        </pc:sldMkLst>
        <pc:spChg chg="mod ord">
          <ac:chgData name="Dimitar Zahariev" userId="b84e4ebc77879e88" providerId="LiveId" clId="{900DC770-674B-4A47-B2B3-742204A2410E}" dt="2022-03-10T16:26:32.452" v="8187" actId="700"/>
          <ac:spMkLst>
            <pc:docMk/>
            <pc:sldMk cId="3284161661" sldId="1013"/>
            <ac:spMk id="3" creationId="{F8700DDA-829F-484D-AC42-6A99AB035E25}"/>
          </ac:spMkLst>
        </pc:spChg>
        <pc:spChg chg="mod ord">
          <ac:chgData name="Dimitar Zahariev" userId="b84e4ebc77879e88" providerId="LiveId" clId="{900DC770-674B-4A47-B2B3-742204A2410E}" dt="2022-03-10T16:26:32.452" v="8187" actId="700"/>
          <ac:spMkLst>
            <pc:docMk/>
            <pc:sldMk cId="3284161661" sldId="1013"/>
            <ac:spMk id="4" creationId="{BC0FF53B-AF86-4431-9C59-D602B11471C7}"/>
          </ac:spMkLst>
        </pc:spChg>
      </pc:sldChg>
      <pc:sldChg chg="modSp add del mod">
        <pc:chgData name="Dimitar Zahariev" userId="b84e4ebc77879e88" providerId="LiveId" clId="{900DC770-674B-4A47-B2B3-742204A2410E}" dt="2022-03-10T15:35:43.895" v="7864" actId="47"/>
        <pc:sldMkLst>
          <pc:docMk/>
          <pc:sldMk cId="4264836952" sldId="1014"/>
        </pc:sldMkLst>
        <pc:spChg chg="mod">
          <ac:chgData name="Dimitar Zahariev" userId="b84e4ebc77879e88" providerId="LiveId" clId="{900DC770-674B-4A47-B2B3-742204A2410E}" dt="2022-03-09T18:40:36.954" v="6672" actId="20577"/>
          <ac:spMkLst>
            <pc:docMk/>
            <pc:sldMk cId="4264836952" sldId="101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5E504451-F322-4C6B-9073-4A355D5792E5}"/>
    <pc:docChg chg="modSld">
      <pc:chgData name="Dimitar Zahariev" userId="b84e4ebc77879e88" providerId="LiveId" clId="{5E504451-F322-4C6B-9073-4A355D5792E5}" dt="2023-03-06T08:34:04.559" v="16" actId="27918"/>
      <pc:docMkLst>
        <pc:docMk/>
      </pc:docMkLst>
      <pc:sldChg chg="modSp mod">
        <pc:chgData name="Dimitar Zahariev" userId="b84e4ebc77879e88" providerId="LiveId" clId="{5E504451-F322-4C6B-9073-4A355D5792E5}" dt="2023-03-06T08:34:04.559" v="16" actId="27918"/>
        <pc:sldMkLst>
          <pc:docMk/>
          <pc:sldMk cId="2122199731" sldId="974"/>
        </pc:sldMkLst>
        <pc:spChg chg="mod">
          <ac:chgData name="Dimitar Zahariev" userId="b84e4ebc77879e88" providerId="LiveId" clId="{5E504451-F322-4C6B-9073-4A355D5792E5}" dt="2023-03-06T08:32:50.255" v="4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5E504451-F322-4C6B-9073-4A355D5792E5}" dt="2023-03-06T08:33:03.538" v="9" actId="20577"/>
          <ac:spMkLst>
            <pc:docMk/>
            <pc:sldMk cId="2122199731" sldId="974"/>
            <ac:spMk id="6" creationId="{6C485AD7-C790-4B4A-9E01-EC5BA0D67A47}"/>
          </ac:spMkLst>
        </pc:spChg>
      </pc:sldChg>
    </pc:docChg>
  </pc:docChgLst>
  <pc:docChgLst>
    <pc:chgData name="Dimitar Zahariev" userId="b84e4ebc77879e88" providerId="LiveId" clId="{FE35AA18-F0C9-43FC-A05F-79C8C1DC58EC}"/>
    <pc:docChg chg="custSel modSld">
      <pc:chgData name="Dimitar Zahariev" userId="b84e4ebc77879e88" providerId="LiveId" clId="{FE35AA18-F0C9-43FC-A05F-79C8C1DC58EC}" dt="2022-03-01T08:34:37.504" v="57" actId="20577"/>
      <pc:docMkLst>
        <pc:docMk/>
      </pc:docMkLst>
      <pc:sldChg chg="modSp mod modAnim">
        <pc:chgData name="Dimitar Zahariev" userId="b84e4ebc77879e88" providerId="LiveId" clId="{FE35AA18-F0C9-43FC-A05F-79C8C1DC58EC}" dt="2022-03-01T08:29:28.781" v="16" actId="5793"/>
        <pc:sldMkLst>
          <pc:docMk/>
          <pc:sldMk cId="1646986932" sldId="276"/>
        </pc:sldMkLst>
        <pc:spChg chg="mod">
          <ac:chgData name="Dimitar Zahariev" userId="b84e4ebc77879e88" providerId="LiveId" clId="{FE35AA18-F0C9-43FC-A05F-79C8C1DC58EC}" dt="2022-03-01T08:29:28.781" v="16" actId="5793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 modAnim">
        <pc:chgData name="Dimitar Zahariev" userId="b84e4ebc77879e88" providerId="LiveId" clId="{FE35AA18-F0C9-43FC-A05F-79C8C1DC58EC}" dt="2022-03-01T08:29:21.343" v="10" actId="27636"/>
        <pc:sldMkLst>
          <pc:docMk/>
          <pc:sldMk cId="3834341455" sldId="563"/>
        </pc:sldMkLst>
        <pc:spChg chg="mod">
          <ac:chgData name="Dimitar Zahariev" userId="b84e4ebc77879e88" providerId="LiveId" clId="{FE35AA18-F0C9-43FC-A05F-79C8C1DC58EC}" dt="2022-03-01T08:29:21.343" v="10" actId="27636"/>
          <ac:spMkLst>
            <pc:docMk/>
            <pc:sldMk cId="3834341455" sldId="563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FE35AA18-F0C9-43FC-A05F-79C8C1DC58EC}" dt="2022-03-01T08:28:58.369" v="8" actId="20577"/>
        <pc:sldMkLst>
          <pc:docMk/>
          <pc:sldMk cId="2825810768" sldId="708"/>
        </pc:sldMkLst>
        <pc:spChg chg="mod">
          <ac:chgData name="Dimitar Zahariev" userId="b84e4ebc77879e88" providerId="LiveId" clId="{FE35AA18-F0C9-43FC-A05F-79C8C1DC58EC}" dt="2022-03-01T08:28:58.369" v="8" actId="20577"/>
          <ac:spMkLst>
            <pc:docMk/>
            <pc:sldMk cId="2825810768" sldId="708"/>
            <ac:spMk id="3" creationId="{A004DC04-DA2A-41C0-8578-4B8D2F08EA7D}"/>
          </ac:spMkLst>
        </pc:spChg>
      </pc:sldChg>
      <pc:sldChg chg="modSp mod">
        <pc:chgData name="Dimitar Zahariev" userId="b84e4ebc77879e88" providerId="LiveId" clId="{FE35AA18-F0C9-43FC-A05F-79C8C1DC58EC}" dt="2022-03-01T08:29:25.160" v="11" actId="20577"/>
        <pc:sldMkLst>
          <pc:docMk/>
          <pc:sldMk cId="3573638177" sldId="781"/>
        </pc:sldMkLst>
        <pc:spChg chg="mod">
          <ac:chgData name="Dimitar Zahariev" userId="b84e4ebc77879e88" providerId="LiveId" clId="{FE35AA18-F0C9-43FC-A05F-79C8C1DC58EC}" dt="2022-03-01T08:29:25.160" v="11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mod">
        <pc:chgData name="Dimitar Zahariev" userId="b84e4ebc77879e88" providerId="LiveId" clId="{FE35AA18-F0C9-43FC-A05F-79C8C1DC58EC}" dt="2022-03-01T08:29:33.334" v="17" actId="20577"/>
        <pc:sldMkLst>
          <pc:docMk/>
          <pc:sldMk cId="677116395" sldId="791"/>
        </pc:sldMkLst>
        <pc:spChg chg="mod">
          <ac:chgData name="Dimitar Zahariev" userId="b84e4ebc77879e88" providerId="LiveId" clId="{FE35AA18-F0C9-43FC-A05F-79C8C1DC58EC}" dt="2022-03-01T08:29:33.334" v="17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Sp modSp mod modAnim">
        <pc:chgData name="Dimitar Zahariev" userId="b84e4ebc77879e88" providerId="LiveId" clId="{FE35AA18-F0C9-43FC-A05F-79C8C1DC58EC}" dt="2022-03-01T08:34:37.504" v="57" actId="20577"/>
        <pc:sldMkLst>
          <pc:docMk/>
          <pc:sldMk cId="2856544599" sldId="970"/>
        </pc:sldMkLst>
        <pc:spChg chg="mod">
          <ac:chgData name="Dimitar Zahariev" userId="b84e4ebc77879e88" providerId="LiveId" clId="{FE35AA18-F0C9-43FC-A05F-79C8C1DC58EC}" dt="2022-03-01T08:34:02.200" v="49" actId="20577"/>
          <ac:spMkLst>
            <pc:docMk/>
            <pc:sldMk cId="2856544599" sldId="970"/>
            <ac:spMk id="3" creationId="{8DA66BFE-BAE1-4010-AD31-AC9FF2D029F0}"/>
          </ac:spMkLst>
        </pc:spChg>
        <pc:spChg chg="add mod">
          <ac:chgData name="Dimitar Zahariev" userId="b84e4ebc77879e88" providerId="LiveId" clId="{FE35AA18-F0C9-43FC-A05F-79C8C1DC58EC}" dt="2022-03-01T08:34:37.504" v="57" actId="20577"/>
          <ac:spMkLst>
            <pc:docMk/>
            <pc:sldMk cId="2856544599" sldId="970"/>
            <ac:spMk id="7" creationId="{FD0FD172-B4BD-4A01-8672-D3C2E4305B16}"/>
          </ac:spMkLst>
        </pc:spChg>
        <pc:graphicFrameChg chg="mod">
          <ac:chgData name="Dimitar Zahariev" userId="b84e4ebc77879e88" providerId="LiveId" clId="{FE35AA18-F0C9-43FC-A05F-79C8C1DC58EC}" dt="2022-03-01T08:34:24.802" v="53" actId="1076"/>
          <ac:graphicFrameMkLst>
            <pc:docMk/>
            <pc:sldMk cId="2856544599" sldId="970"/>
            <ac:graphicFrameMk id="5" creationId="{C9A07C50-DB27-4B27-9564-E6E6CE66CE54}"/>
          </ac:graphicFrameMkLst>
        </pc:graphicFrameChg>
      </pc:sldChg>
    </pc:docChg>
  </pc:docChgLst>
  <pc:docChgLst>
    <pc:chgData name="Dimitar Zahariev" userId="b84e4ebc77879e88" providerId="LiveId" clId="{A87BCFA9-4294-40D1-8E97-5197134C1D1D}"/>
    <pc:docChg chg="undo custSel addSld delSld modSld sldOrd delSection modSection">
      <pc:chgData name="Dimitar Zahariev" userId="b84e4ebc77879e88" providerId="LiveId" clId="{A87BCFA9-4294-40D1-8E97-5197134C1D1D}" dt="2020-06-08T10:48:33.520" v="141" actId="47"/>
      <pc:docMkLst>
        <pc:docMk/>
      </pc:docMkLst>
      <pc:sldChg chg="del">
        <pc:chgData name="Dimitar Zahariev" userId="b84e4ebc77879e88" providerId="LiveId" clId="{A87BCFA9-4294-40D1-8E97-5197134C1D1D}" dt="2020-06-08T10:44:09.928" v="10" actId="47"/>
        <pc:sldMkLst>
          <pc:docMk/>
          <pc:sldMk cId="3215379390" sldId="274"/>
        </pc:sldMkLst>
      </pc:sldChg>
      <pc:sldChg chg="ord">
        <pc:chgData name="Dimitar Zahariev" userId="b84e4ebc77879e88" providerId="LiveId" clId="{A87BCFA9-4294-40D1-8E97-5197134C1D1D}" dt="2020-06-08T10:45:53.192" v="46"/>
        <pc:sldMkLst>
          <pc:docMk/>
          <pc:sldMk cId="1646986932" sldId="276"/>
        </pc:sldMkLst>
      </pc:sldChg>
      <pc:sldChg chg="del">
        <pc:chgData name="Dimitar Zahariev" userId="b84e4ebc77879e88" providerId="LiveId" clId="{A87BCFA9-4294-40D1-8E97-5197134C1D1D}" dt="2020-06-08T10:46:01.467" v="48" actId="47"/>
        <pc:sldMkLst>
          <pc:docMk/>
          <pc:sldMk cId="3096658682" sldId="561"/>
        </pc:sldMkLst>
      </pc:sldChg>
      <pc:sldChg chg="del">
        <pc:chgData name="Dimitar Zahariev" userId="b84e4ebc77879e88" providerId="LiveId" clId="{A87BCFA9-4294-40D1-8E97-5197134C1D1D}" dt="2020-06-08T10:48:33.520" v="141" actId="47"/>
        <pc:sldMkLst>
          <pc:docMk/>
          <pc:sldMk cId="1276188225" sldId="562"/>
        </pc:sldMkLst>
      </pc:sldChg>
      <pc:sldChg chg="modSp mod ord">
        <pc:chgData name="Dimitar Zahariev" userId="b84e4ebc77879e88" providerId="LiveId" clId="{A87BCFA9-4294-40D1-8E97-5197134C1D1D}" dt="2020-06-08T10:45:35.084" v="42" actId="20577"/>
        <pc:sldMkLst>
          <pc:docMk/>
          <pc:sldMk cId="3834341455" sldId="563"/>
        </pc:sldMkLst>
        <pc:spChg chg="mod">
          <ac:chgData name="Dimitar Zahariev" userId="b84e4ebc77879e88" providerId="LiveId" clId="{A87BCFA9-4294-40D1-8E97-5197134C1D1D}" dt="2020-06-08T10:45:35.084" v="42" actId="20577"/>
          <ac:spMkLst>
            <pc:docMk/>
            <pc:sldMk cId="3834341455" sldId="563"/>
            <ac:spMk id="444418" creationId="{00000000-0000-0000-0000-000000000000}"/>
          </ac:spMkLst>
        </pc:spChg>
      </pc:sldChg>
      <pc:sldChg chg="del">
        <pc:chgData name="Dimitar Zahariev" userId="b84e4ebc77879e88" providerId="LiveId" clId="{A87BCFA9-4294-40D1-8E97-5197134C1D1D}" dt="2020-06-08T10:44:59.660" v="15" actId="2696"/>
        <pc:sldMkLst>
          <pc:docMk/>
          <pc:sldMk cId="1920674499" sldId="564"/>
        </pc:sldMkLst>
      </pc:sldChg>
      <pc:sldChg chg="modSp add del mod">
        <pc:chgData name="Dimitar Zahariev" userId="b84e4ebc77879e88" providerId="LiveId" clId="{A87BCFA9-4294-40D1-8E97-5197134C1D1D}" dt="2020-06-08T10:44:07.817" v="9" actId="20577"/>
        <pc:sldMkLst>
          <pc:docMk/>
          <pc:sldMk cId="2825810768" sldId="708"/>
        </pc:sldMkLst>
        <pc:spChg chg="mod">
          <ac:chgData name="Dimitar Zahariev" userId="b84e4ebc77879e88" providerId="LiveId" clId="{A87BCFA9-4294-40D1-8E97-5197134C1D1D}" dt="2020-06-08T10:44:07.817" v="9" actId="20577"/>
          <ac:spMkLst>
            <pc:docMk/>
            <pc:sldMk cId="2825810768" sldId="708"/>
            <ac:spMk id="2" creationId="{37F91798-9AD5-4209-8887-958029548481}"/>
          </ac:spMkLst>
        </pc:spChg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1022073263" sldId="709"/>
        </pc:sldMkLst>
      </pc:sldChg>
      <pc:sldChg chg="add del">
        <pc:chgData name="Dimitar Zahariev" userId="b84e4ebc77879e88" providerId="LiveId" clId="{A87BCFA9-4294-40D1-8E97-5197134C1D1D}" dt="2020-06-08T10:44:00.569" v="2"/>
        <pc:sldMkLst>
          <pc:docMk/>
          <pc:sldMk cId="2101684696" sldId="777"/>
        </pc:sldMkLst>
      </pc:sldChg>
      <pc:sldChg chg="modSp add mod">
        <pc:chgData name="Dimitar Zahariev" userId="b84e4ebc77879e88" providerId="LiveId" clId="{A87BCFA9-4294-40D1-8E97-5197134C1D1D}" dt="2020-06-08T10:45:41.439" v="44" actId="20577"/>
        <pc:sldMkLst>
          <pc:docMk/>
          <pc:sldMk cId="3573638177" sldId="781"/>
        </pc:sldMkLst>
        <pc:spChg chg="mod">
          <ac:chgData name="Dimitar Zahariev" userId="b84e4ebc77879e88" providerId="LiveId" clId="{A87BCFA9-4294-40D1-8E97-5197134C1D1D}" dt="2020-06-08T10:45:41.439" v="44" actId="20577"/>
          <ac:spMkLst>
            <pc:docMk/>
            <pc:sldMk cId="3573638177" sldId="781"/>
            <ac:spMk id="4" creationId="{623E2A05-BDA4-430D-B3B4-5639B1B63476}"/>
          </ac:spMkLst>
        </pc:spChg>
      </pc:sldChg>
      <pc:sldChg chg="modSp add del mod">
        <pc:chgData name="Dimitar Zahariev" userId="b84e4ebc77879e88" providerId="LiveId" clId="{A87BCFA9-4294-40D1-8E97-5197134C1D1D}" dt="2020-06-08T10:44:16.495" v="12" actId="20577"/>
        <pc:sldMkLst>
          <pc:docMk/>
          <pc:sldMk cId="677116395" sldId="791"/>
        </pc:sldMkLst>
        <pc:spChg chg="mod">
          <ac:chgData name="Dimitar Zahariev" userId="b84e4ebc77879e88" providerId="LiveId" clId="{A87BCFA9-4294-40D1-8E97-5197134C1D1D}" dt="2020-06-08T10:44:16.495" v="12" actId="20577"/>
          <ac:spMkLst>
            <pc:docMk/>
            <pc:sldMk cId="677116395" sldId="791"/>
            <ac:spMk id="6" creationId="{D329B28C-47EF-4462-BD8A-25349090958E}"/>
          </ac:spMkLst>
        </pc:spChg>
      </pc:sldChg>
      <pc:sldChg chg="add del">
        <pc:chgData name="Dimitar Zahariev" userId="b84e4ebc77879e88" providerId="LiveId" clId="{A87BCFA9-4294-40D1-8E97-5197134C1D1D}" dt="2020-06-08T10:45:54.522" v="47" actId="47"/>
        <pc:sldMkLst>
          <pc:docMk/>
          <pc:sldMk cId="462973193" sldId="792"/>
        </pc:sldMkLst>
      </pc:sldChg>
      <pc:sldChg chg="delSp modSp add mod">
        <pc:chgData name="Dimitar Zahariev" userId="b84e4ebc77879e88" providerId="LiveId" clId="{A87BCFA9-4294-40D1-8E97-5197134C1D1D}" dt="2020-06-08T10:48:25.378" v="140" actId="1037"/>
        <pc:sldMkLst>
          <pc:docMk/>
          <pc:sldMk cId="4076232561" sldId="960"/>
        </pc:sldMkLst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3" creationId="{BFC64B11-27AE-4B1A-A8AA-54374781DB2B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25" creationId="{F642F81E-5B98-45BE-9906-431DD945476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0" creationId="{76D59260-3467-4EC4-87F6-53AB541B68A6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1" creationId="{BC22555A-9B36-4D58-A3CA-F5E9E2A479DC}"/>
          </ac:spMkLst>
        </pc:spChg>
        <pc:spChg chg="mod">
          <ac:chgData name="Dimitar Zahariev" userId="b84e4ebc77879e88" providerId="LiveId" clId="{A87BCFA9-4294-40D1-8E97-5197134C1D1D}" dt="2020-06-08T10:48:25.378" v="140" actId="1037"/>
          <ac:spMkLst>
            <pc:docMk/>
            <pc:sldMk cId="4076232561" sldId="960"/>
            <ac:spMk id="93" creationId="{CB0018FF-E4DF-4F56-A792-BEE7B7C1A4F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4" creationId="{4111B95E-2587-48E1-8F61-34563AA18744}"/>
          </ac:spMkLst>
        </pc:spChg>
        <pc:spChg chg="del">
          <ac:chgData name="Dimitar Zahariev" userId="b84e4ebc77879e88" providerId="LiveId" clId="{A87BCFA9-4294-40D1-8E97-5197134C1D1D}" dt="2020-06-08T10:47:45.602" v="65" actId="478"/>
          <ac:spMkLst>
            <pc:docMk/>
            <pc:sldMk cId="4076232561" sldId="960"/>
            <ac:spMk id="96" creationId="{110CB6E0-6041-467B-B5BE-DE7652914DAD}"/>
          </ac:spMkLst>
        </pc:sp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24" creationId="{FEC9FBF3-882A-406F-AA42-80F784D41FB4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0" creationId="{58B9BA17-257F-4C12-B7E4-CBFBB74E6FB2}"/>
          </ac:cxnSpMkLst>
        </pc:cxnChg>
        <pc:cxnChg chg="mod">
          <ac:chgData name="Dimitar Zahariev" userId="b84e4ebc77879e88" providerId="LiveId" clId="{A87BCFA9-4294-40D1-8E97-5197134C1D1D}" dt="2020-06-08T10:48:07.647" v="95" actId="1038"/>
          <ac:cxnSpMkLst>
            <pc:docMk/>
            <pc:sldMk cId="4076232561" sldId="960"/>
            <ac:cxnSpMk id="83" creationId="{C382D1E2-40D0-4C8A-8806-3C0DCD3BB21B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89" creationId="{58E76F53-8F46-406F-B5C4-74F8E46ABA55}"/>
          </ac:cxnSpMkLst>
        </pc:cxnChg>
        <pc:cxnChg chg="mod">
          <ac:chgData name="Dimitar Zahariev" userId="b84e4ebc77879e88" providerId="LiveId" clId="{A87BCFA9-4294-40D1-8E97-5197134C1D1D}" dt="2020-06-08T10:48:25.378" v="140" actId="1037"/>
          <ac:cxnSpMkLst>
            <pc:docMk/>
            <pc:sldMk cId="4076232561" sldId="960"/>
            <ac:cxnSpMk id="92" creationId="{18552ECD-ABFF-403C-A37F-E87C48C4F137}"/>
          </ac:cxnSpMkLst>
        </pc:cxnChg>
        <pc:cxnChg chg="del mod">
          <ac:chgData name="Dimitar Zahariev" userId="b84e4ebc77879e88" providerId="LiveId" clId="{A87BCFA9-4294-40D1-8E97-5197134C1D1D}" dt="2020-06-08T10:47:45.602" v="65" actId="478"/>
          <ac:cxnSpMkLst>
            <pc:docMk/>
            <pc:sldMk cId="4076232561" sldId="960"/>
            <ac:cxnSpMk id="95" creationId="{46237E6A-7D94-4141-9AEF-D8312B663447}"/>
          </ac:cxnSpMkLst>
        </pc:cxnChg>
      </pc:sldChg>
    </pc:docChg>
  </pc:docChgLst>
  <pc:docChgLst>
    <pc:chgData name="Dimitar Zahariev" userId="b84e4ebc77879e88" providerId="LiveId" clId="{40C5AC40-5620-48EB-AF59-A6076175EB19}"/>
    <pc:docChg chg="custSel addSld delSld modSld modSection">
      <pc:chgData name="Dimitar Zahariev" userId="b84e4ebc77879e88" providerId="LiveId" clId="{40C5AC40-5620-48EB-AF59-A6076175EB19}" dt="2022-03-04T04:58:15.410" v="3851" actId="20577"/>
      <pc:docMkLst>
        <pc:docMk/>
      </pc:docMkLst>
      <pc:sldChg chg="modSp mod modAnim">
        <pc:chgData name="Dimitar Zahariev" userId="b84e4ebc77879e88" providerId="LiveId" clId="{40C5AC40-5620-48EB-AF59-A6076175EB19}" dt="2022-03-03T17:14:52.467" v="217"/>
        <pc:sldMkLst>
          <pc:docMk/>
          <pc:sldMk cId="1646986932" sldId="276"/>
        </pc:sldMkLst>
        <pc:spChg chg="mod">
          <ac:chgData name="Dimitar Zahariev" userId="b84e4ebc77879e88" providerId="LiveId" clId="{40C5AC40-5620-48EB-AF59-A6076175EB19}" dt="2022-03-03T17:14:42.900" v="21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40C5AC40-5620-48EB-AF59-A6076175EB19}" dt="2022-03-03T17:35:27.772" v="560" actId="47"/>
        <pc:sldMkLst>
          <pc:docMk/>
          <pc:sldMk cId="2087190546" sldId="349"/>
        </pc:sldMkLst>
      </pc:sldChg>
      <pc:sldChg chg="modSp mod">
        <pc:chgData name="Dimitar Zahariev" userId="b84e4ebc77879e88" providerId="LiveId" clId="{40C5AC40-5620-48EB-AF59-A6076175EB19}" dt="2022-03-03T17:25:05.194" v="385" actId="20577"/>
        <pc:sldMkLst>
          <pc:docMk/>
          <pc:sldMk cId="3057438600" sldId="523"/>
        </pc:sldMkLst>
        <pc:spChg chg="mod">
          <ac:chgData name="Dimitar Zahariev" userId="b84e4ebc77879e88" providerId="LiveId" clId="{40C5AC40-5620-48EB-AF59-A6076175EB19}" dt="2022-03-03T17:24:51.059" v="345" actId="20577"/>
          <ac:spMkLst>
            <pc:docMk/>
            <pc:sldMk cId="3057438600" sldId="52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5:05.194" v="385" actId="20577"/>
          <ac:spMkLst>
            <pc:docMk/>
            <pc:sldMk cId="3057438600" sldId="52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40C5AC40-5620-48EB-AF59-A6076175EB19}" dt="2022-03-03T17:30:55.588" v="553" actId="20577"/>
        <pc:sldMkLst>
          <pc:docMk/>
          <pc:sldMk cId="2913419660" sldId="553"/>
        </pc:sldMkLst>
        <pc:spChg chg="mod">
          <ac:chgData name="Dimitar Zahariev" userId="b84e4ebc77879e88" providerId="LiveId" clId="{40C5AC40-5620-48EB-AF59-A6076175EB19}" dt="2022-03-03T17:30:29.044" v="522" actId="20577"/>
          <ac:spMkLst>
            <pc:docMk/>
            <pc:sldMk cId="2913419660" sldId="55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30:55.588" v="553" actId="20577"/>
          <ac:spMkLst>
            <pc:docMk/>
            <pc:sldMk cId="2913419660" sldId="553"/>
            <ac:spMk id="7" creationId="{4E36010E-8FA6-4F8E-AE82-4DA2F45E992C}"/>
          </ac:spMkLst>
        </pc:spChg>
      </pc:sldChg>
      <pc:sldChg chg="modSp mod">
        <pc:chgData name="Dimitar Zahariev" userId="b84e4ebc77879e88" providerId="LiveId" clId="{40C5AC40-5620-48EB-AF59-A6076175EB19}" dt="2022-03-04T04:18:12.346" v="2895"/>
        <pc:sldMkLst>
          <pc:docMk/>
          <pc:sldMk cId="1450764956" sldId="559"/>
        </pc:sldMkLst>
        <pc:spChg chg="mod">
          <ac:chgData name="Dimitar Zahariev" userId="b84e4ebc77879e88" providerId="LiveId" clId="{40C5AC40-5620-48EB-AF59-A6076175EB19}" dt="2022-03-04T04:18:12.346" v="2895"/>
          <ac:spMkLst>
            <pc:docMk/>
            <pc:sldMk cId="1450764956" sldId="559"/>
            <ac:spMk id="6" creationId="{3CD24F9A-BE72-4F77-BB1C-1B271A5322EA}"/>
          </ac:spMkLst>
        </pc:spChg>
      </pc:sldChg>
      <pc:sldChg chg="modSp mod">
        <pc:chgData name="Dimitar Zahariev" userId="b84e4ebc77879e88" providerId="LiveId" clId="{40C5AC40-5620-48EB-AF59-A6076175EB19}" dt="2022-03-03T17:26:30.748" v="506" actId="20577"/>
        <pc:sldMkLst>
          <pc:docMk/>
          <pc:sldMk cId="1736753461" sldId="576"/>
        </pc:sldMkLst>
        <pc:spChg chg="mod">
          <ac:chgData name="Dimitar Zahariev" userId="b84e4ebc77879e88" providerId="LiveId" clId="{40C5AC40-5620-48EB-AF59-A6076175EB19}" dt="2022-03-03T17:26:30.748" v="506" actId="20577"/>
          <ac:spMkLst>
            <pc:docMk/>
            <pc:sldMk cId="1736753461" sldId="576"/>
            <ac:spMk id="6" creationId="{3CD24F9A-BE72-4F77-BB1C-1B271A5322EA}"/>
          </ac:spMkLst>
        </pc:spChg>
      </pc:sldChg>
      <pc:sldChg chg="modSp modAnim">
        <pc:chgData name="Dimitar Zahariev" userId="b84e4ebc77879e88" providerId="LiveId" clId="{40C5AC40-5620-48EB-AF59-A6076175EB19}" dt="2022-03-04T03:53:30.381" v="1873" actId="20577"/>
        <pc:sldMkLst>
          <pc:docMk/>
          <pc:sldMk cId="2911407874" sldId="654"/>
        </pc:sldMkLst>
        <pc:spChg chg="mod">
          <ac:chgData name="Dimitar Zahariev" userId="b84e4ebc77879e88" providerId="LiveId" clId="{40C5AC40-5620-48EB-AF59-A6076175EB19}" dt="2022-03-04T03:53:30.381" v="1873" actId="20577"/>
          <ac:spMkLst>
            <pc:docMk/>
            <pc:sldMk cId="2911407874" sldId="654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55:39.949" v="1024" actId="20577"/>
          <ac:spMkLst>
            <pc:docMk/>
            <pc:sldMk cId="2911407874" sldId="654"/>
            <ac:spMk id="4" creationId="{00000000-0000-0000-0000-000000000000}"/>
          </ac:spMkLst>
        </pc:spChg>
      </pc:sldChg>
      <pc:sldChg chg="modSp mod">
        <pc:chgData name="Dimitar Zahariev" userId="b84e4ebc77879e88" providerId="LiveId" clId="{40C5AC40-5620-48EB-AF59-A6076175EB19}" dt="2022-03-03T17:16:41.195" v="290" actId="20577"/>
        <pc:sldMkLst>
          <pc:docMk/>
          <pc:sldMk cId="3437750296" sldId="663"/>
        </pc:sldMkLst>
        <pc:spChg chg="mod">
          <ac:chgData name="Dimitar Zahariev" userId="b84e4ebc77879e88" providerId="LiveId" clId="{40C5AC40-5620-48EB-AF59-A6076175EB19}" dt="2022-03-03T17:16:33.526" v="262" actId="313"/>
          <ac:spMkLst>
            <pc:docMk/>
            <pc:sldMk cId="3437750296" sldId="663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16:41.195" v="290" actId="20577"/>
          <ac:spMkLst>
            <pc:docMk/>
            <pc:sldMk cId="3437750296" sldId="663"/>
            <ac:spMk id="7" creationId="{4E36010E-8FA6-4F8E-AE82-4DA2F45E992C}"/>
          </ac:spMkLst>
        </pc:spChg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160487603" sldId="666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3301787183" sldId="667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3925436558" sldId="668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202954785" sldId="670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201452865" sldId="671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2787124822" sldId="674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3299399157" sldId="675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2019528443" sldId="683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420033969" sldId="692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2015273745" sldId="701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3230846983" sldId="702"/>
        </pc:sldMkLst>
      </pc:sldChg>
      <pc:sldChg chg="del">
        <pc:chgData name="Dimitar Zahariev" userId="b84e4ebc77879e88" providerId="LiveId" clId="{40C5AC40-5620-48EB-AF59-A6076175EB19}" dt="2022-03-03T17:25:15.885" v="388" actId="47"/>
        <pc:sldMkLst>
          <pc:docMk/>
          <pc:sldMk cId="2814752426" sldId="703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44929147" sldId="704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4193163984" sldId="705"/>
        </pc:sldMkLst>
      </pc:sldChg>
      <pc:sldChg chg="del">
        <pc:chgData name="Dimitar Zahariev" userId="b84e4ebc77879e88" providerId="LiveId" clId="{40C5AC40-5620-48EB-AF59-A6076175EB19}" dt="2022-03-03T17:31:01.548" v="554" actId="47"/>
        <pc:sldMkLst>
          <pc:docMk/>
          <pc:sldMk cId="763126517" sldId="706"/>
        </pc:sldMkLst>
      </pc:sldChg>
      <pc:sldChg chg="del">
        <pc:chgData name="Dimitar Zahariev" userId="b84e4ebc77879e88" providerId="LiveId" clId="{40C5AC40-5620-48EB-AF59-A6076175EB19}" dt="2022-03-03T17:16:06.138" v="226" actId="47"/>
        <pc:sldMkLst>
          <pc:docMk/>
          <pc:sldMk cId="1116840172" sldId="707"/>
        </pc:sldMkLst>
      </pc:sldChg>
      <pc:sldChg chg="modSp mod">
        <pc:chgData name="Dimitar Zahariev" userId="b84e4ebc77879e88" providerId="LiveId" clId="{40C5AC40-5620-48EB-AF59-A6076175EB19}" dt="2022-03-03T16:40:50.390" v="3" actId="20577"/>
        <pc:sldMkLst>
          <pc:docMk/>
          <pc:sldMk cId="4076232561" sldId="960"/>
        </pc:sldMkLst>
        <pc:spChg chg="mod">
          <ac:chgData name="Dimitar Zahariev" userId="b84e4ebc77879e88" providerId="LiveId" clId="{40C5AC40-5620-48EB-AF59-A6076175EB19}" dt="2022-03-03T16:40:47.685" v="1" actId="20577"/>
          <ac:spMkLst>
            <pc:docMk/>
            <pc:sldMk cId="4076232561" sldId="960"/>
            <ac:spMk id="82" creationId="{4E72AB45-7992-4AA8-8B0B-10834D22077E}"/>
          </ac:spMkLst>
        </pc:spChg>
        <pc:spChg chg="mod">
          <ac:chgData name="Dimitar Zahariev" userId="b84e4ebc77879e88" providerId="LiveId" clId="{40C5AC40-5620-48EB-AF59-A6076175EB19}" dt="2022-03-03T16:40:50.390" v="3" actId="20577"/>
          <ac:spMkLst>
            <pc:docMk/>
            <pc:sldMk cId="4076232561" sldId="960"/>
            <ac:spMk id="90" creationId="{76D59260-3467-4EC4-87F6-53AB541B68A6}"/>
          </ac:spMkLst>
        </pc:spChg>
      </pc:sldChg>
      <pc:sldChg chg="delSp modSp mod delAnim">
        <pc:chgData name="Dimitar Zahariev" userId="b84e4ebc77879e88" providerId="LiveId" clId="{40C5AC40-5620-48EB-AF59-A6076175EB19}" dt="2022-03-03T17:35:06.234" v="559" actId="1076"/>
        <pc:sldMkLst>
          <pc:docMk/>
          <pc:sldMk cId="2856544599" sldId="970"/>
        </pc:sldMkLst>
        <pc:spChg chg="del">
          <ac:chgData name="Dimitar Zahariev" userId="b84e4ebc77879e88" providerId="LiveId" clId="{40C5AC40-5620-48EB-AF59-A6076175EB19}" dt="2022-03-03T17:34:51.025" v="557" actId="478"/>
          <ac:spMkLst>
            <pc:docMk/>
            <pc:sldMk cId="2856544599" sldId="970"/>
            <ac:spMk id="3" creationId="{8DA66BFE-BAE1-4010-AD31-AC9FF2D029F0}"/>
          </ac:spMkLst>
        </pc:spChg>
        <pc:spChg chg="mod">
          <ac:chgData name="Dimitar Zahariev" userId="b84e4ebc77879e88" providerId="LiveId" clId="{40C5AC40-5620-48EB-AF59-A6076175EB19}" dt="2022-03-03T17:35:03.171" v="558" actId="1076"/>
          <ac:spMkLst>
            <pc:docMk/>
            <pc:sldMk cId="2856544599" sldId="970"/>
            <ac:spMk id="6" creationId="{6C485AD7-C790-4B4A-9E01-EC5BA0D67A47}"/>
          </ac:spMkLst>
        </pc:spChg>
        <pc:spChg chg="mod">
          <ac:chgData name="Dimitar Zahariev" userId="b84e4ebc77879e88" providerId="LiveId" clId="{40C5AC40-5620-48EB-AF59-A6076175EB19}" dt="2022-03-03T17:35:06.234" v="559" actId="1076"/>
          <ac:spMkLst>
            <pc:docMk/>
            <pc:sldMk cId="2856544599" sldId="970"/>
            <ac:spMk id="7" creationId="{FD0FD172-B4BD-4A01-8672-D3C2E4305B16}"/>
          </ac:spMkLst>
        </pc:spChg>
      </pc:sldChg>
      <pc:sldChg chg="modSp add del mod modClrScheme chgLayout">
        <pc:chgData name="Dimitar Zahariev" userId="b84e4ebc77879e88" providerId="LiveId" clId="{40C5AC40-5620-48EB-AF59-A6076175EB19}" dt="2022-03-03T16:43:18.609" v="6" actId="2696"/>
        <pc:sldMkLst>
          <pc:docMk/>
          <pc:sldMk cId="239548195" sldId="973"/>
        </pc:sldMkLst>
        <pc:spChg chg="mod ord">
          <ac:chgData name="Dimitar Zahariev" userId="b84e4ebc77879e88" providerId="LiveId" clId="{40C5AC40-5620-48EB-AF59-A6076175EB19}" dt="2022-03-03T16:41:03.974" v="5" actId="700"/>
          <ac:spMkLst>
            <pc:docMk/>
            <pc:sldMk cId="239548195" sldId="973"/>
            <ac:spMk id="3" creationId="{F8700DDA-829F-484D-AC42-6A99AB035E25}"/>
          </ac:spMkLst>
        </pc:spChg>
        <pc:spChg chg="mod ord">
          <ac:chgData name="Dimitar Zahariev" userId="b84e4ebc77879e88" providerId="LiveId" clId="{40C5AC40-5620-48EB-AF59-A6076175EB19}" dt="2022-03-03T16:41:03.974" v="5" actId="700"/>
          <ac:spMkLst>
            <pc:docMk/>
            <pc:sldMk cId="239548195" sldId="973"/>
            <ac:spMk id="4" creationId="{BC0FF53B-AF86-4431-9C59-D602B11471C7}"/>
          </ac:spMkLst>
        </pc:spChg>
      </pc:sldChg>
      <pc:sldChg chg="modSp add mod modAnim">
        <pc:chgData name="Dimitar Zahariev" userId="b84e4ebc77879e88" providerId="LiveId" clId="{40C5AC40-5620-48EB-AF59-A6076175EB19}" dt="2022-03-04T03:41:54.045" v="1689"/>
        <pc:sldMkLst>
          <pc:docMk/>
          <pc:sldMk cId="4180839189" sldId="973"/>
        </pc:sldMkLst>
        <pc:spChg chg="mod">
          <ac:chgData name="Dimitar Zahariev" userId="b84e4ebc77879e88" providerId="LiveId" clId="{40C5AC40-5620-48EB-AF59-A6076175EB19}" dt="2022-03-04T03:41:49.573" v="1688" actId="20577"/>
          <ac:spMkLst>
            <pc:docMk/>
            <pc:sldMk cId="4180839189" sldId="973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55:25.551" v="993" actId="20577"/>
          <ac:spMkLst>
            <pc:docMk/>
            <pc:sldMk cId="4180839189" sldId="973"/>
            <ac:spMk id="4" creationId="{00000000-0000-0000-0000-000000000000}"/>
          </ac:spMkLst>
        </pc:spChg>
      </pc:sldChg>
      <pc:sldChg chg="add del">
        <pc:chgData name="Dimitar Zahariev" userId="b84e4ebc77879e88" providerId="LiveId" clId="{40C5AC40-5620-48EB-AF59-A6076175EB19}" dt="2022-03-03T17:55:20.927" v="984" actId="47"/>
        <pc:sldMkLst>
          <pc:docMk/>
          <pc:sldMk cId="3020249266" sldId="974"/>
        </pc:sldMkLst>
      </pc:sldChg>
      <pc:sldChg chg="modSp add mod modAnim">
        <pc:chgData name="Dimitar Zahariev" userId="b84e4ebc77879e88" providerId="LiveId" clId="{40C5AC40-5620-48EB-AF59-A6076175EB19}" dt="2022-03-04T04:09:56.740" v="2574" actId="20577"/>
        <pc:sldMkLst>
          <pc:docMk/>
          <pc:sldMk cId="2148800848" sldId="975"/>
        </pc:sldMkLst>
        <pc:spChg chg="mod">
          <ac:chgData name="Dimitar Zahariev" userId="b84e4ebc77879e88" providerId="LiveId" clId="{40C5AC40-5620-48EB-AF59-A6076175EB19}" dt="2022-03-04T04:09:56.740" v="2574" actId="20577"/>
          <ac:spMkLst>
            <pc:docMk/>
            <pc:sldMk cId="2148800848" sldId="975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02:15.894" v="2020" actId="20577"/>
          <ac:spMkLst>
            <pc:docMk/>
            <pc:sldMk cId="2148800848" sldId="975"/>
            <ac:spMk id="4" creationId="{00000000-0000-0000-0000-000000000000}"/>
          </ac:spMkLst>
        </pc:spChg>
      </pc:sldChg>
      <pc:sldChg chg="modSp add mod modAnim">
        <pc:chgData name="Dimitar Zahariev" userId="b84e4ebc77879e88" providerId="LiveId" clId="{40C5AC40-5620-48EB-AF59-A6076175EB19}" dt="2022-03-04T04:13:46.509" v="2894" actId="113"/>
        <pc:sldMkLst>
          <pc:docMk/>
          <pc:sldMk cId="2227810754" sldId="976"/>
        </pc:sldMkLst>
        <pc:spChg chg="mod">
          <ac:chgData name="Dimitar Zahariev" userId="b84e4ebc77879e88" providerId="LiveId" clId="{40C5AC40-5620-48EB-AF59-A6076175EB19}" dt="2022-03-04T04:13:46.509" v="2894" actId="113"/>
          <ac:spMkLst>
            <pc:docMk/>
            <pc:sldMk cId="2227810754" sldId="976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02:26.753" v="2044" actId="20577"/>
          <ac:spMkLst>
            <pc:docMk/>
            <pc:sldMk cId="2227810754" sldId="97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40C5AC40-5620-48EB-AF59-A6076175EB19}" dt="2022-03-03T17:25:50.546" v="446" actId="20577"/>
        <pc:sldMkLst>
          <pc:docMk/>
          <pc:sldMk cId="2269094483" sldId="977"/>
        </pc:sldMkLst>
        <pc:spChg chg="mod">
          <ac:chgData name="Dimitar Zahariev" userId="b84e4ebc77879e88" providerId="LiveId" clId="{40C5AC40-5620-48EB-AF59-A6076175EB19}" dt="2022-03-03T17:25:42.779" v="421" actId="20577"/>
          <ac:spMkLst>
            <pc:docMk/>
            <pc:sldMk cId="2269094483" sldId="977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5:50.546" v="446" actId="20577"/>
          <ac:spMkLst>
            <pc:docMk/>
            <pc:sldMk cId="2269094483" sldId="977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40C5AC40-5620-48EB-AF59-A6076175EB19}" dt="2022-03-03T17:44:20.988" v="963" actId="20577"/>
        <pc:sldMkLst>
          <pc:docMk/>
          <pc:sldMk cId="3367840673" sldId="978"/>
        </pc:sldMkLst>
        <pc:spChg chg="mod">
          <ac:chgData name="Dimitar Zahariev" userId="b84e4ebc77879e88" providerId="LiveId" clId="{40C5AC40-5620-48EB-AF59-A6076175EB19}" dt="2022-03-03T17:44:20.988" v="963" actId="20577"/>
          <ac:spMkLst>
            <pc:docMk/>
            <pc:sldMk cId="3367840673" sldId="978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42:01.068" v="583" actId="20577"/>
          <ac:spMkLst>
            <pc:docMk/>
            <pc:sldMk cId="3367840673" sldId="978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40C5AC40-5620-48EB-AF59-A6076175EB19}" dt="2022-03-03T17:26:20.722" v="488" actId="20577"/>
        <pc:sldMkLst>
          <pc:docMk/>
          <pc:sldMk cId="1942592791" sldId="979"/>
        </pc:sldMkLst>
        <pc:spChg chg="mod">
          <ac:chgData name="Dimitar Zahariev" userId="b84e4ebc77879e88" providerId="LiveId" clId="{40C5AC40-5620-48EB-AF59-A6076175EB19}" dt="2022-03-03T17:26:20.722" v="488" actId="20577"/>
          <ac:spMkLst>
            <pc:docMk/>
            <pc:sldMk cId="1942592791" sldId="979"/>
            <ac:spMk id="6" creationId="{3CD24F9A-BE72-4F77-BB1C-1B271A5322EA}"/>
          </ac:spMkLst>
        </pc:spChg>
        <pc:spChg chg="mod">
          <ac:chgData name="Dimitar Zahariev" userId="b84e4ebc77879e88" providerId="LiveId" clId="{40C5AC40-5620-48EB-AF59-A6076175EB19}" dt="2022-03-03T17:26:16.175" v="487" actId="20577"/>
          <ac:spMkLst>
            <pc:docMk/>
            <pc:sldMk cId="1942592791" sldId="979"/>
            <ac:spMk id="7" creationId="{4E36010E-8FA6-4F8E-AE82-4DA2F45E992C}"/>
          </ac:spMkLst>
        </pc:spChg>
      </pc:sldChg>
      <pc:sldChg chg="modSp add mod modAnim">
        <pc:chgData name="Dimitar Zahariev" userId="b84e4ebc77879e88" providerId="LiveId" clId="{40C5AC40-5620-48EB-AF59-A6076175EB19}" dt="2022-03-04T04:01:43.359" v="2007" actId="20577"/>
        <pc:sldMkLst>
          <pc:docMk/>
          <pc:sldMk cId="3549155648" sldId="980"/>
        </pc:sldMkLst>
        <pc:spChg chg="mod">
          <ac:chgData name="Dimitar Zahariev" userId="b84e4ebc77879e88" providerId="LiveId" clId="{40C5AC40-5620-48EB-AF59-A6076175EB19}" dt="2022-03-04T04:01:43.359" v="2007" actId="20577"/>
          <ac:spMkLst>
            <pc:docMk/>
            <pc:sldMk cId="3549155648" sldId="980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3T17:44:49.668" v="983" actId="20577"/>
          <ac:spMkLst>
            <pc:docMk/>
            <pc:sldMk cId="3549155648" sldId="980"/>
            <ac:spMk id="4" creationId="{00000000-0000-0000-0000-000000000000}"/>
          </ac:spMkLst>
        </pc:spChg>
      </pc:sldChg>
      <pc:sldChg chg="addSp delSp modSp add mod modAnim">
        <pc:chgData name="Dimitar Zahariev" userId="b84e4ebc77879e88" providerId="LiveId" clId="{40C5AC40-5620-48EB-AF59-A6076175EB19}" dt="2022-03-04T04:44:34.079" v="3412" actId="20577"/>
        <pc:sldMkLst>
          <pc:docMk/>
          <pc:sldMk cId="3052953522" sldId="981"/>
        </pc:sldMkLst>
        <pc:spChg chg="mod">
          <ac:chgData name="Dimitar Zahariev" userId="b84e4ebc77879e88" providerId="LiveId" clId="{40C5AC40-5620-48EB-AF59-A6076175EB19}" dt="2022-03-04T04:44:34.079" v="3412" actId="20577"/>
          <ac:spMkLst>
            <pc:docMk/>
            <pc:sldMk cId="3052953522" sldId="981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36:37.144" v="2919" actId="20577"/>
          <ac:spMkLst>
            <pc:docMk/>
            <pc:sldMk cId="3052953522" sldId="981"/>
            <ac:spMk id="4" creationId="{00000000-0000-0000-0000-000000000000}"/>
          </ac:spMkLst>
        </pc:spChg>
        <pc:spChg chg="add del">
          <ac:chgData name="Dimitar Zahariev" userId="b84e4ebc77879e88" providerId="LiveId" clId="{40C5AC40-5620-48EB-AF59-A6076175EB19}" dt="2022-03-04T04:43:05.480" v="3313"/>
          <ac:spMkLst>
            <pc:docMk/>
            <pc:sldMk cId="3052953522" sldId="981"/>
            <ac:spMk id="5" creationId="{B2CA9F96-2121-43B7-8090-9E4A9FC56CB1}"/>
          </ac:spMkLst>
        </pc:spChg>
      </pc:sldChg>
      <pc:sldChg chg="modSp add mod modAnim">
        <pc:chgData name="Dimitar Zahariev" userId="b84e4ebc77879e88" providerId="LiveId" clId="{40C5AC40-5620-48EB-AF59-A6076175EB19}" dt="2022-03-04T04:58:15.410" v="3851" actId="20577"/>
        <pc:sldMkLst>
          <pc:docMk/>
          <pc:sldMk cId="2945677626" sldId="982"/>
        </pc:sldMkLst>
        <pc:spChg chg="mod">
          <ac:chgData name="Dimitar Zahariev" userId="b84e4ebc77879e88" providerId="LiveId" clId="{40C5AC40-5620-48EB-AF59-A6076175EB19}" dt="2022-03-04T04:58:15.410" v="3851" actId="20577"/>
          <ac:spMkLst>
            <pc:docMk/>
            <pc:sldMk cId="2945677626" sldId="982"/>
            <ac:spMk id="3" creationId="{00000000-0000-0000-0000-000000000000}"/>
          </ac:spMkLst>
        </pc:spChg>
        <pc:spChg chg="mod">
          <ac:chgData name="Dimitar Zahariev" userId="b84e4ebc77879e88" providerId="LiveId" clId="{40C5AC40-5620-48EB-AF59-A6076175EB19}" dt="2022-03-04T04:36:42.508" v="2927" actId="20577"/>
          <ac:spMkLst>
            <pc:docMk/>
            <pc:sldMk cId="2945677626" sldId="982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6910D04F-7864-4667-B388-ED0C132B410C}"/>
    <pc:docChg chg="custSel addSld delSld modSld modSection">
      <pc:chgData name="Dimitar Zahariev" userId="b84e4ebc77879e88" providerId="LiveId" clId="{6910D04F-7864-4667-B388-ED0C132B410C}" dt="2020-06-09T13:23:42.229" v="90" actId="20577"/>
      <pc:docMkLst>
        <pc:docMk/>
      </pc:docMkLst>
      <pc:sldChg chg="modSp mod modAnim">
        <pc:chgData name="Dimitar Zahariev" userId="b84e4ebc77879e88" providerId="LiveId" clId="{6910D04F-7864-4667-B388-ED0C132B410C}" dt="2020-06-09T13:23:42.229" v="90" actId="20577"/>
        <pc:sldMkLst>
          <pc:docMk/>
          <pc:sldMk cId="1646986932" sldId="276"/>
        </pc:sldMkLst>
        <pc:spChg chg="mod">
          <ac:chgData name="Dimitar Zahariev" userId="b84e4ebc77879e88" providerId="LiveId" clId="{6910D04F-7864-4667-B388-ED0C132B410C}" dt="2020-06-09T13:23:42.229" v="9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3538928320" sldId="401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44186764" sldId="405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582614691" sldId="490"/>
        </pc:sldMkLst>
      </pc:sldChg>
      <pc:sldChg chg="del">
        <pc:chgData name="Dimitar Zahariev" userId="b84e4ebc77879e88" providerId="LiveId" clId="{6910D04F-7864-4667-B388-ED0C132B410C}" dt="2020-06-08T11:35:00.665" v="24" actId="47"/>
        <pc:sldMkLst>
          <pc:docMk/>
          <pc:sldMk cId="1293583112" sldId="491"/>
        </pc:sldMkLst>
      </pc:sldChg>
      <pc:sldChg chg="modSp">
        <pc:chgData name="Dimitar Zahariev" userId="b84e4ebc77879e88" providerId="LiveId" clId="{6910D04F-7864-4667-B388-ED0C132B410C}" dt="2020-06-08T11:25:45.032" v="18" actId="20577"/>
        <pc:sldMkLst>
          <pc:docMk/>
          <pc:sldMk cId="2201452865" sldId="671"/>
        </pc:sldMkLst>
        <pc:spChg chg="mod">
          <ac:chgData name="Dimitar Zahariev" userId="b84e4ebc77879e88" providerId="LiveId" clId="{6910D04F-7864-4667-B388-ED0C132B410C}" dt="2020-06-08T11:25:45.032" v="18" actId="20577"/>
          <ac:spMkLst>
            <pc:docMk/>
            <pc:sldMk cId="2201452865" sldId="671"/>
            <ac:spMk id="5" creationId="{8E64E2FE-0FD1-4FBC-B833-F2E7911E9420}"/>
          </ac:spMkLst>
        </pc:spChg>
      </pc:sldChg>
      <pc:sldChg chg="modSp">
        <pc:chgData name="Dimitar Zahariev" userId="b84e4ebc77879e88" providerId="LiveId" clId="{6910D04F-7864-4667-B388-ED0C132B410C}" dt="2020-06-08T11:33:47.376" v="22" actId="20577"/>
        <pc:sldMkLst>
          <pc:docMk/>
          <pc:sldMk cId="3299399157" sldId="675"/>
        </pc:sldMkLst>
        <pc:spChg chg="mod">
          <ac:chgData name="Dimitar Zahariev" userId="b84e4ebc77879e88" providerId="LiveId" clId="{6910D04F-7864-4667-B388-ED0C132B410C}" dt="2020-06-08T11:33:47.376" v="22" actId="20577"/>
          <ac:spMkLst>
            <pc:docMk/>
            <pc:sldMk cId="3299399157" sldId="675"/>
            <ac:spMk id="3" creationId="{00000000-0000-0000-0000-000000000000}"/>
          </ac:spMkLst>
        </pc:spChg>
      </pc:sldChg>
      <pc:sldChg chg="modSp mod">
        <pc:chgData name="Dimitar Zahariev" userId="b84e4ebc77879e88" providerId="LiveId" clId="{6910D04F-7864-4667-B388-ED0C132B410C}" dt="2020-06-09T13:22:06.093" v="35" actId="20577"/>
        <pc:sldMkLst>
          <pc:docMk/>
          <pc:sldMk cId="2101684696" sldId="777"/>
        </pc:sldMkLst>
        <pc:spChg chg="mod">
          <ac:chgData name="Dimitar Zahariev" userId="b84e4ebc77879e88" providerId="LiveId" clId="{6910D04F-7864-4667-B388-ED0C132B410C}" dt="2020-06-09T13:22:06.093" v="35" actId="20577"/>
          <ac:spMkLst>
            <pc:docMk/>
            <pc:sldMk cId="2101684696" sldId="777"/>
            <ac:spMk id="5" creationId="{CE3A497E-D31F-4160-B181-5B0926196B2A}"/>
          </ac:spMkLst>
        </pc:spChg>
      </pc:sldChg>
      <pc:sldChg chg="modSp mod">
        <pc:chgData name="Dimitar Zahariev" userId="b84e4ebc77879e88" providerId="LiveId" clId="{6910D04F-7864-4667-B388-ED0C132B410C}" dt="2020-06-09T13:23:22.288" v="65" actId="20577"/>
        <pc:sldMkLst>
          <pc:docMk/>
          <pc:sldMk cId="4076232561" sldId="960"/>
        </pc:sldMkLst>
        <pc:spChg chg="mod">
          <ac:chgData name="Dimitar Zahariev" userId="b84e4ebc77879e88" providerId="LiveId" clId="{6910D04F-7864-4667-B388-ED0C132B410C}" dt="2020-06-09T13:22:43.454" v="46" actId="6549"/>
          <ac:spMkLst>
            <pc:docMk/>
            <pc:sldMk cId="4076232561" sldId="960"/>
            <ac:spMk id="79" creationId="{219F1268-E3D7-40D2-95F1-3BE3111831D5}"/>
          </ac:spMkLst>
        </pc:spChg>
        <pc:spChg chg="mod">
          <ac:chgData name="Dimitar Zahariev" userId="b84e4ebc77879e88" providerId="LiveId" clId="{6910D04F-7864-4667-B388-ED0C132B410C}" dt="2020-06-09T13:23:22.288" v="65" actId="20577"/>
          <ac:spMkLst>
            <pc:docMk/>
            <pc:sldMk cId="4076232561" sldId="960"/>
            <ac:spMk id="81" creationId="{5557CECA-D4EC-44D4-A5B4-70EB940A8510}"/>
          </ac:spMkLst>
        </pc:spChg>
        <pc:spChg chg="mod">
          <ac:chgData name="Dimitar Zahariev" userId="b84e4ebc77879e88" providerId="LiveId" clId="{6910D04F-7864-4667-B388-ED0C132B410C}" dt="2020-06-09T13:22:52.570" v="48" actId="20577"/>
          <ac:spMkLst>
            <pc:docMk/>
            <pc:sldMk cId="4076232561" sldId="960"/>
            <ac:spMk id="88" creationId="{23146A02-D33C-422E-979E-341A81CF05AB}"/>
          </ac:spMkLst>
        </pc:spChg>
        <pc:spChg chg="mod">
          <ac:chgData name="Dimitar Zahariev" userId="b84e4ebc77879e88" providerId="LiveId" clId="{6910D04F-7864-4667-B388-ED0C132B410C}" dt="2020-06-09T13:23:11.895" v="63" actId="20577"/>
          <ac:spMkLst>
            <pc:docMk/>
            <pc:sldMk cId="4076232561" sldId="960"/>
            <ac:spMk id="91" creationId="{BC22555A-9B36-4D58-A3CA-F5E9E2A479DC}"/>
          </ac:spMkLst>
        </pc:spChg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326907048" sldId="961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2102493134" sldId="962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442370095" sldId="963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1028908468" sldId="964"/>
        </pc:sldMkLst>
      </pc:sldChg>
      <pc:sldChg chg="add">
        <pc:chgData name="Dimitar Zahariev" userId="b84e4ebc77879e88" providerId="LiveId" clId="{6910D04F-7864-4667-B388-ED0C132B410C}" dt="2020-06-08T11:34:54.738" v="23"/>
        <pc:sldMkLst>
          <pc:docMk/>
          <pc:sldMk cId="3839367367" sldId="965"/>
        </pc:sldMkLst>
      </pc:sldChg>
    </pc:docChg>
  </pc:docChgLst>
  <pc:docChgLst>
    <pc:chgData name="Dimitar Zahariev" userId="b84e4ebc77879e88" providerId="LiveId" clId="{52A133F2-DF96-40FF-828C-C0A1FA6DD015}"/>
    <pc:docChg chg="addSld delSld modSld modSection">
      <pc:chgData name="Dimitar Zahariev" userId="b84e4ebc77879e88" providerId="LiveId" clId="{52A133F2-DF96-40FF-828C-C0A1FA6DD015}" dt="2022-10-25T10:17:08.997" v="18"/>
      <pc:docMkLst>
        <pc:docMk/>
      </pc:docMkLst>
      <pc:sldChg chg="add">
        <pc:chgData name="Dimitar Zahariev" userId="b84e4ebc77879e88" providerId="LiveId" clId="{52A133F2-DF96-40FF-828C-C0A1FA6DD015}" dt="2022-10-25T10:15:06.997" v="0"/>
        <pc:sldMkLst>
          <pc:docMk/>
          <pc:sldMk cId="1022073263" sldId="388"/>
        </pc:sldMkLst>
      </pc:sldChg>
      <pc:sldChg chg="del">
        <pc:chgData name="Dimitar Zahariev" userId="b84e4ebc77879e88" providerId="LiveId" clId="{52A133F2-DF96-40FF-828C-C0A1FA6DD015}" dt="2022-10-25T10:15:09.887" v="1" actId="47"/>
        <pc:sldMkLst>
          <pc:docMk/>
          <pc:sldMk cId="2748909521" sldId="966"/>
        </pc:sldMkLst>
      </pc:sldChg>
      <pc:sldChg chg="del">
        <pc:chgData name="Dimitar Zahariev" userId="b84e4ebc77879e88" providerId="LiveId" clId="{52A133F2-DF96-40FF-828C-C0A1FA6DD015}" dt="2022-10-25T10:15:12.615" v="2" actId="47"/>
        <pc:sldMkLst>
          <pc:docMk/>
          <pc:sldMk cId="2856544599" sldId="970"/>
        </pc:sldMkLst>
      </pc:sldChg>
      <pc:sldChg chg="modSp add mod">
        <pc:chgData name="Dimitar Zahariev" userId="b84e4ebc77879e88" providerId="LiveId" clId="{52A133F2-DF96-40FF-828C-C0A1FA6DD015}" dt="2022-10-25T10:15:54.934" v="16" actId="27918"/>
        <pc:sldMkLst>
          <pc:docMk/>
          <pc:sldMk cId="2122199731" sldId="974"/>
        </pc:sldMkLst>
        <pc:spChg chg="mod">
          <ac:chgData name="Dimitar Zahariev" userId="b84e4ebc77879e88" providerId="LiveId" clId="{52A133F2-DF96-40FF-828C-C0A1FA6DD015}" dt="2022-10-25T10:15:22.169" v="5" actId="20577"/>
          <ac:spMkLst>
            <pc:docMk/>
            <pc:sldMk cId="2122199731" sldId="974"/>
            <ac:spMk id="3" creationId="{8DA66BFE-BAE1-4010-AD31-AC9FF2D029F0}"/>
          </ac:spMkLst>
        </pc:spChg>
        <pc:spChg chg="mod">
          <ac:chgData name="Dimitar Zahariev" userId="b84e4ebc77879e88" providerId="LiveId" clId="{52A133F2-DF96-40FF-828C-C0A1FA6DD015}" dt="2022-10-25T10:15:30.950" v="11" actId="20577"/>
          <ac:spMkLst>
            <pc:docMk/>
            <pc:sldMk cId="2122199731" sldId="974"/>
            <ac:spMk id="6" creationId="{6C485AD7-C790-4B4A-9E01-EC5BA0D67A47}"/>
          </ac:spMkLst>
        </pc:spChg>
      </pc:sldChg>
      <pc:sldChg chg="modAnim">
        <pc:chgData name="Dimitar Zahariev" userId="b84e4ebc77879e88" providerId="LiveId" clId="{52A133F2-DF96-40FF-828C-C0A1FA6DD015}" dt="2022-10-25T10:17:08.997" v="18"/>
        <pc:sldMkLst>
          <pc:docMk/>
          <pc:sldMk cId="2566238335" sldId="99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150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109</c:v>
                </c:pt>
                <c:pt idx="1">
                  <c:v>108</c:v>
                </c:pt>
                <c:pt idx="2">
                  <c:v>74</c:v>
                </c:pt>
                <c:pt idx="3">
                  <c:v>68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4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08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473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44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006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29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76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5.png"/><Relationship Id="rId4" Type="http://schemas.openxmlformats.org/officeDocument/2006/relationships/hyperlink" Target="https://softuni.org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9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24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12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12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53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70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16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32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4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391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798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642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65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5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rafana.com/docs/grafana/latest/" TargetMode="External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prometheus.io/docs/introduction/overview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8.jpe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71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6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9.png"/><Relationship Id="rId15" Type="http://schemas.openxmlformats.org/officeDocument/2006/relationships/image" Target="../media/image64.jpeg"/><Relationship Id="rId23" Type="http://schemas.openxmlformats.org/officeDocument/2006/relationships/image" Target="../media/image6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6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and Grafana</a:t>
            </a:r>
          </a:p>
        </p:txBody>
      </p:sp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F7CF99B-AEA3-4862-B374-39CE10CE6C9C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" y="1989348"/>
            <a:ext cx="4769719" cy="2674540"/>
          </a:xfr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An open-source toolkit for </a:t>
            </a:r>
            <a:r>
              <a:rPr lang="en-US" sz="3200" b="1" dirty="0"/>
              <a:t>monitoring</a:t>
            </a:r>
            <a:r>
              <a:rPr lang="en-US" sz="3200" dirty="0"/>
              <a:t> and </a:t>
            </a:r>
            <a:r>
              <a:rPr lang="en-US" sz="3200" b="1" dirty="0"/>
              <a:t>alerting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Collects and stores </a:t>
            </a:r>
            <a:r>
              <a:rPr lang="en-US" sz="3200" b="1" dirty="0"/>
              <a:t>metrics</a:t>
            </a:r>
            <a:r>
              <a:rPr lang="en-US" sz="3200" dirty="0"/>
              <a:t> as </a:t>
            </a:r>
            <a:r>
              <a:rPr lang="en-US" sz="3200" b="1" dirty="0"/>
              <a:t>time series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Additionally, it can store </a:t>
            </a:r>
            <a:r>
              <a:rPr lang="en-US" sz="3200" b="1" dirty="0"/>
              <a:t>optional</a:t>
            </a:r>
            <a:r>
              <a:rPr lang="en-US" sz="3200" dirty="0"/>
              <a:t> </a:t>
            </a:r>
            <a:r>
              <a:rPr lang="en-US" sz="3200" b="1" dirty="0"/>
              <a:t>labels</a:t>
            </a:r>
            <a:r>
              <a:rPr lang="en-US" sz="3200" dirty="0"/>
              <a:t> (key-value pairs)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Offers flexible query language (</a:t>
            </a:r>
            <a:r>
              <a:rPr lang="en-US" sz="3200" b="1" dirty="0" err="1"/>
              <a:t>PromQL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 collection happens via </a:t>
            </a:r>
            <a:r>
              <a:rPr lang="en-US" sz="3200" b="1" dirty="0"/>
              <a:t>pull model </a:t>
            </a:r>
            <a:r>
              <a:rPr lang="en-US" sz="3200" dirty="0"/>
              <a:t>over HTTP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Pushing of data is also supported via an </a:t>
            </a:r>
            <a:r>
              <a:rPr lang="en-US" sz="3200" b="1" dirty="0"/>
              <a:t>intermediary gateway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Suitable for recording pure numeric time series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Not suitable when we need 100% accuracy (for example, for billing)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Prometheus?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C6C0D-79EC-4C29-871E-2922A5B35DDE}"/>
              </a:ext>
            </a:extLst>
          </p:cNvPr>
          <p:cNvSpPr txBox="1"/>
          <p:nvPr/>
        </p:nvSpPr>
        <p:spPr>
          <a:xfrm>
            <a:off x="4040982" y="6401623"/>
            <a:ext cx="410685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https://prometheus.io/docs/introduction/overview/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9114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23CF9C3-B039-4750-904A-CF2E38ED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29" y="1394837"/>
            <a:ext cx="8467362" cy="5082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5DE7F3-72F6-4AA2-B1E8-284123963B56}"/>
              </a:ext>
            </a:extLst>
          </p:cNvPr>
          <p:cNvSpPr txBox="1"/>
          <p:nvPr/>
        </p:nvSpPr>
        <p:spPr>
          <a:xfrm>
            <a:off x="4040982" y="6401623"/>
            <a:ext cx="410685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https://prometheus.io/docs/introduction/overview/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2057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Pre-compiled binaries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popular operating systems are supported</a:t>
            </a:r>
          </a:p>
          <a:p>
            <a:pPr>
              <a:lnSpc>
                <a:spcPct val="100000"/>
              </a:lnSpc>
            </a:pPr>
            <a:r>
              <a:rPr lang="en-US" dirty="0"/>
              <a:t>Build from source</a:t>
            </a:r>
          </a:p>
          <a:p>
            <a:pPr>
              <a:lnSpc>
                <a:spcPct val="100000"/>
              </a:lnSpc>
            </a:pPr>
            <a:r>
              <a:rPr lang="en-US" dirty="0"/>
              <a:t>Using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Using configuration management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Ansible, Chef, Puppet and Salt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components are available as separate artefacts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8F7C-756F-44C8-8EA1-D93CA1E57744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https://prometheus.io/docs/prometheus/latest/installation/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7575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Configured via </a:t>
            </a:r>
            <a:r>
              <a:rPr lang="en-US" sz="3200" b="1" dirty="0"/>
              <a:t>command-line flags </a:t>
            </a:r>
            <a:r>
              <a:rPr lang="en-US" sz="3200" dirty="0"/>
              <a:t>and a </a:t>
            </a:r>
            <a:r>
              <a:rPr lang="en-US" sz="3200" b="1" dirty="0"/>
              <a:t>configuration file</a:t>
            </a:r>
            <a:endParaRPr lang="bg-BG" sz="3200" b="1" dirty="0"/>
          </a:p>
          <a:p>
            <a:pPr latinLnBrk="0">
              <a:lnSpc>
                <a:spcPct val="100000"/>
              </a:lnSpc>
            </a:pPr>
            <a:r>
              <a:rPr lang="en-US" sz="3200" dirty="0"/>
              <a:t>Command-line arguments are used to configure </a:t>
            </a:r>
            <a:r>
              <a:rPr lang="en-US" sz="3200" b="1" dirty="0"/>
              <a:t>immutable system parameters </a:t>
            </a:r>
            <a:r>
              <a:rPr lang="en-US" sz="3200" dirty="0"/>
              <a:t>like storage location, amount, etc.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Configuration file is used to control </a:t>
            </a:r>
            <a:r>
              <a:rPr lang="en-US" sz="3200" b="1" dirty="0"/>
              <a:t>scraping</a:t>
            </a:r>
            <a:r>
              <a:rPr lang="en-US" sz="3200" dirty="0"/>
              <a:t> and </a:t>
            </a:r>
            <a:r>
              <a:rPr lang="en-US" sz="3200" b="1" dirty="0"/>
              <a:t>rules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The configuration file is in </a:t>
            </a:r>
            <a:r>
              <a:rPr lang="en-US" sz="3200" b="1" dirty="0"/>
              <a:t>YAML</a:t>
            </a:r>
            <a:r>
              <a:rPr lang="en-US" sz="3200" dirty="0"/>
              <a:t> format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It can be reloaded (including any rules) by sending</a:t>
            </a:r>
          </a:p>
          <a:p>
            <a:pPr lvl="1" latinLnBrk="0">
              <a:lnSpc>
                <a:spcPct val="100000"/>
              </a:lnSpc>
            </a:pPr>
            <a:r>
              <a:rPr lang="en-US" sz="3000" b="1" dirty="0"/>
              <a:t>SIGHUP</a:t>
            </a:r>
            <a:r>
              <a:rPr lang="en-US" sz="3000" dirty="0"/>
              <a:t> to the Prometheus process</a:t>
            </a:r>
          </a:p>
          <a:p>
            <a:pPr lvl="1" latinLnBrk="0">
              <a:lnSpc>
                <a:spcPct val="100000"/>
              </a:lnSpc>
            </a:pPr>
            <a:r>
              <a:rPr lang="en-US" sz="3000" b="1" dirty="0"/>
              <a:t>HTTP POST </a:t>
            </a:r>
            <a:r>
              <a:rPr lang="en-US" sz="3000" dirty="0"/>
              <a:t>request to </a:t>
            </a:r>
            <a:r>
              <a:rPr lang="en-US" sz="3000" b="1" dirty="0"/>
              <a:t>/-/reload </a:t>
            </a:r>
            <a:r>
              <a:rPr lang="en-US" sz="3000" dirty="0"/>
              <a:t>endpoint </a:t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i="1" dirty="0"/>
              <a:t>--</a:t>
            </a:r>
            <a:r>
              <a:rPr lang="en-US" sz="3000" b="1" i="1" dirty="0" err="1"/>
              <a:t>web.enable</a:t>
            </a:r>
            <a:r>
              <a:rPr lang="en-US" sz="3000" b="1" i="1" dirty="0"/>
              <a:t>-lifecycle </a:t>
            </a:r>
            <a:r>
              <a:rPr lang="en-US" sz="3000" dirty="0"/>
              <a:t>flag)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A7CE4-CACD-4DC1-9C18-6EC26301DE53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https://prometheus.io/docs/prometheus/latest/configuration/configuration/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790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2800" dirty="0"/>
              <a:t>Data is sored as </a:t>
            </a:r>
            <a:r>
              <a:rPr lang="en-US" sz="2800" b="1" dirty="0"/>
              <a:t>time series</a:t>
            </a:r>
          </a:p>
          <a:p>
            <a:pPr latinLnBrk="0">
              <a:lnSpc>
                <a:spcPct val="100000"/>
              </a:lnSpc>
            </a:pPr>
            <a:r>
              <a:rPr lang="en-US" sz="2800" dirty="0"/>
              <a:t>Which are </a:t>
            </a:r>
            <a:r>
              <a:rPr lang="en-US" sz="2800" b="1" dirty="0"/>
              <a:t>streams of timestamped values </a:t>
            </a:r>
            <a:r>
              <a:rPr lang="en-US" sz="2800" dirty="0"/>
              <a:t>belonging to the same metric and the same set of labeled dimensions</a:t>
            </a:r>
          </a:p>
          <a:p>
            <a:pPr latinLnBrk="0">
              <a:lnSpc>
                <a:spcPct val="100000"/>
              </a:lnSpc>
            </a:pPr>
            <a:r>
              <a:rPr lang="en-US" sz="2800" dirty="0"/>
              <a:t>Every time series is uniquely identified by its </a:t>
            </a:r>
            <a:r>
              <a:rPr lang="en-US" sz="2800" b="1" dirty="0"/>
              <a:t>metric name and optional key-value pairs</a:t>
            </a:r>
            <a:r>
              <a:rPr lang="en-US" sz="2800" dirty="0"/>
              <a:t> called labels</a:t>
            </a:r>
          </a:p>
          <a:p>
            <a:pPr latinLnBrk="0">
              <a:lnSpc>
                <a:spcPct val="100000"/>
              </a:lnSpc>
            </a:pPr>
            <a:r>
              <a:rPr lang="en-US" sz="2800" dirty="0"/>
              <a:t>The metric name specifies the general feature of a system that is measured</a:t>
            </a:r>
          </a:p>
          <a:p>
            <a:pPr latinLnBrk="0">
              <a:lnSpc>
                <a:spcPct val="100000"/>
              </a:lnSpc>
            </a:pPr>
            <a:r>
              <a:rPr lang="en-US" sz="2800" dirty="0"/>
              <a:t>Labels enable Prometheus's dimensional data model</a:t>
            </a:r>
          </a:p>
          <a:p>
            <a:pPr latinLnBrk="0">
              <a:lnSpc>
                <a:spcPct val="100000"/>
              </a:lnSpc>
            </a:pPr>
            <a:r>
              <a:rPr lang="en-US" sz="2800" dirty="0"/>
              <a:t>Any given combination of labels for the same metric name identifies a particular dimensional instantiation of that metric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282F7-399D-4BA0-A472-588C7E685907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https://prometheus.io/docs/concepts/data_model/</a:t>
            </a:r>
            <a:endParaRPr lang="bg-B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10DA9-2632-40B7-9EBD-411A8AE893D0}"/>
              </a:ext>
            </a:extLst>
          </p:cNvPr>
          <p:cNvSpPr txBox="1"/>
          <p:nvPr/>
        </p:nvSpPr>
        <p:spPr>
          <a:xfrm>
            <a:off x="791159" y="5889600"/>
            <a:ext cx="1118680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api_http_requests_total{method="POST", handler="/messages"}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sz="2800" b="1" dirty="0"/>
              <a:t>Counter</a:t>
            </a:r>
            <a:r>
              <a:rPr lang="en-US" sz="2800" dirty="0"/>
              <a:t> is a cumulative metric that represents a single monotonically increasing counter whose value can only increase or be reset to zero on restart. For example, number of tasks completed, requests served, etc.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Gauge</a:t>
            </a:r>
            <a:r>
              <a:rPr lang="en-US" sz="2800" dirty="0"/>
              <a:t> is a metric that represents a single numerical value that can arbitrarily go up and down. For example, temperatures, number of concurrent requests, etc.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Histogram</a:t>
            </a:r>
            <a:r>
              <a:rPr lang="en-US" sz="2800" dirty="0"/>
              <a:t> samples observations (like request durations or response sizes) and counts them in configurable buckets. It also provides a sum of all observed values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Summary</a:t>
            </a:r>
            <a:r>
              <a:rPr lang="en-US" sz="2800" dirty="0"/>
              <a:t> samples observations (like request durations and response sizes). While it also provides a total count of observations and a sum of all observed values, it calculates configurable quantiles over a sliding time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30781-61CB-4E67-9D71-E879D7305481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https://prometheus.io/docs/concepts/metric_types/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2080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An endpoint that we can scrape is called an </a:t>
            </a:r>
            <a:r>
              <a:rPr lang="en-US" sz="3200" b="1" dirty="0"/>
              <a:t>instance</a:t>
            </a:r>
            <a:endParaRPr lang="en-US" sz="3200" dirty="0"/>
          </a:p>
          <a:p>
            <a:pPr latinLnBrk="0">
              <a:lnSpc>
                <a:spcPct val="100000"/>
              </a:lnSpc>
            </a:pPr>
            <a:r>
              <a:rPr lang="en-US" sz="3200" dirty="0"/>
              <a:t>Usually, it corresponds to a single process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A collection of instances is called a </a:t>
            </a:r>
            <a:r>
              <a:rPr lang="en-US" sz="3200" b="1" dirty="0"/>
              <a:t>job</a:t>
            </a:r>
          </a:p>
          <a:p>
            <a:pPr latinLnBrk="0"/>
            <a:r>
              <a:rPr lang="en-US" sz="3200" dirty="0"/>
              <a:t>When target is scraped, two additional labels are added – </a:t>
            </a:r>
            <a:r>
              <a:rPr lang="en-US" sz="3200" b="1" dirty="0"/>
              <a:t>job</a:t>
            </a:r>
            <a:r>
              <a:rPr lang="en-US" sz="3200" dirty="0"/>
              <a:t> and </a:t>
            </a:r>
            <a:r>
              <a:rPr lang="en-US" sz="3200" b="1" dirty="0"/>
              <a:t>instance</a:t>
            </a:r>
          </a:p>
          <a:p>
            <a:pPr latinLnBrk="0"/>
            <a:r>
              <a:rPr lang="en-US" sz="3200" dirty="0"/>
              <a:t>Each instance scrape adds sample to a set of system time series</a:t>
            </a:r>
          </a:p>
          <a:p>
            <a:pPr latinLnBrk="0"/>
            <a:r>
              <a:rPr lang="en-US" sz="3200" dirty="0"/>
              <a:t>A </a:t>
            </a:r>
            <a:r>
              <a:rPr lang="en-US" sz="3200" b="1" dirty="0"/>
              <a:t>sample</a:t>
            </a:r>
            <a:r>
              <a:rPr lang="en-US" sz="3200" dirty="0"/>
              <a:t> is a single value at a point in time in a time series</a:t>
            </a:r>
          </a:p>
          <a:p>
            <a:pPr latinLnBrk="0"/>
            <a:r>
              <a:rPr lang="en-US" sz="3200" dirty="0"/>
              <a:t>Each sample consists of a float64 value and a millisecond-precision timestamp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Jobs, Instances, and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A68F9-FD89-4DA5-88DA-C340BDD9577C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https://prometheus.io/docs/concepts/jobs_instances/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5387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" y="4704825"/>
            <a:ext cx="11914632" cy="768084"/>
          </a:xfrm>
        </p:spPr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7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Prometheus 102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Advanced Tasks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We can utilize two techniques to control the information flow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Target relabeling </a:t>
            </a:r>
            <a:r>
              <a:rPr lang="en-US" dirty="0"/>
              <a:t>is a powerful tool to dynamically rewrite the label set of a target before it gets scraped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Metric relabeling </a:t>
            </a:r>
            <a:r>
              <a:rPr lang="en-US" dirty="0"/>
              <a:t>is applied to samples as the last step </a:t>
            </a:r>
            <a:br>
              <a:rPr lang="bg-BG" dirty="0"/>
            </a:br>
            <a:r>
              <a:rPr lang="en-US" dirty="0"/>
              <a:t>before ingestion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Both share the same configuration format and 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Relabeling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32AC8-36EA-4C9D-BDEF-D479AEEF8E04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https://prometheus.io/docs/prometheus/latest/configuration/configuration/#relabel_config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5686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defTabSz="1218987">
              <a:defRPr/>
            </a:pPr>
            <a:fld id="{C014DD1E-5D91-48A3-AD6D-45FBA980D106}" type="slidenum">
              <a:rPr lang="en-US" smtClean="0"/>
              <a:pPr algn="r" defTabSz="1218987">
                <a:defRPr/>
              </a:pPr>
              <a:t>2</a:t>
            </a:fld>
            <a:endParaRPr lang="en-US" sz="1000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1"/>
            <a:ext cx="113537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695863"/>
            <a:ext cx="11353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7000" b="1" dirty="0">
                <a:solidFill>
                  <a:srgbClr val="234465"/>
                </a:solidFill>
                <a:latin typeface="Calibri" panose="020F0502020204030204"/>
              </a:rPr>
              <a:t>#DevOps-</a:t>
            </a:r>
            <a:r>
              <a:rPr lang="bg-BG" sz="7000" b="1" dirty="0">
                <a:solidFill>
                  <a:srgbClr val="234465"/>
                </a:solidFill>
                <a:latin typeface="Calibri" panose="020F0502020204030204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8"/>
            <a:ext cx="1137071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5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5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53987" y="5105850"/>
            <a:ext cx="1206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3600" b="1" dirty="0">
                <a:solidFill>
                  <a:srgbClr val="234465"/>
                </a:solidFill>
                <a:latin typeface="Calibri" panose="020F0502020204030204"/>
              </a:rPr>
              <a:t>/groups/DevOpsContainerizationCICDMonitoringJanuary2023</a:t>
            </a:r>
            <a:endParaRPr lang="bg-BG" sz="36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73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Allow to precompute frequently needed or computationally expensive expressions and save their result as a new set of </a:t>
            </a:r>
            <a:br>
              <a:rPr lang="bg-BG" dirty="0"/>
            </a:br>
            <a:r>
              <a:rPr lang="en-US" dirty="0"/>
              <a:t>time series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Querying the precomputed result will be much faster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Useful for dashboards, which need to query the same expression repeatedly every time they refresh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Stored in rule groups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Rules within a group are run sequentially at a regular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9C9CA-C312-4F87-81EF-73E5CADA68B4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https://prometheus.io/docs/prometheus/latest/configuration/recording_rules/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5662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Define alert conditions and send notifications about firing alerts to an external service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No matter if the alert condition will result in one or more vector elements at a given point in time, the alert counts </a:t>
            </a:r>
            <a:br>
              <a:rPr lang="bg-BG" dirty="0"/>
            </a:br>
            <a:r>
              <a:rPr lang="en-US" dirty="0"/>
              <a:t>as active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They are defined the same way as recording rules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Alerting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69B01-ACAB-4C61-B2D5-C0F06F29A369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https://prometheus.io/docs/concepts/jobs_instances/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2362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PromQL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1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 err="1"/>
              <a:t>PromQL</a:t>
            </a:r>
            <a:r>
              <a:rPr lang="en-US" dirty="0"/>
              <a:t> = Prometheus Query Language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allows to select and aggregate time series data in real time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result of an expression can either be 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shown as a graph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viewed as tabular data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consumed by external systems via the HTTP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PromQL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9E38D19-B5BC-4B07-A8CC-D468D53F4E8D}"/>
              </a:ext>
            </a:extLst>
          </p:cNvPr>
          <p:cNvSpPr/>
          <p:nvPr/>
        </p:nvSpPr>
        <p:spPr>
          <a:xfrm>
            <a:off x="5457217" y="3297677"/>
            <a:ext cx="223736" cy="98249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57F4C-9A22-45D6-AA3C-2DD1B6321347}"/>
              </a:ext>
            </a:extLst>
          </p:cNvPr>
          <p:cNvSpPr txBox="1"/>
          <p:nvPr/>
        </p:nvSpPr>
        <p:spPr>
          <a:xfrm>
            <a:off x="5865778" y="3454742"/>
            <a:ext cx="5611436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 Prometheus's expression browser</a:t>
            </a:r>
            <a:endParaRPr lang="bg-B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CF08-7550-41C1-B971-1DDDFA49A066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https://prometheus.io/docs/concepts/jobs_instances/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3546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822" y="1151122"/>
            <a:ext cx="12033114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Expressions and sub-expressions evaluate to one of the following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Scalar</a:t>
            </a:r>
            <a:r>
              <a:rPr lang="en-US" dirty="0"/>
              <a:t> - a simple numeric floating-point value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String</a:t>
            </a:r>
            <a:r>
              <a:rPr lang="en-US" dirty="0"/>
              <a:t> - a simple string value; currently unused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Instant vector </a:t>
            </a:r>
            <a:r>
              <a:rPr lang="en-US" dirty="0"/>
              <a:t>- a set of time series containing a single sample for each time series, all sharing the same timestamp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Range vector </a:t>
            </a:r>
            <a:r>
              <a:rPr lang="en-US" dirty="0"/>
              <a:t>- a set of time series containing a range of data points over time for each time series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BCF08-7550-41C1-B971-1DDDFA49A066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https://prometheus.io/docs/concepts/jobs_instances/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15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Instant vector selectors allow the selection of a set of time series and a single sample value for each at a given timestamp (instant)</a:t>
            </a:r>
          </a:p>
          <a:p>
            <a:pPr latinLnBrk="0"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Range vector selectors work the same way but for a range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 time range is appended at the end of the selector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specifies how far back in time values should be fetched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5144-ECF1-4FE5-A65C-B7E9DD9B41EB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https://prometheus.io/docs/prometheus/latest/querying/basics/#time-series-selectors</a:t>
            </a:r>
            <a:endParaRPr lang="bg-B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F2099-A382-4854-B1B2-ED644E687D74}"/>
              </a:ext>
            </a:extLst>
          </p:cNvPr>
          <p:cNvSpPr txBox="1"/>
          <p:nvPr/>
        </p:nvSpPr>
        <p:spPr>
          <a:xfrm>
            <a:off x="790654" y="2270052"/>
            <a:ext cx="10749065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# all time series with the specified metric name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CEE4E-ECF4-425D-89F0-7C11C99535B6}"/>
              </a:ext>
            </a:extLst>
          </p:cNvPr>
          <p:cNvSpPr txBox="1"/>
          <p:nvPr/>
        </p:nvSpPr>
        <p:spPr>
          <a:xfrm>
            <a:off x="790654" y="4826630"/>
            <a:ext cx="10749065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[5m]            # values for the 5 minutes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We can select just some of the time series for a metric with </a:t>
            </a:r>
            <a:r>
              <a:rPr lang="en-US" sz="3000" b="1" dirty="0"/>
              <a:t>exact match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Other operators include </a:t>
            </a:r>
            <a:r>
              <a:rPr lang="en-US" sz="3000" b="1" dirty="0"/>
              <a:t>not equal </a:t>
            </a:r>
            <a:r>
              <a:rPr lang="en-US" sz="3000" dirty="0"/>
              <a:t>(</a:t>
            </a:r>
            <a:r>
              <a:rPr lang="en-US" sz="3000" b="1" dirty="0"/>
              <a:t>!=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b="1" dirty="0"/>
              <a:t>regex-match</a:t>
            </a:r>
            <a:r>
              <a:rPr lang="en-US" sz="3000" dirty="0"/>
              <a:t> (</a:t>
            </a:r>
            <a:r>
              <a:rPr lang="en-US" sz="3000" b="1" dirty="0"/>
              <a:t>=~</a:t>
            </a:r>
            <a:r>
              <a:rPr lang="en-US" sz="3000" dirty="0"/>
              <a:t>)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and </a:t>
            </a:r>
            <a:r>
              <a:rPr lang="en-US" sz="3000" b="1" dirty="0"/>
              <a:t>not regex-match </a:t>
            </a:r>
            <a:r>
              <a:rPr lang="en-US" sz="3000" dirty="0"/>
              <a:t>(</a:t>
            </a:r>
            <a:r>
              <a:rPr lang="en-US" sz="3000" b="1" dirty="0"/>
              <a:t>!~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and Label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5144-ECF1-4FE5-A65C-B7E9DD9B41EB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https://prometheus.io/docs/prometheus/latest/querying/basics/#time-series-selectors</a:t>
            </a:r>
            <a:endParaRPr lang="bg-B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E88B-85C9-4836-B5EC-E997103C3D7D}"/>
              </a:ext>
            </a:extLst>
          </p:cNvPr>
          <p:cNvSpPr txBox="1"/>
          <p:nvPr/>
        </p:nvSpPr>
        <p:spPr>
          <a:xfrm>
            <a:off x="810013" y="1764769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{job="web",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="win"}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F2395-79EE-4715-83EE-F50695A31680}"/>
              </a:ext>
            </a:extLst>
          </p:cNvPr>
          <p:cNvSpPr txBox="1"/>
          <p:nvPr/>
        </p:nvSpPr>
        <p:spPr>
          <a:xfrm>
            <a:off x="810012" y="3040814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{job="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web",method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!="POST"}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4C80F-59FD-4B7D-86DD-DB9A4D4AF931}"/>
              </a:ext>
            </a:extLst>
          </p:cNvPr>
          <p:cNvSpPr txBox="1"/>
          <p:nvPr/>
        </p:nvSpPr>
        <p:spPr>
          <a:xfrm>
            <a:off x="810012" y="4166611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{job="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web",environment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=~"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stage|dev|test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8E0A71-1081-4246-930F-19436D234CCB}"/>
              </a:ext>
            </a:extLst>
          </p:cNvPr>
          <p:cNvSpPr txBox="1"/>
          <p:nvPr/>
        </p:nvSpPr>
        <p:spPr>
          <a:xfrm>
            <a:off x="810012" y="5428295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{job="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web",host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!~".*dev.*"}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2800" b="1" dirty="0"/>
              <a:t>Time durations </a:t>
            </a:r>
            <a:r>
              <a:rPr lang="en-US" sz="2800" dirty="0"/>
              <a:t>(</a:t>
            </a:r>
            <a:r>
              <a:rPr lang="en-US" sz="2800" b="1" dirty="0" err="1"/>
              <a:t>ms</a:t>
            </a:r>
            <a:r>
              <a:rPr lang="en-US" sz="2800" dirty="0"/>
              <a:t>, </a:t>
            </a:r>
            <a:r>
              <a:rPr lang="en-US" sz="2800" b="1" dirty="0"/>
              <a:t>s</a:t>
            </a:r>
            <a:r>
              <a:rPr lang="en-US" sz="2800" dirty="0"/>
              <a:t>, </a:t>
            </a:r>
            <a:r>
              <a:rPr lang="en-US" sz="2800" b="1" dirty="0"/>
              <a:t>m</a:t>
            </a:r>
            <a:r>
              <a:rPr lang="en-US" sz="2800" dirty="0"/>
              <a:t>, </a:t>
            </a:r>
            <a:r>
              <a:rPr lang="en-US" sz="2800" b="1" dirty="0"/>
              <a:t>h</a:t>
            </a:r>
            <a:r>
              <a:rPr lang="en-US" sz="2800" dirty="0"/>
              <a:t>, </a:t>
            </a:r>
            <a:r>
              <a:rPr lang="en-US" sz="2800" b="1" dirty="0"/>
              <a:t>d</a:t>
            </a:r>
            <a:r>
              <a:rPr lang="en-US" sz="2800" dirty="0"/>
              <a:t>, </a:t>
            </a:r>
            <a:r>
              <a:rPr lang="en-US" sz="2800" b="1" dirty="0"/>
              <a:t>w</a:t>
            </a:r>
            <a:r>
              <a:rPr lang="en-US" sz="2800" dirty="0"/>
              <a:t>, </a:t>
            </a:r>
            <a:r>
              <a:rPr lang="en-US" sz="2800" b="1" dirty="0"/>
              <a:t>y</a:t>
            </a:r>
            <a:r>
              <a:rPr lang="en-US" sz="2800" dirty="0"/>
              <a:t>) are specified like </a:t>
            </a:r>
            <a:r>
              <a:rPr lang="en-US" sz="2800" b="1" dirty="0"/>
              <a:t>[5m] </a:t>
            </a:r>
            <a:r>
              <a:rPr lang="en-US" sz="2800" dirty="0"/>
              <a:t>and can </a:t>
            </a:r>
            <a:br>
              <a:rPr lang="bg-BG" sz="2800" dirty="0"/>
            </a:br>
            <a:r>
              <a:rPr lang="en-US" sz="2800" dirty="0"/>
              <a:t>be concatenated</a:t>
            </a:r>
            <a:endParaRPr lang="en-US" sz="2800" b="1" dirty="0"/>
          </a:p>
          <a:p>
            <a:pPr latinLnBrk="0">
              <a:lnSpc>
                <a:spcPct val="100000"/>
              </a:lnSpc>
            </a:pPr>
            <a:endParaRPr lang="en-US" sz="2800" b="1" dirty="0"/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Offset modifier </a:t>
            </a:r>
            <a:r>
              <a:rPr lang="en-US" sz="2800" dirty="0"/>
              <a:t>can be used to change the </a:t>
            </a:r>
            <a:r>
              <a:rPr lang="en-US" sz="2800" b="1" dirty="0"/>
              <a:t>start point in time</a:t>
            </a:r>
          </a:p>
          <a:p>
            <a:pPr latinLnBrk="0">
              <a:lnSpc>
                <a:spcPct val="100000"/>
              </a:lnSpc>
            </a:pPr>
            <a:endParaRPr lang="en-US" sz="2800" dirty="0"/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@</a:t>
            </a:r>
            <a:r>
              <a:rPr lang="en-US" sz="2800" dirty="0"/>
              <a:t> modifier is used to change the evaluation time for individual instant and range vectors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Offset</a:t>
            </a:r>
            <a:r>
              <a:rPr lang="en-US" sz="2800" dirty="0"/>
              <a:t> and </a:t>
            </a:r>
            <a:r>
              <a:rPr lang="en-US" sz="2800" b="1" dirty="0"/>
              <a:t>@</a:t>
            </a:r>
            <a:r>
              <a:rPr lang="en-US" sz="2800" dirty="0"/>
              <a:t> can be combined. In addition, we can use the </a:t>
            </a:r>
            <a:r>
              <a:rPr lang="en-US" sz="2800" b="1" dirty="0"/>
              <a:t>start() </a:t>
            </a:r>
            <a:r>
              <a:rPr lang="en-US" sz="2800" dirty="0"/>
              <a:t>and </a:t>
            </a:r>
            <a:br>
              <a:rPr lang="bg-BG" sz="2800" dirty="0"/>
            </a:br>
            <a:r>
              <a:rPr lang="en-US" sz="2800" b="1" dirty="0"/>
              <a:t>end() </a:t>
            </a:r>
            <a:r>
              <a:rPr lang="en-US" sz="2800" dirty="0"/>
              <a:t>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Durations and Modifiers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5144-ECF1-4FE5-A65C-B7E9DD9B41EB}"/>
              </a:ext>
            </a:extLst>
          </p:cNvPr>
          <p:cNvSpPr txBox="1"/>
          <p:nvPr/>
        </p:nvSpPr>
        <p:spPr>
          <a:xfrm>
            <a:off x="995314" y="6420477"/>
            <a:ext cx="1031131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/>
              <a:t>https://prometheus.io/docs/prometheus/latest/querying/basics/#time-series-selectors</a:t>
            </a:r>
            <a:endParaRPr lang="bg-BG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932E-C071-48B6-A48A-464FE57ECBDD}"/>
              </a:ext>
            </a:extLst>
          </p:cNvPr>
          <p:cNvSpPr txBox="1"/>
          <p:nvPr/>
        </p:nvSpPr>
        <p:spPr>
          <a:xfrm>
            <a:off x="810013" y="3295797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 offset 5m                 # value as of 5 minutes ago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DDB08-36EE-4182-B21B-82B83607B30D}"/>
              </a:ext>
            </a:extLst>
          </p:cNvPr>
          <p:cNvSpPr txBox="1"/>
          <p:nvPr/>
        </p:nvSpPr>
        <p:spPr>
          <a:xfrm>
            <a:off x="810012" y="2134014"/>
            <a:ext cx="11186809" cy="506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{job="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prometheus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"}[1h5m]   # values for the last hour and 5 minutes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E4AD-477B-40E5-8E4F-F07548A667C6}"/>
              </a:ext>
            </a:extLst>
          </p:cNvPr>
          <p:cNvSpPr txBox="1"/>
          <p:nvPr/>
        </p:nvSpPr>
        <p:spPr>
          <a:xfrm>
            <a:off x="810012" y="5741914"/>
            <a:ext cx="11186809" cy="810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http_requests_total offset 5m @ 1646937045    # value as of 5 min before 20:30:45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                 # on 10.03.2022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2800" b="1" dirty="0"/>
              <a:t>Arithmetic</a:t>
            </a:r>
            <a:r>
              <a:rPr lang="en-US" sz="2800" dirty="0"/>
              <a:t> binary operators (</a:t>
            </a:r>
            <a:r>
              <a:rPr lang="en-US" sz="2800" b="1" dirty="0"/>
              <a:t>+</a:t>
            </a:r>
            <a:r>
              <a:rPr lang="en-US" sz="2800" dirty="0"/>
              <a:t>, </a:t>
            </a:r>
            <a:r>
              <a:rPr lang="en-US" sz="2800" b="1" dirty="0"/>
              <a:t>-</a:t>
            </a:r>
            <a:r>
              <a:rPr lang="en-US" sz="2800" dirty="0"/>
              <a:t>, </a:t>
            </a:r>
            <a:r>
              <a:rPr lang="en-US" sz="2800" b="1" dirty="0"/>
              <a:t>*</a:t>
            </a:r>
            <a:r>
              <a:rPr lang="en-US" sz="2800" dirty="0"/>
              <a:t>, </a:t>
            </a:r>
            <a:r>
              <a:rPr lang="en-US" sz="2800" b="1" dirty="0"/>
              <a:t>/</a:t>
            </a:r>
            <a:r>
              <a:rPr lang="en-US" sz="2800" dirty="0"/>
              <a:t>, </a:t>
            </a:r>
            <a:r>
              <a:rPr lang="en-US" sz="2800" b="1" dirty="0"/>
              <a:t>%</a:t>
            </a:r>
            <a:r>
              <a:rPr lang="en-US" sz="2800" dirty="0"/>
              <a:t>, </a:t>
            </a:r>
            <a:r>
              <a:rPr lang="en-US" sz="2800" b="1" dirty="0"/>
              <a:t>^</a:t>
            </a:r>
            <a:r>
              <a:rPr lang="en-US" sz="2800" dirty="0"/>
              <a:t>) between scalar/scalar, vector/scalar, and vector/vector value pairs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Comparison</a:t>
            </a:r>
            <a:r>
              <a:rPr lang="en-US" sz="2800" dirty="0"/>
              <a:t> binary operators (</a:t>
            </a:r>
            <a:r>
              <a:rPr lang="en-US" sz="2800" b="1" dirty="0"/>
              <a:t>==</a:t>
            </a:r>
            <a:r>
              <a:rPr lang="en-US" sz="2800" dirty="0"/>
              <a:t>, </a:t>
            </a:r>
            <a:r>
              <a:rPr lang="en-US" sz="2800" b="1" dirty="0"/>
              <a:t>!=</a:t>
            </a:r>
            <a:r>
              <a:rPr lang="en-US" sz="2800" dirty="0"/>
              <a:t>, </a:t>
            </a:r>
            <a:r>
              <a:rPr lang="en-US" sz="2800" b="1" dirty="0"/>
              <a:t>&gt;</a:t>
            </a:r>
            <a:r>
              <a:rPr lang="en-US" sz="2800" dirty="0"/>
              <a:t>, </a:t>
            </a:r>
            <a:r>
              <a:rPr lang="en-US" sz="2800" b="1" dirty="0"/>
              <a:t>&lt;</a:t>
            </a:r>
            <a:r>
              <a:rPr lang="en-US" sz="2800" dirty="0"/>
              <a:t>, </a:t>
            </a:r>
            <a:r>
              <a:rPr lang="en-US" sz="2800" b="1" dirty="0"/>
              <a:t>&gt;=</a:t>
            </a:r>
            <a:r>
              <a:rPr lang="en-US" sz="2800" dirty="0"/>
              <a:t>, </a:t>
            </a:r>
            <a:r>
              <a:rPr lang="en-US" sz="2800" b="1" dirty="0"/>
              <a:t>&lt;=</a:t>
            </a:r>
            <a:r>
              <a:rPr lang="en-US" sz="2800" dirty="0"/>
              <a:t>) between scalar/scalar, vector/scalar, and vector/vector value pairs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Logical/set </a:t>
            </a:r>
            <a:r>
              <a:rPr lang="en-US" sz="2800" dirty="0"/>
              <a:t>binary operators (</a:t>
            </a:r>
            <a:r>
              <a:rPr lang="en-US" sz="2800" b="1" dirty="0"/>
              <a:t>and</a:t>
            </a:r>
            <a:r>
              <a:rPr lang="en-US" sz="2800" dirty="0"/>
              <a:t>, </a:t>
            </a:r>
            <a:r>
              <a:rPr lang="en-US" sz="2800" b="1" dirty="0"/>
              <a:t>or</a:t>
            </a:r>
            <a:r>
              <a:rPr lang="en-US" sz="2800" dirty="0"/>
              <a:t>, </a:t>
            </a:r>
            <a:r>
              <a:rPr lang="en-US" sz="2800" b="1" dirty="0"/>
              <a:t>unless</a:t>
            </a:r>
            <a:r>
              <a:rPr lang="en-US" sz="2800" dirty="0"/>
              <a:t>) between instant vectors</a:t>
            </a:r>
          </a:p>
          <a:p>
            <a:pPr latinLnBrk="0">
              <a:lnSpc>
                <a:spcPct val="100000"/>
              </a:lnSpc>
            </a:pPr>
            <a:r>
              <a:rPr lang="en-US" sz="2800" b="1" dirty="0"/>
              <a:t>Aggregation</a:t>
            </a:r>
            <a:r>
              <a:rPr lang="en-US" sz="2800" dirty="0"/>
              <a:t> operators (</a:t>
            </a:r>
            <a:r>
              <a:rPr lang="en-US" sz="2800" b="1" dirty="0"/>
              <a:t>sum</a:t>
            </a:r>
            <a:r>
              <a:rPr lang="en-US" sz="2800" dirty="0"/>
              <a:t>, </a:t>
            </a:r>
            <a:r>
              <a:rPr lang="en-US" sz="2800" b="1" dirty="0"/>
              <a:t>min</a:t>
            </a:r>
            <a:r>
              <a:rPr lang="en-US" sz="2800" dirty="0"/>
              <a:t>, </a:t>
            </a:r>
            <a:r>
              <a:rPr lang="en-US" sz="2800" b="1" dirty="0"/>
              <a:t>max</a:t>
            </a:r>
            <a:r>
              <a:rPr lang="en-US" sz="2800" dirty="0"/>
              <a:t>, avg, etc.) on a single instant vector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FFBA4-D7BD-4233-A138-C3A37018A6DB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https://prometheus.io/docs/prometheus/latest/querying/operators/</a:t>
            </a:r>
            <a:endParaRPr lang="bg-B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66A30-044E-4178-8CF2-91C045FFF2FD}"/>
              </a:ext>
            </a:extLst>
          </p:cNvPr>
          <p:cNvSpPr txBox="1"/>
          <p:nvPr/>
        </p:nvSpPr>
        <p:spPr>
          <a:xfrm>
            <a:off x="421253" y="5439474"/>
            <a:ext cx="11346316" cy="878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(2) Operations between vectors attempt to find a matching element in the right-hand side vector for each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entry in the left-hand side. Two types of matching behavior - one-to-one and many-to-one/one-to-many.</a:t>
            </a:r>
            <a:endParaRPr lang="bg-B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1954E-492F-438A-88D6-16309CAE7668}"/>
              </a:ext>
            </a:extLst>
          </p:cNvPr>
          <p:cNvSpPr txBox="1"/>
          <p:nvPr/>
        </p:nvSpPr>
        <p:spPr>
          <a:xfrm>
            <a:off x="421253" y="4765893"/>
            <a:ext cx="11346316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(1) Trigonometric binary operators are omitted from the list above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3261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Alerting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8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5000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A66BFE-BAE1-4010-AD31-AC9FF2D029F0}"/>
              </a:ext>
            </a:extLst>
          </p:cNvPr>
          <p:cNvSpPr txBox="1"/>
          <p:nvPr/>
        </p:nvSpPr>
        <p:spPr>
          <a:xfrm>
            <a:off x="8984510" y="1200912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Solutions for M5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until 23:59 on </a:t>
            </a:r>
            <a:r>
              <a:rPr lang="bg-BG" sz="2000" dirty="0">
                <a:solidFill>
                  <a:srgbClr val="234465"/>
                </a:solidFill>
                <a:latin typeface="Calibri" panose="020F0502020204030204"/>
              </a:rPr>
              <a:t>08.03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.202</a:t>
            </a:r>
            <a:r>
              <a:rPr lang="bg-BG" sz="20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bg-BG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85AD7-C790-4B4A-9E01-EC5BA0D67A47}"/>
              </a:ext>
            </a:extLst>
          </p:cNvPr>
          <p:cNvSpPr txBox="1"/>
          <p:nvPr/>
        </p:nvSpPr>
        <p:spPr>
          <a:xfrm>
            <a:off x="8984510" y="2540716"/>
            <a:ext cx="3060802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R="0" lvl="0" indent="0" algn="ctr" eaLnBrk="0" fontAlgn="auto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/>
              <a:t>Solutions for M6 </a:t>
            </a:r>
          </a:p>
          <a:p>
            <a:r>
              <a:rPr lang="en-US" dirty="0"/>
              <a:t>can be submitted </a:t>
            </a:r>
          </a:p>
          <a:p>
            <a:r>
              <a:rPr lang="en-US" dirty="0"/>
              <a:t>until 23:59 on </a:t>
            </a:r>
            <a:r>
              <a:rPr lang="bg-BG" dirty="0"/>
              <a:t>15.03</a:t>
            </a:r>
            <a:r>
              <a:rPr lang="en-US" dirty="0"/>
              <a:t>.202</a:t>
            </a:r>
            <a:r>
              <a:rPr lang="bg-BG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Separated into two parts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Alerting rules </a:t>
            </a:r>
            <a:r>
              <a:rPr lang="en-US" dirty="0"/>
              <a:t>in Prometheus servers send alerts to an </a:t>
            </a:r>
            <a:r>
              <a:rPr lang="en-US" b="1" dirty="0" err="1"/>
              <a:t>Alertmanager</a:t>
            </a:r>
            <a:endParaRPr lang="en-US" b="1" dirty="0"/>
          </a:p>
          <a:p>
            <a:pPr latinLnBrk="0">
              <a:lnSpc>
                <a:spcPct val="100000"/>
              </a:lnSpc>
            </a:pPr>
            <a:r>
              <a:rPr lang="en-US" dirty="0"/>
              <a:t>Then it manages those alerts including </a:t>
            </a:r>
            <a:r>
              <a:rPr lang="en-US" b="1" dirty="0"/>
              <a:t>silencing </a:t>
            </a:r>
            <a:r>
              <a:rPr lang="en-US" dirty="0"/>
              <a:t>(mute), </a:t>
            </a:r>
            <a:r>
              <a:rPr lang="en-US" b="1" dirty="0"/>
              <a:t>inhibition </a:t>
            </a:r>
            <a:r>
              <a:rPr lang="en-US" dirty="0"/>
              <a:t>(suppress), </a:t>
            </a:r>
            <a:r>
              <a:rPr lang="en-US" b="1" dirty="0"/>
              <a:t>aggregation </a:t>
            </a:r>
            <a:r>
              <a:rPr lang="en-US" dirty="0"/>
              <a:t>(group), and </a:t>
            </a:r>
            <a:r>
              <a:rPr lang="en-US" b="1" dirty="0"/>
              <a:t>sending out </a:t>
            </a:r>
            <a:r>
              <a:rPr lang="en-US" dirty="0"/>
              <a:t>notifications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Notification methods include </a:t>
            </a:r>
            <a:r>
              <a:rPr lang="en-US" b="1" dirty="0"/>
              <a:t>email</a:t>
            </a:r>
            <a:r>
              <a:rPr lang="en-US" dirty="0"/>
              <a:t>, </a:t>
            </a:r>
            <a:r>
              <a:rPr lang="en-US" b="1" dirty="0"/>
              <a:t>on-call notification systems</a:t>
            </a:r>
            <a:r>
              <a:rPr lang="en-US" dirty="0"/>
              <a:t>, and </a:t>
            </a:r>
            <a:r>
              <a:rPr lang="en-US" b="1" dirty="0"/>
              <a:t>chat platforms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</a:t>
            </a:r>
          </a:p>
        </p:txBody>
      </p:sp>
    </p:spTree>
    <p:extLst>
      <p:ext uri="{BB962C8B-B14F-4D97-AF65-F5344CB8AC3E}">
        <p14:creationId xmlns:p14="http://schemas.microsoft.com/office/powerpoint/2010/main" val="6177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sz="3000" dirty="0"/>
              <a:t>Configured via </a:t>
            </a:r>
            <a:r>
              <a:rPr lang="en-US" sz="3000" b="1" dirty="0"/>
              <a:t>command-line flags </a:t>
            </a:r>
            <a:r>
              <a:rPr lang="en-US" sz="3000" dirty="0"/>
              <a:t>and a </a:t>
            </a:r>
            <a:r>
              <a:rPr lang="en-US" sz="3000" b="1" dirty="0"/>
              <a:t>configuration file</a:t>
            </a:r>
            <a:endParaRPr lang="bg-BG" sz="3000" b="1" dirty="0"/>
          </a:p>
          <a:p>
            <a:pPr latinLnBrk="0">
              <a:lnSpc>
                <a:spcPct val="100000"/>
              </a:lnSpc>
            </a:pPr>
            <a:r>
              <a:rPr lang="en-US" sz="3000" dirty="0"/>
              <a:t>Command-line arguments are used to configure </a:t>
            </a:r>
            <a:r>
              <a:rPr lang="en-US" sz="3000" b="1" dirty="0"/>
              <a:t>immutable system parameters </a:t>
            </a:r>
          </a:p>
          <a:p>
            <a:pPr latinLnBrk="0">
              <a:lnSpc>
                <a:spcPct val="100000"/>
              </a:lnSpc>
            </a:pPr>
            <a:r>
              <a:rPr lang="en-US" sz="3000" dirty="0"/>
              <a:t>Configuration file defines </a:t>
            </a:r>
            <a:r>
              <a:rPr lang="en-US" sz="3000" b="1" dirty="0"/>
              <a:t>inhibition rules</a:t>
            </a:r>
            <a:r>
              <a:rPr lang="en-US" sz="3000" dirty="0"/>
              <a:t>, </a:t>
            </a:r>
            <a:r>
              <a:rPr lang="en-US" sz="3000" b="1" dirty="0"/>
              <a:t>notification routing </a:t>
            </a:r>
            <a:r>
              <a:rPr lang="en-US" sz="3000" dirty="0"/>
              <a:t>and </a:t>
            </a:r>
            <a:r>
              <a:rPr lang="en-US" sz="3000" b="1" dirty="0"/>
              <a:t>notification receivers</a:t>
            </a:r>
          </a:p>
          <a:p>
            <a:pPr latinLnBrk="0">
              <a:lnSpc>
                <a:spcPct val="100000"/>
              </a:lnSpc>
            </a:pPr>
            <a:r>
              <a:rPr lang="en-US" sz="3000" dirty="0"/>
              <a:t>The</a:t>
            </a:r>
            <a:r>
              <a:rPr lang="en-US" sz="3000" b="1" dirty="0"/>
              <a:t> visual editor</a:t>
            </a:r>
            <a:r>
              <a:rPr lang="en-US" sz="3000" dirty="0"/>
              <a:t> can assist in building routing trees</a:t>
            </a:r>
          </a:p>
          <a:p>
            <a:pPr latinLnBrk="0">
              <a:lnSpc>
                <a:spcPct val="100000"/>
              </a:lnSpc>
            </a:pPr>
            <a:r>
              <a:rPr lang="en-US" sz="3000" dirty="0"/>
              <a:t>The configuration file is in </a:t>
            </a:r>
            <a:r>
              <a:rPr lang="en-US" sz="3000" b="1" dirty="0"/>
              <a:t>YAML</a:t>
            </a:r>
            <a:r>
              <a:rPr lang="en-US" sz="3000" dirty="0"/>
              <a:t> format</a:t>
            </a:r>
          </a:p>
          <a:p>
            <a:pPr latinLnBrk="0">
              <a:lnSpc>
                <a:spcPct val="100000"/>
              </a:lnSpc>
            </a:pPr>
            <a:r>
              <a:rPr lang="en-US" sz="3000" dirty="0"/>
              <a:t>It can be reloaded (including any rules) by sending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SIGHUP</a:t>
            </a:r>
            <a:r>
              <a:rPr lang="en-US" sz="2800" dirty="0"/>
              <a:t> to the Prometheus process</a:t>
            </a:r>
          </a:p>
          <a:p>
            <a:pPr lvl="1" latinLnBrk="0">
              <a:lnSpc>
                <a:spcPct val="100000"/>
              </a:lnSpc>
            </a:pPr>
            <a:r>
              <a:rPr lang="en-US" sz="2800" b="1" dirty="0"/>
              <a:t>HTTP POST </a:t>
            </a:r>
            <a:r>
              <a:rPr lang="en-US" sz="2800" dirty="0"/>
              <a:t>request to </a:t>
            </a:r>
            <a:r>
              <a:rPr lang="en-US" sz="2800" b="1" dirty="0"/>
              <a:t>/-/reload </a:t>
            </a:r>
            <a:r>
              <a:rPr lang="en-US" sz="2800" dirty="0"/>
              <a:t>endpoint (</a:t>
            </a:r>
            <a:r>
              <a:rPr lang="en-US" sz="2800" b="1" i="1" dirty="0"/>
              <a:t>--</a:t>
            </a:r>
            <a:r>
              <a:rPr lang="en-US" sz="2800" b="1" i="1" dirty="0" err="1"/>
              <a:t>web.enable</a:t>
            </a:r>
            <a:r>
              <a:rPr lang="en-US" sz="2800" b="1" i="1" dirty="0"/>
              <a:t>-lifecycle </a:t>
            </a:r>
            <a:r>
              <a:rPr lang="en-US" sz="2800" dirty="0"/>
              <a:t>flag)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A7CE4-CACD-4DC1-9C18-6EC26301DE53}"/>
              </a:ext>
            </a:extLst>
          </p:cNvPr>
          <p:cNvSpPr txBox="1"/>
          <p:nvPr/>
        </p:nvSpPr>
        <p:spPr>
          <a:xfrm>
            <a:off x="938752" y="6401623"/>
            <a:ext cx="10311319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https://prometheus.io/docs/prometheus/latest/configuration/configuration/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3243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4825"/>
            <a:ext cx="11220449" cy="768084"/>
          </a:xfrm>
        </p:spPr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7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Grafana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Getting to Know Grafana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Grafana is a complete observability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Monitor and analyze metrics, logs and traces</a:t>
            </a:r>
          </a:p>
          <a:p>
            <a:pPr>
              <a:lnSpc>
                <a:spcPct val="100000"/>
              </a:lnSpc>
            </a:pPr>
            <a:r>
              <a:rPr lang="en-US" dirty="0"/>
              <a:t>Query, visualize, alert on and understand our data</a:t>
            </a:r>
          </a:p>
          <a:p>
            <a:pPr>
              <a:lnSpc>
                <a:spcPct val="100000"/>
              </a:lnSpc>
            </a:pPr>
            <a:r>
              <a:rPr lang="en-US" dirty="0"/>
              <a:t>Create, explore, and share beautiful dashboards</a:t>
            </a:r>
          </a:p>
          <a:p>
            <a:pPr>
              <a:lnSpc>
                <a:spcPct val="100000"/>
              </a:lnSpc>
            </a:pPr>
            <a:r>
              <a:rPr lang="en-US" dirty="0"/>
              <a:t>Offered in three variants – </a:t>
            </a:r>
            <a:r>
              <a:rPr lang="en-US" b="1" dirty="0"/>
              <a:t>open source</a:t>
            </a:r>
            <a:r>
              <a:rPr lang="en-US" dirty="0"/>
              <a:t>, </a:t>
            </a:r>
            <a:r>
              <a:rPr lang="en-US" b="1" dirty="0"/>
              <a:t>cloud</a:t>
            </a:r>
            <a:r>
              <a:rPr lang="en-US" dirty="0"/>
              <a:t>, and </a:t>
            </a:r>
            <a:r>
              <a:rPr lang="en-US" b="1" dirty="0"/>
              <a:t>enterprise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Includes additional components like </a:t>
            </a:r>
            <a:r>
              <a:rPr lang="en-US" b="1" dirty="0"/>
              <a:t>Loki</a:t>
            </a:r>
            <a:r>
              <a:rPr lang="en-US" dirty="0"/>
              <a:t> and </a:t>
            </a:r>
            <a:r>
              <a:rPr lang="en-US" b="1" dirty="0"/>
              <a:t>Tempo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Grafana</a:t>
            </a:r>
          </a:p>
        </p:txBody>
      </p:sp>
    </p:spTree>
    <p:extLst>
      <p:ext uri="{BB962C8B-B14F-4D97-AF65-F5344CB8AC3E}">
        <p14:creationId xmlns:p14="http://schemas.microsoft.com/office/powerpoint/2010/main" val="17037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Native packages </a:t>
            </a:r>
            <a:r>
              <a:rPr lang="en-US" dirty="0"/>
              <a:t>(for various Linux distributions)</a:t>
            </a:r>
          </a:p>
          <a:p>
            <a:pPr>
              <a:lnSpc>
                <a:spcPct val="100000"/>
              </a:lnSpc>
            </a:pPr>
            <a:r>
              <a:rPr lang="en-US" dirty="0"/>
              <a:t>Windows installation either with </a:t>
            </a:r>
            <a:r>
              <a:rPr lang="en-US" b="1" dirty="0"/>
              <a:t>installer</a:t>
            </a:r>
            <a:r>
              <a:rPr lang="en-US" dirty="0"/>
              <a:t> or </a:t>
            </a:r>
            <a:r>
              <a:rPr lang="en-US" b="1" dirty="0"/>
              <a:t>binary</a:t>
            </a:r>
          </a:p>
          <a:p>
            <a:pPr>
              <a:lnSpc>
                <a:spcPct val="100000"/>
              </a:lnSpc>
            </a:pPr>
            <a:r>
              <a:rPr lang="en-US" dirty="0"/>
              <a:t>macOS via </a:t>
            </a:r>
            <a:r>
              <a:rPr lang="en-US" b="1" dirty="0"/>
              <a:t>Homebrew</a:t>
            </a:r>
            <a:r>
              <a:rPr lang="en-US" dirty="0"/>
              <a:t> or </a:t>
            </a:r>
            <a:r>
              <a:rPr lang="en-US" b="1" dirty="0"/>
              <a:t>standalone binaries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image – </a:t>
            </a:r>
            <a:r>
              <a:rPr lang="en-US" b="1" dirty="0"/>
              <a:t>Alpine</a:t>
            </a:r>
            <a:r>
              <a:rPr lang="en-US" dirty="0"/>
              <a:t> or </a:t>
            </a:r>
            <a:r>
              <a:rPr lang="en-US" b="1" dirty="0"/>
              <a:t>Ubuntu</a:t>
            </a:r>
            <a:r>
              <a:rPr lang="en-US" dirty="0"/>
              <a:t> based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databases are </a:t>
            </a:r>
            <a:r>
              <a:rPr lang="en-US" b="1" dirty="0"/>
              <a:t>SQLite</a:t>
            </a:r>
            <a:r>
              <a:rPr lang="en-US" dirty="0"/>
              <a:t>, </a:t>
            </a:r>
            <a:r>
              <a:rPr lang="en-US" b="1" dirty="0"/>
              <a:t>MySQL</a:t>
            </a:r>
            <a:r>
              <a:rPr lang="en-US" dirty="0"/>
              <a:t>, and </a:t>
            </a:r>
            <a:r>
              <a:rPr lang="en-US" b="1" dirty="0"/>
              <a:t>PostgreSQL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Supported browsers are </a:t>
            </a:r>
            <a:r>
              <a:rPr lang="en-US" b="1" dirty="0"/>
              <a:t>Chrome</a:t>
            </a:r>
            <a:r>
              <a:rPr lang="en-US" dirty="0"/>
              <a:t>, </a:t>
            </a:r>
            <a:r>
              <a:rPr lang="en-US" b="1" dirty="0"/>
              <a:t>Firefox</a:t>
            </a:r>
            <a:r>
              <a:rPr lang="en-US" dirty="0"/>
              <a:t>, </a:t>
            </a:r>
            <a:r>
              <a:rPr lang="en-US" b="1" dirty="0"/>
              <a:t>Safari</a:t>
            </a:r>
            <a:r>
              <a:rPr lang="en-US" dirty="0"/>
              <a:t>, and </a:t>
            </a:r>
            <a:r>
              <a:rPr lang="en-US" b="1" dirty="0"/>
              <a:t>Edge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(on-prem)</a:t>
            </a:r>
          </a:p>
        </p:txBody>
      </p:sp>
    </p:spTree>
    <p:extLst>
      <p:ext uri="{BB962C8B-B14F-4D97-AF65-F5344CB8AC3E}">
        <p14:creationId xmlns:p14="http://schemas.microsoft.com/office/powerpoint/2010/main" val="39556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Server level settings are spread across three files </a:t>
            </a:r>
            <a:r>
              <a:rPr lang="en-US" b="1" dirty="0"/>
              <a:t>defaults.ini</a:t>
            </a:r>
            <a:r>
              <a:rPr lang="en-US" dirty="0"/>
              <a:t>, </a:t>
            </a:r>
            <a:r>
              <a:rPr lang="en-US" b="1" dirty="0"/>
              <a:t>grafana.ini</a:t>
            </a:r>
            <a:r>
              <a:rPr lang="en-US" dirty="0"/>
              <a:t>, and </a:t>
            </a:r>
            <a:r>
              <a:rPr lang="en-US" b="1" dirty="0"/>
              <a:t>custom.ini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We can control the instance and the server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Grafana CLI </a:t>
            </a:r>
            <a:r>
              <a:rPr lang="en-US" dirty="0"/>
              <a:t>which can be used to automate stuff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It can be set up for high availability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9458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popular are supported out of the box</a:t>
            </a:r>
          </a:p>
          <a:p>
            <a:pPr>
              <a:lnSpc>
                <a:spcPct val="100000"/>
              </a:lnSpc>
            </a:pPr>
            <a:r>
              <a:rPr lang="en-US" dirty="0"/>
              <a:t>Prometheus, Graphite, </a:t>
            </a:r>
            <a:r>
              <a:rPr lang="en-US" dirty="0" err="1"/>
              <a:t>OpenTSDB</a:t>
            </a:r>
            <a:r>
              <a:rPr lang="en-US" dirty="0"/>
              <a:t>, and </a:t>
            </a:r>
            <a:r>
              <a:rPr lang="en-US" dirty="0" err="1"/>
              <a:t>InfluxDB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Loki and Elasticsearch</a:t>
            </a:r>
          </a:p>
          <a:p>
            <a:pPr>
              <a:lnSpc>
                <a:spcPct val="100000"/>
              </a:lnSpc>
            </a:pPr>
            <a:r>
              <a:rPr lang="en-US" dirty="0"/>
              <a:t>MySQL, PostgreSQL, </a:t>
            </a:r>
            <a:r>
              <a:rPr lang="en-US" dirty="0" err="1"/>
              <a:t>MicrosoftSQL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Cloud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Many enterprise and third-party plugin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1187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Panels are the building blocks of dashboards</a:t>
            </a:r>
          </a:p>
          <a:p>
            <a:pPr>
              <a:lnSpc>
                <a:spcPct val="100000"/>
              </a:lnSpc>
            </a:pPr>
            <a:r>
              <a:rPr lang="en-US" dirty="0"/>
              <a:t>They connect via query to a data source</a:t>
            </a:r>
          </a:p>
          <a:p>
            <a:pPr>
              <a:lnSpc>
                <a:spcPct val="100000"/>
              </a:lnSpc>
            </a:pPr>
            <a:r>
              <a:rPr lang="en-US" dirty="0"/>
              <a:t>On them we use different visualizations</a:t>
            </a:r>
          </a:p>
          <a:p>
            <a:pPr>
              <a:lnSpc>
                <a:spcPct val="100000"/>
              </a:lnSpc>
            </a:pPr>
            <a:r>
              <a:rPr lang="en-US" dirty="0"/>
              <a:t>Those can be time series, charts, gauges, tables, etc.</a:t>
            </a:r>
          </a:p>
          <a:p>
            <a:pPr>
              <a:lnSpc>
                <a:spcPct val="100000"/>
              </a:lnSpc>
            </a:pPr>
            <a:r>
              <a:rPr lang="en-US" dirty="0"/>
              <a:t>We then assemble panels as a 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Panels. Visualizations. Dashboards</a:t>
            </a:r>
          </a:p>
        </p:txBody>
      </p:sp>
    </p:spTree>
    <p:extLst>
      <p:ext uri="{BB962C8B-B14F-4D97-AF65-F5344CB8AC3E}">
        <p14:creationId xmlns:p14="http://schemas.microsoft.com/office/powerpoint/2010/main" val="2031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sz="5400" dirty="0"/>
              <a:t>Practice: See It in 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Prometheus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	</a:t>
              </a:r>
              <a:r>
                <a:rPr lang="sv-SE" sz="2400" dirty="0">
                  <a:solidFill>
                    <a:schemeClr val="bg2"/>
                  </a:solidFill>
                  <a:hlinkClick r:id="rId3"/>
                </a:rPr>
                <a:t>https://prometheus.io/</a:t>
              </a:r>
              <a:r>
                <a:rPr lang="sv-SE" sz="2400" dirty="0">
                  <a:solidFill>
                    <a:schemeClr val="bg2"/>
                  </a:solidFill>
                </a:rPr>
                <a:t>  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Prometheus documentation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	</a:t>
              </a:r>
              <a:r>
                <a:rPr lang="sv-SE" sz="2400" dirty="0">
                  <a:solidFill>
                    <a:schemeClr val="bg2"/>
                  </a:solidFill>
                  <a:hlinkClick r:id="rId4"/>
                </a:rPr>
                <a:t>https://prometheus.io/docs/introduction/overview/</a:t>
              </a:r>
              <a:r>
                <a:rPr lang="sv-SE" sz="24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Grafana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	</a:t>
              </a:r>
              <a:r>
                <a:rPr lang="sv-SE" sz="2400" dirty="0">
                  <a:solidFill>
                    <a:schemeClr val="bg2"/>
                  </a:solidFill>
                  <a:hlinkClick r:id="rId5"/>
                </a:rPr>
                <a:t>https://grafana.com/</a:t>
              </a:r>
              <a:r>
                <a:rPr lang="sv-SE" sz="24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Grafana documentation</a:t>
              </a:r>
            </a:p>
            <a:p>
              <a:pPr lvl="1"/>
              <a:r>
                <a:rPr lang="sv-SE" sz="2400" dirty="0">
                  <a:solidFill>
                    <a:schemeClr val="bg2"/>
                  </a:solidFill>
                </a:rPr>
                <a:t>	</a:t>
              </a:r>
              <a:r>
                <a:rPr lang="sv-SE" sz="2400" dirty="0">
                  <a:solidFill>
                    <a:schemeClr val="bg2"/>
                  </a:solidFill>
                  <a:hlinkClick r:id="rId6"/>
                </a:rPr>
                <a:t>https://grafana.com/docs/grafana/latest/</a:t>
              </a:r>
              <a:r>
                <a:rPr lang="sv-SE" sz="2400" dirty="0">
                  <a:solidFill>
                    <a:schemeClr val="bg2"/>
                  </a:solidFill>
                </a:rPr>
                <a:t> 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007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9104" y="5654990"/>
            <a:ext cx="1703947" cy="759099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8" y="5558404"/>
            <a:ext cx="1593384" cy="952273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6225" y="2557651"/>
            <a:ext cx="2211247" cy="1088919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" y="4194185"/>
            <a:ext cx="2365421" cy="102483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41" y="876028"/>
            <a:ext cx="2183715" cy="1713907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00" y="5641244"/>
            <a:ext cx="1815052" cy="869433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45" y="1383639"/>
            <a:ext cx="5235589" cy="965312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15" y="5600957"/>
            <a:ext cx="2519515" cy="869433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90" y="4085980"/>
            <a:ext cx="2778539" cy="107556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4" y="1476858"/>
            <a:ext cx="1864591" cy="2313890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89" y="4363188"/>
            <a:ext cx="2756642" cy="62173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88" y="3913891"/>
            <a:ext cx="1739594" cy="121771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0" y="2542508"/>
            <a:ext cx="1656092" cy="1104060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01" y="2585872"/>
            <a:ext cx="3395931" cy="9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23" y="2082121"/>
            <a:ext cx="3765954" cy="3520824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9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softuni.org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47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Remote (slave) hosts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 using CLI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and Import jobs</a:t>
            </a:r>
          </a:p>
          <a:p>
            <a:pPr>
              <a:lnSpc>
                <a:spcPct val="100000"/>
              </a:lnSpc>
            </a:pPr>
            <a:r>
              <a:rPr lang="en-US" dirty="0"/>
              <a:t>Blue Ocean</a:t>
            </a:r>
          </a:p>
          <a:p>
            <a:pPr>
              <a:lnSpc>
                <a:spcPct val="100000"/>
              </a:lnSpc>
            </a:pPr>
            <a:r>
              <a:rPr lang="en-US" dirty="0"/>
              <a:t>SCM integration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Covered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2A05-BDA4-430D-B3B4-5639B1B63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0713C-FE01-44E2-B339-9AA0CE4A1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 and Lab Infrastructure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D5EE42-7847-40FB-B432-8597E8327C10}"/>
              </a:ext>
            </a:extLst>
          </p:cNvPr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8D27FD-BE50-4CF7-8196-F683CCD1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9E6EEE-F57E-46BA-8609-8004976E8FF0}"/>
                </a:ext>
              </a:extLst>
            </p:cNvPr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>
                      <a:lumMod val="40000"/>
                      <a:lumOff val="60000"/>
                    </a:srgb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Ops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40000"/>
                    <a:lumOff val="6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55AB84-28EA-48ED-BCA7-68906B44D0AC}"/>
                </a:ext>
              </a:extLst>
            </p:cNvPr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Dev</a:t>
              </a:r>
              <a:endParaRPr kumimoji="0" lang="bg-BG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Prometheus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Information processing and </a:t>
            </a:r>
            <a:r>
              <a:rPr lang="en-US" dirty="0" err="1"/>
              <a:t>PromQL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Grafana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Installation and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Dashboarding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700DDA-829F-484D-AC42-6A99AB03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F53B-AF86-4431-9C59-D602B11471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9F1268-E3D7-40D2-95F1-3BE3111831D5}"/>
              </a:ext>
            </a:extLst>
          </p:cNvPr>
          <p:cNvSpPr/>
          <p:nvPr/>
        </p:nvSpPr>
        <p:spPr>
          <a:xfrm>
            <a:off x="4020642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VM1</a:t>
            </a:r>
            <a:endParaRPr kumimoji="0" lang="en-US" sz="1600" b="1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9BA17-257F-4C12-B7E4-CBFBB74E6FB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622469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557CECA-D4EC-44D4-A5B4-70EB940A8510}"/>
              </a:ext>
            </a:extLst>
          </p:cNvPr>
          <p:cNvSpPr txBox="1"/>
          <p:nvPr/>
        </p:nvSpPr>
        <p:spPr>
          <a:xfrm>
            <a:off x="2446685" y="17739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192.168.99.0/24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2AB45-7992-4AA8-8B0B-10834D22077E}"/>
              </a:ext>
            </a:extLst>
          </p:cNvPr>
          <p:cNvSpPr txBox="1"/>
          <p:nvPr/>
        </p:nvSpPr>
        <p:spPr>
          <a:xfrm>
            <a:off x="4630863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82D1E2-40D0-4C8A-8806-3C0DCD3BB21B}"/>
              </a:ext>
            </a:extLst>
          </p:cNvPr>
          <p:cNvCxnSpPr>
            <a:cxnSpLocks/>
          </p:cNvCxnSpPr>
          <p:nvPr/>
        </p:nvCxnSpPr>
        <p:spPr>
          <a:xfrm>
            <a:off x="2539986" y="2135563"/>
            <a:ext cx="7106943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BC9FA0D-F857-4D2B-9DC7-94DCE2B5208B}"/>
              </a:ext>
            </a:extLst>
          </p:cNvPr>
          <p:cNvSpPr/>
          <p:nvPr/>
        </p:nvSpPr>
        <p:spPr>
          <a:xfrm>
            <a:off x="2648224" y="4321858"/>
            <a:ext cx="4524777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VirtualBox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1853A0-3EF9-4ACD-A759-D9D666E8AB31}"/>
              </a:ext>
            </a:extLst>
          </p:cNvPr>
          <p:cNvSpPr/>
          <p:nvPr/>
        </p:nvSpPr>
        <p:spPr>
          <a:xfrm>
            <a:off x="7310027" y="4321858"/>
            <a:ext cx="2233748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13C2BE-A9C9-44FF-A3F3-26260E464D31}"/>
              </a:ext>
            </a:extLst>
          </p:cNvPr>
          <p:cNvSpPr/>
          <p:nvPr/>
        </p:nvSpPr>
        <p:spPr>
          <a:xfrm>
            <a:off x="2648224" y="4942803"/>
            <a:ext cx="6895551" cy="48146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Linux / macOS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146A02-D33C-422E-979E-341A81CF05AB}"/>
              </a:ext>
            </a:extLst>
          </p:cNvPr>
          <p:cNvSpPr/>
          <p:nvPr/>
        </p:nvSpPr>
        <p:spPr>
          <a:xfrm>
            <a:off x="5425837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E76F53-8F46-406F-B5C4-74F8E46ABA55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027664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D59260-3467-4EC4-87F6-53AB541B68A6}"/>
              </a:ext>
            </a:extLst>
          </p:cNvPr>
          <p:cNvSpPr txBox="1"/>
          <p:nvPr/>
        </p:nvSpPr>
        <p:spPr>
          <a:xfrm>
            <a:off x="6036058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C25D3-9254-4F0C-8CCF-4A21088E1266}"/>
              </a:ext>
            </a:extLst>
          </p:cNvPr>
          <p:cNvSpPr/>
          <p:nvPr/>
        </p:nvSpPr>
        <p:spPr>
          <a:xfrm>
            <a:off x="6831032" y="2731467"/>
            <a:ext cx="1203653" cy="14509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77C8B-0B1D-4549-91E0-6615BE5035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432859" y="2143324"/>
            <a:ext cx="0" cy="588143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243940-81C1-45C5-8BAC-B329F99BC6FB}"/>
              </a:ext>
            </a:extLst>
          </p:cNvPr>
          <p:cNvSpPr txBox="1"/>
          <p:nvPr/>
        </p:nvSpPr>
        <p:spPr>
          <a:xfrm>
            <a:off x="7441253" y="2149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.103</a:t>
            </a:r>
          </a:p>
        </p:txBody>
      </p:sp>
    </p:spTree>
    <p:extLst>
      <p:ext uri="{BB962C8B-B14F-4D97-AF65-F5344CB8AC3E}">
        <p14:creationId xmlns:p14="http://schemas.microsoft.com/office/powerpoint/2010/main" val="40762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Prometheus 101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Getting to Know Prometheus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10609</TotalTime>
  <Words>2553</Words>
  <Application>Microsoft Office PowerPoint</Application>
  <PresentationFormat>Widescreen</PresentationFormat>
  <Paragraphs>360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SoftUni</vt:lpstr>
      <vt:lpstr>Prometheus and Grafana</vt:lpstr>
      <vt:lpstr>You Have Questions?</vt:lpstr>
      <vt:lpstr>Homework Progress</vt:lpstr>
      <vt:lpstr>PowerPoint Presentation</vt:lpstr>
      <vt:lpstr>What We Covered</vt:lpstr>
      <vt:lpstr>PowerPoint Presentation</vt:lpstr>
      <vt:lpstr>Table of Contents</vt:lpstr>
      <vt:lpstr>Lab Infrastructure</vt:lpstr>
      <vt:lpstr>PowerPoint Presentation</vt:lpstr>
      <vt:lpstr>What is Prometheus?</vt:lpstr>
      <vt:lpstr>Architecture</vt:lpstr>
      <vt:lpstr>Install Options</vt:lpstr>
      <vt:lpstr>Prometheus Configuration</vt:lpstr>
      <vt:lpstr>Data Model</vt:lpstr>
      <vt:lpstr>Metric Types</vt:lpstr>
      <vt:lpstr>Jobs, Instances, and Samples</vt:lpstr>
      <vt:lpstr>PowerPoint Presentation</vt:lpstr>
      <vt:lpstr>PowerPoint Presentation</vt:lpstr>
      <vt:lpstr>Relabeling</vt:lpstr>
      <vt:lpstr>Recording Rules</vt:lpstr>
      <vt:lpstr>Alerting Rules</vt:lpstr>
      <vt:lpstr>PowerPoint Presentation</vt:lpstr>
      <vt:lpstr>PromQL</vt:lpstr>
      <vt:lpstr>Expression Data Types</vt:lpstr>
      <vt:lpstr>Vector Selectors</vt:lpstr>
      <vt:lpstr>Selectors and Label Matchers</vt:lpstr>
      <vt:lpstr>Time Durations and Modifiers</vt:lpstr>
      <vt:lpstr>Operators *</vt:lpstr>
      <vt:lpstr>PowerPoint Presentation</vt:lpstr>
      <vt:lpstr>Alerting</vt:lpstr>
      <vt:lpstr>Configuration</vt:lpstr>
      <vt:lpstr>PowerPoint Presentation</vt:lpstr>
      <vt:lpstr>PowerPoint Presentation</vt:lpstr>
      <vt:lpstr>Introduction to Grafana</vt:lpstr>
      <vt:lpstr>Installation (on-prem)</vt:lpstr>
      <vt:lpstr>Administration</vt:lpstr>
      <vt:lpstr>Data Sources</vt:lpstr>
      <vt:lpstr>Panels. Visualizations. Dashboards</vt:lpstr>
      <vt:lpstr>PowerPoint Presentation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 Zahariev</cp:lastModifiedBy>
  <cp:revision>307</cp:revision>
  <dcterms:created xsi:type="dcterms:W3CDTF">2018-05-23T13:08:44Z</dcterms:created>
  <dcterms:modified xsi:type="dcterms:W3CDTF">2023-03-06T08:34:10Z</dcterms:modified>
</cp:coreProperties>
</file>