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  <p:sldMasterId id="2147483704" r:id="rId3"/>
  </p:sldMasterIdLst>
  <p:notesMasterIdLst>
    <p:notesMasterId r:id="rId33"/>
  </p:notesMasterIdLst>
  <p:handoutMasterIdLst>
    <p:handoutMasterId r:id="rId34"/>
  </p:handoutMasterIdLst>
  <p:sldIdLst>
    <p:sldId id="627" r:id="rId4"/>
    <p:sldId id="714" r:id="rId5"/>
    <p:sldId id="974" r:id="rId6"/>
    <p:sldId id="761" r:id="rId7"/>
    <p:sldId id="1017" r:id="rId8"/>
    <p:sldId id="636" r:id="rId9"/>
    <p:sldId id="276" r:id="rId10"/>
    <p:sldId id="781" r:id="rId11"/>
    <p:sldId id="639" r:id="rId12"/>
    <p:sldId id="640" r:id="rId13"/>
    <p:sldId id="561" r:id="rId14"/>
    <p:sldId id="611" r:id="rId15"/>
    <p:sldId id="631" r:id="rId16"/>
    <p:sldId id="632" r:id="rId17"/>
    <p:sldId id="633" r:id="rId18"/>
    <p:sldId id="595" r:id="rId19"/>
    <p:sldId id="564" r:id="rId20"/>
    <p:sldId id="625" r:id="rId21"/>
    <p:sldId id="634" r:id="rId22"/>
    <p:sldId id="566" r:id="rId23"/>
    <p:sldId id="553" r:id="rId24"/>
    <p:sldId id="630" r:id="rId25"/>
    <p:sldId id="559" r:id="rId26"/>
    <p:sldId id="560" r:id="rId27"/>
    <p:sldId id="709" r:id="rId28"/>
    <p:sldId id="613" r:id="rId29"/>
    <p:sldId id="608" r:id="rId30"/>
    <p:sldId id="971" r:id="rId31"/>
    <p:sldId id="9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627"/>
            <p14:sldId id="714"/>
            <p14:sldId id="974"/>
          </p14:sldIdLst>
        </p14:section>
        <p14:section name="The End is Near" id="{F85D83F5-94FC-44A8-B680-867DFA3AC95E}">
          <p14:sldIdLst>
            <p14:sldId id="761"/>
            <p14:sldId id="1017"/>
          </p14:sldIdLst>
        </p14:section>
        <p14:section name="Previous Module (M6)" id="{887ED6EF-CFDE-4DCA-B507-880DCE7E72F1}">
          <p14:sldIdLst>
            <p14:sldId id="636"/>
            <p14:sldId id="276"/>
          </p14:sldIdLst>
        </p14:section>
        <p14:section name="This Module (M7)" id="{8E4B223F-FDAC-4B46-984A-BBC5FBED9ABC}">
          <p14:sldIdLst>
            <p14:sldId id="781"/>
            <p14:sldId id="639"/>
            <p14:sldId id="640"/>
          </p14:sldIdLst>
        </p14:section>
        <p14:section name="Elastic Stack" id="{89EC7569-02BA-4FD8-8BBC-C9FC4544C6BD}">
          <p14:sldIdLst>
            <p14:sldId id="561"/>
            <p14:sldId id="611"/>
            <p14:sldId id="631"/>
            <p14:sldId id="632"/>
            <p14:sldId id="633"/>
            <p14:sldId id="595"/>
          </p14:sldIdLst>
        </p14:section>
        <p14:section name="Beats" id="{5C3F0938-570A-4D1F-A9F5-9E5A781E52F6}">
          <p14:sldIdLst>
            <p14:sldId id="564"/>
            <p14:sldId id="625"/>
            <p14:sldId id="634"/>
            <p14:sldId id="566"/>
          </p14:sldIdLst>
        </p14:section>
        <p14:section name="Docker and Elastic Stack" id="{32574E4C-162E-41BF-B7C0-3BD654BA9237}">
          <p14:sldIdLst>
            <p14:sldId id="553"/>
            <p14:sldId id="630"/>
            <p14:sldId id="559"/>
          </p14:sldIdLst>
        </p14:section>
        <p14:section name="Conclusion" id="{10E03AB1-9AA8-4E86-9A64-D741901E50A2}">
          <p14:sldIdLst>
            <p14:sldId id="560"/>
            <p14:sldId id="709"/>
            <p14:sldId id="613"/>
            <p14:sldId id="608"/>
            <p14:sldId id="971"/>
            <p14:sldId id="9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83D1A-7EE8-4734-9B93-98068DE5570F}" v="19" dt="2023-03-13T08:28:04.94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20" autoAdjust="0"/>
  </p:normalViewPr>
  <p:slideViewPr>
    <p:cSldViewPr snapToGrid="0" showGuides="1">
      <p:cViewPr varScale="1">
        <p:scale>
          <a:sx n="69" d="100"/>
          <a:sy n="69" d="100"/>
        </p:scale>
        <p:origin x="1014" y="78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D7D8C47-0A4A-4930-A9BF-04CF81DAA143}"/>
    <pc:docChg chg="custSel addSld delSld modSld modSection">
      <pc:chgData name="Dimitar Zahariev" userId="b84e4ebc77879e88" providerId="LiveId" clId="{BD7D8C47-0A4A-4930-A9BF-04CF81DAA143}" dt="2020-08-16T14:34:00.357" v="202" actId="20577"/>
      <pc:docMkLst>
        <pc:docMk/>
      </pc:docMkLst>
      <pc:sldChg chg="del">
        <pc:chgData name="Dimitar Zahariev" userId="b84e4ebc77879e88" providerId="LiveId" clId="{BD7D8C47-0A4A-4930-A9BF-04CF81DAA143}" dt="2020-08-08T07:50:08.224" v="11" actId="47"/>
        <pc:sldMkLst>
          <pc:docMk/>
          <pc:sldMk cId="1646986932" sldId="276"/>
        </pc:sldMkLst>
      </pc:sldChg>
      <pc:sldChg chg="del">
        <pc:chgData name="Dimitar Zahariev" userId="b84e4ebc77879e88" providerId="LiveId" clId="{BD7D8C47-0A4A-4930-A9BF-04CF81DAA143}" dt="2020-08-08T07:50:09.729" v="13" actId="47"/>
        <pc:sldMkLst>
          <pc:docMk/>
          <pc:sldMk cId="4133683101" sldId="394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3538928320" sldId="401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144186764" sldId="405"/>
        </pc:sldMkLst>
      </pc:sldChg>
      <pc:sldChg chg="del">
        <pc:chgData name="Dimitar Zahariev" userId="b84e4ebc77879e88" providerId="LiveId" clId="{BD7D8C47-0A4A-4930-A9BF-04CF81DAA143}" dt="2020-08-08T07:50:09.088" v="12" actId="47"/>
        <pc:sldMkLst>
          <pc:docMk/>
          <pc:sldMk cId="1734195716" sldId="411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582614691" sldId="490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1293583112" sldId="491"/>
        </pc:sldMkLst>
      </pc:sldChg>
      <pc:sldChg chg="modSp">
        <pc:chgData name="Dimitar Zahariev" userId="b84e4ebc77879e88" providerId="LiveId" clId="{BD7D8C47-0A4A-4930-A9BF-04CF81DAA143}" dt="2020-08-16T14:20:40.790" v="24" actId="20577"/>
        <pc:sldMkLst>
          <pc:docMk/>
          <pc:sldMk cId="4096015348" sldId="611"/>
        </pc:sldMkLst>
        <pc:spChg chg="mod">
          <ac:chgData name="Dimitar Zahariev" userId="b84e4ebc77879e88" providerId="LiveId" clId="{BD7D8C47-0A4A-4930-A9BF-04CF81DAA143}" dt="2020-08-16T14:20:40.790" v="24" actId="20577"/>
          <ac:spMkLst>
            <pc:docMk/>
            <pc:sldMk cId="4096015348" sldId="611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BD7D8C47-0A4A-4930-A9BF-04CF81DAA143}" dt="2020-08-08T07:49:31.542" v="4"/>
        <pc:sldMkLst>
          <pc:docMk/>
          <pc:sldMk cId="2825810768" sldId="627"/>
        </pc:sldMkLst>
        <pc:spChg chg="mod">
          <ac:chgData name="Dimitar Zahariev" userId="b84e4ebc77879e88" providerId="LiveId" clId="{BD7D8C47-0A4A-4930-A9BF-04CF81DAA143}" dt="2020-08-08T07:49:24.857" v="3"/>
          <ac:spMkLst>
            <pc:docMk/>
            <pc:sldMk cId="2825810768" sldId="627"/>
            <ac:spMk id="2" creationId="{37F91798-9AD5-4209-8887-958029548481}"/>
          </ac:spMkLst>
        </pc:spChg>
        <pc:spChg chg="mod">
          <ac:chgData name="Dimitar Zahariev" userId="b84e4ebc77879e88" providerId="LiveId" clId="{BD7D8C47-0A4A-4930-A9BF-04CF81DAA143}" dt="2020-08-08T07:49:31.542" v="4"/>
          <ac:spMkLst>
            <pc:docMk/>
            <pc:sldMk cId="2825810768" sldId="627"/>
            <ac:spMk id="3" creationId="{A004DC04-DA2A-41C0-8578-4B8D2F08EA7D}"/>
          </ac:spMkLst>
        </pc:spChg>
      </pc:sldChg>
      <pc:sldChg chg="addSp modSp add del mod modAnim">
        <pc:chgData name="Dimitar Zahariev" userId="b84e4ebc77879e88" providerId="LiveId" clId="{BD7D8C47-0A4A-4930-A9BF-04CF81DAA143}" dt="2020-08-16T14:32:18.400" v="185" actId="20577"/>
        <pc:sldMkLst>
          <pc:docMk/>
          <pc:sldMk cId="1909796700" sldId="629"/>
        </pc:sldMkLst>
        <pc:spChg chg="mod">
          <ac:chgData name="Dimitar Zahariev" userId="b84e4ebc77879e88" providerId="LiveId" clId="{BD7D8C47-0A4A-4930-A9BF-04CF81DAA143}" dt="2020-08-16T14:32:13.981" v="181" actId="20577"/>
          <ac:spMkLst>
            <pc:docMk/>
            <pc:sldMk cId="1909796700" sldId="629"/>
            <ac:spMk id="3" creationId="{B581B479-D78C-4717-89B0-D7850DA8F6B6}"/>
          </ac:spMkLst>
        </pc:spChg>
        <pc:spChg chg="mod">
          <ac:chgData name="Dimitar Zahariev" userId="b84e4ebc77879e88" providerId="LiveId" clId="{BD7D8C47-0A4A-4930-A9BF-04CF81DAA143}" dt="2020-08-16T14:30:55.730" v="175" actId="20577"/>
          <ac:spMkLst>
            <pc:docMk/>
            <pc:sldMk cId="1909796700" sldId="629"/>
            <ac:spMk id="4" creationId="{0141AF62-65D2-47C8-ACCC-4D20F874D323}"/>
          </ac:spMkLst>
        </pc:spChg>
        <pc:spChg chg="mod">
          <ac:chgData name="Dimitar Zahariev" userId="b84e4ebc77879e88" providerId="LiveId" clId="{BD7D8C47-0A4A-4930-A9BF-04CF81DAA143}" dt="2020-08-16T14:32:18.400" v="185" actId="20577"/>
          <ac:spMkLst>
            <pc:docMk/>
            <pc:sldMk cId="1909796700" sldId="629"/>
            <ac:spMk id="6" creationId="{6662BA83-53EE-4923-9D2C-39B4B1C6E030}"/>
          </ac:spMkLst>
        </pc:spChg>
        <pc:spChg chg="add mod">
          <ac:chgData name="Dimitar Zahariev" userId="b84e4ebc77879e88" providerId="LiveId" clId="{BD7D8C47-0A4A-4930-A9BF-04CF81DAA143}" dt="2020-08-16T14:29:11.550" v="164" actId="1076"/>
          <ac:spMkLst>
            <pc:docMk/>
            <pc:sldMk cId="1909796700" sldId="629"/>
            <ac:spMk id="7" creationId="{B8298179-37FB-49D1-999D-100DFC534C3B}"/>
          </ac:spMkLst>
        </pc:spChg>
        <pc:graphicFrameChg chg="mod">
          <ac:chgData name="Dimitar Zahariev" userId="b84e4ebc77879e88" providerId="LiveId" clId="{BD7D8C47-0A4A-4930-A9BF-04CF81DAA143}" dt="2020-08-16T14:30:47.533" v="174" actId="14100"/>
          <ac:graphicFrameMkLst>
            <pc:docMk/>
            <pc:sldMk cId="1909796700" sldId="629"/>
            <ac:graphicFrameMk id="5" creationId="{C9A07C50-DB27-4B27-9564-E6E6CE66CE54}"/>
          </ac:graphicFrameMkLst>
        </pc:graphicFrameChg>
      </pc:sldChg>
      <pc:sldChg chg="modSp">
        <pc:chgData name="Dimitar Zahariev" userId="b84e4ebc77879e88" providerId="LiveId" clId="{BD7D8C47-0A4A-4930-A9BF-04CF81DAA143}" dt="2020-08-08T07:50:25.150" v="19" actId="20577"/>
        <pc:sldMkLst>
          <pc:docMk/>
          <pc:sldMk cId="3599411398" sldId="630"/>
        </pc:sldMkLst>
        <pc:spChg chg="mod">
          <ac:chgData name="Dimitar Zahariev" userId="b84e4ebc77879e88" providerId="LiveId" clId="{BD7D8C47-0A4A-4930-A9BF-04CF81DAA143}" dt="2020-08-08T07:50:25.150" v="19" actId="20577"/>
          <ac:spMkLst>
            <pc:docMk/>
            <pc:sldMk cId="3599411398" sldId="630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BD7D8C47-0A4A-4930-A9BF-04CF81DAA143}" dt="2020-08-16T14:21:34.422" v="30" actId="113"/>
        <pc:sldMkLst>
          <pc:docMk/>
          <pc:sldMk cId="3118185028" sldId="634"/>
        </pc:sldMkLst>
        <pc:spChg chg="mod">
          <ac:chgData name="Dimitar Zahariev" userId="b84e4ebc77879e88" providerId="LiveId" clId="{BD7D8C47-0A4A-4930-A9BF-04CF81DAA143}" dt="2020-08-16T14:21:34.422" v="30" actId="113"/>
          <ac:spMkLst>
            <pc:docMk/>
            <pc:sldMk cId="3118185028" sldId="634"/>
            <ac:spMk id="3" creationId="{00000000-0000-0000-0000-000000000000}"/>
          </ac:spMkLst>
        </pc:spChg>
        <pc:spChg chg="mod">
          <ac:chgData name="Dimitar Zahariev" userId="b84e4ebc77879e88" providerId="LiveId" clId="{BD7D8C47-0A4A-4930-A9BF-04CF81DAA143}" dt="2020-08-16T14:21:27.245" v="26" actId="20577"/>
          <ac:spMkLst>
            <pc:docMk/>
            <pc:sldMk cId="3118185028" sldId="634"/>
            <ac:spMk id="4" creationId="{00000000-0000-0000-0000-000000000000}"/>
          </ac:spMkLst>
        </pc:spChg>
      </pc:sldChg>
      <pc:sldChg chg="add del">
        <pc:chgData name="Dimitar Zahariev" userId="b84e4ebc77879e88" providerId="LiveId" clId="{BD7D8C47-0A4A-4930-A9BF-04CF81DAA143}" dt="2020-08-08T07:49:17.429" v="2"/>
        <pc:sldMkLst>
          <pc:docMk/>
          <pc:sldMk cId="1022073263" sldId="635"/>
        </pc:sldMkLst>
      </pc:sldChg>
      <pc:sldChg chg="modSp add del mod">
        <pc:chgData name="Dimitar Zahariev" userId="b84e4ebc77879e88" providerId="LiveId" clId="{BD7D8C47-0A4A-4930-A9BF-04CF81DAA143}" dt="2020-08-08T07:49:39.130" v="6" actId="20577"/>
        <pc:sldMkLst>
          <pc:docMk/>
          <pc:sldMk cId="677116395" sldId="636"/>
        </pc:sldMkLst>
        <pc:spChg chg="mod">
          <ac:chgData name="Dimitar Zahariev" userId="b84e4ebc77879e88" providerId="LiveId" clId="{BD7D8C47-0A4A-4930-A9BF-04CF81DAA143}" dt="2020-08-08T07:49:39.130" v="6" actId="20577"/>
          <ac:spMkLst>
            <pc:docMk/>
            <pc:sldMk cId="677116395" sldId="636"/>
            <ac:spMk id="6" creationId="{D329B28C-47EF-4462-BD8A-25349090958E}"/>
          </ac:spMkLst>
        </pc:spChg>
      </pc:sldChg>
      <pc:sldChg chg="modSp add del modAnim">
        <pc:chgData name="Dimitar Zahariev" userId="b84e4ebc77879e88" providerId="LiveId" clId="{BD7D8C47-0A4A-4930-A9BF-04CF81DAA143}" dt="2020-08-08T07:49:48.757" v="7"/>
        <pc:sldMkLst>
          <pc:docMk/>
          <pc:sldMk cId="1816784014" sldId="637"/>
        </pc:sldMkLst>
        <pc:spChg chg="mod">
          <ac:chgData name="Dimitar Zahariev" userId="b84e4ebc77879e88" providerId="LiveId" clId="{BD7D8C47-0A4A-4930-A9BF-04CF81DAA143}" dt="2020-08-08T07:49:48.757" v="7"/>
          <ac:spMkLst>
            <pc:docMk/>
            <pc:sldMk cId="1816784014" sldId="63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BD7D8C47-0A4A-4930-A9BF-04CF81DAA143}" dt="2020-08-08T07:49:52.549" v="9" actId="20577"/>
        <pc:sldMkLst>
          <pc:docMk/>
          <pc:sldMk cId="3573638177" sldId="638"/>
        </pc:sldMkLst>
        <pc:spChg chg="mod">
          <ac:chgData name="Dimitar Zahariev" userId="b84e4ebc77879e88" providerId="LiveId" clId="{BD7D8C47-0A4A-4930-A9BF-04CF81DAA143}" dt="2020-08-08T07:49:52.549" v="9" actId="20577"/>
          <ac:spMkLst>
            <pc:docMk/>
            <pc:sldMk cId="3573638177" sldId="638"/>
            <ac:spMk id="4" creationId="{623E2A05-BDA4-430D-B3B4-5639B1B63476}"/>
          </ac:spMkLst>
        </pc:spChg>
      </pc:sldChg>
      <pc:sldChg chg="modSp add del modAnim">
        <pc:chgData name="Dimitar Zahariev" userId="b84e4ebc77879e88" providerId="LiveId" clId="{BD7D8C47-0A4A-4930-A9BF-04CF81DAA143}" dt="2020-08-16T14:20:19.506" v="22" actId="6549"/>
        <pc:sldMkLst>
          <pc:docMk/>
          <pc:sldMk cId="510170842" sldId="639"/>
        </pc:sldMkLst>
        <pc:spChg chg="mod">
          <ac:chgData name="Dimitar Zahariev" userId="b84e4ebc77879e88" providerId="LiveId" clId="{BD7D8C47-0A4A-4930-A9BF-04CF81DAA143}" dt="2020-08-16T14:20:19.506" v="22" actId="6549"/>
          <ac:spMkLst>
            <pc:docMk/>
            <pc:sldMk cId="510170842" sldId="639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BD7D8C47-0A4A-4930-A9BF-04CF81DAA143}" dt="2020-08-08T07:49:17.429" v="2"/>
        <pc:sldMkLst>
          <pc:docMk/>
          <pc:sldMk cId="4076232561" sldId="640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1440518409" sldId="641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4276693231" sldId="642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2816227996" sldId="643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3077099301" sldId="644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4147274749" sldId="645"/>
        </pc:sldMkLst>
      </pc:sldChg>
      <pc:sldChg chg="modSp add mod">
        <pc:chgData name="Dimitar Zahariev" userId="b84e4ebc77879e88" providerId="LiveId" clId="{BD7D8C47-0A4A-4930-A9BF-04CF81DAA143}" dt="2020-08-16T14:22:47.121" v="45" actId="113"/>
        <pc:sldMkLst>
          <pc:docMk/>
          <pc:sldMk cId="3682259519" sldId="761"/>
        </pc:sldMkLst>
        <pc:spChg chg="mod">
          <ac:chgData name="Dimitar Zahariev" userId="b84e4ebc77879e88" providerId="LiveId" clId="{BD7D8C47-0A4A-4930-A9BF-04CF81DAA143}" dt="2020-08-16T14:22:47.121" v="45" actId="113"/>
          <ac:spMkLst>
            <pc:docMk/>
            <pc:sldMk cId="3682259519" sldId="761"/>
            <ac:spMk id="9" creationId="{595E0FD7-1D5B-4E68-ACF0-631FC436C71B}"/>
          </ac:spMkLst>
        </pc:spChg>
      </pc:sldChg>
      <pc:sldChg chg="addSp delSp modSp add mod delAnim modAnim">
        <pc:chgData name="Dimitar Zahariev" userId="b84e4ebc77879e88" providerId="LiveId" clId="{BD7D8C47-0A4A-4930-A9BF-04CF81DAA143}" dt="2020-08-16T14:34:00.357" v="202" actId="20577"/>
        <pc:sldMkLst>
          <pc:docMk/>
          <pc:sldMk cId="2348770098" sldId="762"/>
        </pc:sldMkLst>
        <pc:spChg chg="del">
          <ac:chgData name="Dimitar Zahariev" userId="b84e4ebc77879e88" providerId="LiveId" clId="{BD7D8C47-0A4A-4930-A9BF-04CF81DAA143}" dt="2020-08-16T14:33:46.832" v="186" actId="478"/>
          <ac:spMkLst>
            <pc:docMk/>
            <pc:sldMk cId="2348770098" sldId="762"/>
            <ac:spMk id="3" creationId="{00000000-0000-0000-0000-000000000000}"/>
          </ac:spMkLst>
        </pc:spChg>
        <pc:spChg chg="mod">
          <ac:chgData name="Dimitar Zahariev" userId="b84e4ebc77879e88" providerId="LiveId" clId="{BD7D8C47-0A4A-4930-A9BF-04CF81DAA143}" dt="2020-08-16T14:23:16.086" v="63" actId="20577"/>
          <ac:spMkLst>
            <pc:docMk/>
            <pc:sldMk cId="2348770098" sldId="762"/>
            <ac:spMk id="4" creationId="{00000000-0000-0000-0000-000000000000}"/>
          </ac:spMkLst>
        </pc:spChg>
        <pc:spChg chg="add del mod">
          <ac:chgData name="Dimitar Zahariev" userId="b84e4ebc77879e88" providerId="LiveId" clId="{BD7D8C47-0A4A-4930-A9BF-04CF81DAA143}" dt="2020-08-16T14:33:51.215" v="187" actId="478"/>
          <ac:spMkLst>
            <pc:docMk/>
            <pc:sldMk cId="2348770098" sldId="762"/>
            <ac:spMk id="6" creationId="{74C65D57-4BAE-48C5-8C2B-A07615AADE1D}"/>
          </ac:spMkLst>
        </pc:spChg>
        <pc:spChg chg="add mod">
          <ac:chgData name="Dimitar Zahariev" userId="b84e4ebc77879e88" providerId="LiveId" clId="{BD7D8C47-0A4A-4930-A9BF-04CF81DAA143}" dt="2020-08-16T14:33:51.701" v="188"/>
          <ac:spMkLst>
            <pc:docMk/>
            <pc:sldMk cId="2348770098" sldId="762"/>
            <ac:spMk id="7" creationId="{03415F46-74ED-45A3-BD41-89C15D6A4BC4}"/>
          </ac:spMkLst>
        </pc:spChg>
        <pc:spChg chg="add mod">
          <ac:chgData name="Dimitar Zahariev" userId="b84e4ebc77879e88" providerId="LiveId" clId="{BD7D8C47-0A4A-4930-A9BF-04CF81DAA143}" dt="2020-08-16T14:34:00.357" v="202" actId="20577"/>
          <ac:spMkLst>
            <pc:docMk/>
            <pc:sldMk cId="2348770098" sldId="762"/>
            <ac:spMk id="8" creationId="{01D6A7A1-1CC9-4AFE-8CC7-7299214A5E40}"/>
          </ac:spMkLst>
        </pc:spChg>
      </pc:sldChg>
      <pc:sldChg chg="add del">
        <pc:chgData name="Dimitar Zahariev" userId="b84e4ebc77879e88" providerId="LiveId" clId="{BD7D8C47-0A4A-4930-A9BF-04CF81DAA143}" dt="2020-08-16T14:24:11.124" v="65" actId="47"/>
        <pc:sldMkLst>
          <pc:docMk/>
          <pc:sldMk cId="1883577550" sldId="763"/>
        </pc:sldMkLst>
      </pc:sldChg>
      <pc:sldChg chg="modSp add mod">
        <pc:chgData name="Dimitar Zahariev" userId="b84e4ebc77879e88" providerId="LiveId" clId="{BD7D8C47-0A4A-4930-A9BF-04CF81DAA143}" dt="2020-08-16T14:25:20.971" v="121" actId="20577"/>
        <pc:sldMkLst>
          <pc:docMk/>
          <pc:sldMk cId="3990999976" sldId="1017"/>
        </pc:sldMkLst>
        <pc:spChg chg="mod">
          <ac:chgData name="Dimitar Zahariev" userId="b84e4ebc77879e88" providerId="LiveId" clId="{BD7D8C47-0A4A-4930-A9BF-04CF81DAA143}" dt="2020-08-16T14:24:41.907" v="113" actId="20577"/>
          <ac:spMkLst>
            <pc:docMk/>
            <pc:sldMk cId="3990999976" sldId="1017"/>
            <ac:spMk id="4" creationId="{0141AF62-65D2-47C8-ACCC-4D20F874D323}"/>
          </ac:spMkLst>
        </pc:spChg>
        <pc:spChg chg="mod">
          <ac:chgData name="Dimitar Zahariev" userId="b84e4ebc77879e88" providerId="LiveId" clId="{BD7D8C47-0A4A-4930-A9BF-04CF81DAA143}" dt="2020-08-16T14:25:20.971" v="121" actId="20577"/>
          <ac:spMkLst>
            <pc:docMk/>
            <pc:sldMk cId="3990999976" sldId="1017"/>
            <ac:spMk id="6" creationId="{2D4083B0-7E4C-47CE-8C27-C270EF5252CC}"/>
          </ac:spMkLst>
        </pc:spChg>
        <pc:spChg chg="mod">
          <ac:chgData name="Dimitar Zahariev" userId="b84e4ebc77879e88" providerId="LiveId" clId="{BD7D8C47-0A4A-4930-A9BF-04CF81DAA143}" dt="2020-08-16T14:24:59.536" v="117" actId="20577"/>
          <ac:spMkLst>
            <pc:docMk/>
            <pc:sldMk cId="3990999976" sldId="1017"/>
            <ac:spMk id="9" creationId="{00000000-0000-0000-0000-000000000000}"/>
          </ac:spMkLst>
        </pc:spChg>
      </pc:sldChg>
    </pc:docChg>
  </pc:docChgLst>
  <pc:docChgLst>
    <pc:chgData name="Dimitar Zahariev" userId="b84e4ebc77879e88" providerId="LiveId" clId="{FA66EA18-3E15-4152-9BCF-9A7ED8810CFE}"/>
    <pc:docChg chg="addSld delSld modSld modSection">
      <pc:chgData name="Dimitar Zahariev" userId="b84e4ebc77879e88" providerId="LiveId" clId="{FA66EA18-3E15-4152-9BCF-9A7ED8810CFE}" dt="2022-03-18T11:07:39.152" v="160" actId="20577"/>
      <pc:docMkLst>
        <pc:docMk/>
      </pc:docMkLst>
      <pc:sldChg chg="modSp add mod">
        <pc:chgData name="Dimitar Zahariev" userId="b84e4ebc77879e88" providerId="LiveId" clId="{FA66EA18-3E15-4152-9BCF-9A7ED8810CFE}" dt="2022-03-16T10:19:13.805" v="53" actId="20577"/>
        <pc:sldMkLst>
          <pc:docMk/>
          <pc:sldMk cId="1646986932" sldId="276"/>
        </pc:sldMkLst>
        <pc:spChg chg="mod">
          <ac:chgData name="Dimitar Zahariev" userId="b84e4ebc77879e88" providerId="LiveId" clId="{FA66EA18-3E15-4152-9BCF-9A7ED8810CFE}" dt="2022-03-16T10:19:13.805" v="53" actId="20577"/>
          <ac:spMkLst>
            <pc:docMk/>
            <pc:sldMk cId="1646986932" sldId="276"/>
            <ac:spMk id="444418" creationId="{00000000-0000-0000-0000-000000000000}"/>
          </ac:spMkLst>
        </pc:spChg>
      </pc:sldChg>
      <pc:sldChg chg="add">
        <pc:chgData name="Dimitar Zahariev" userId="b84e4ebc77879e88" providerId="LiveId" clId="{FA66EA18-3E15-4152-9BCF-9A7ED8810CFE}" dt="2022-03-16T10:17:53.525" v="17"/>
        <pc:sldMkLst>
          <pc:docMk/>
          <pc:sldMk cId="1022073263" sldId="422"/>
        </pc:sldMkLst>
      </pc:sldChg>
      <pc:sldChg chg="modSp mod">
        <pc:chgData name="Dimitar Zahariev" userId="b84e4ebc77879e88" providerId="LiveId" clId="{FA66EA18-3E15-4152-9BCF-9A7ED8810CFE}" dt="2022-03-17T16:13:30.876" v="156" actId="20577"/>
        <pc:sldMkLst>
          <pc:docMk/>
          <pc:sldMk cId="2524098174" sldId="560"/>
        </pc:sldMkLst>
        <pc:spChg chg="mod">
          <ac:chgData name="Dimitar Zahariev" userId="b84e4ebc77879e88" providerId="LiveId" clId="{FA66EA18-3E15-4152-9BCF-9A7ED8810CFE}" dt="2022-03-17T16:13:30.876" v="156" actId="20577"/>
          <ac:spMkLst>
            <pc:docMk/>
            <pc:sldMk cId="2524098174" sldId="560"/>
            <ac:spMk id="10" creationId="{18F78F23-3D09-4B63-8DF9-D49CFBB145EE}"/>
          </ac:spMkLst>
        </pc:spChg>
      </pc:sldChg>
      <pc:sldChg chg="modSp mod">
        <pc:chgData name="Dimitar Zahariev" userId="b84e4ebc77879e88" providerId="LiveId" clId="{FA66EA18-3E15-4152-9BCF-9A7ED8810CFE}" dt="2022-03-16T10:18:09.285" v="34" actId="20577"/>
        <pc:sldMkLst>
          <pc:docMk/>
          <pc:sldMk cId="2825810768" sldId="627"/>
        </pc:sldMkLst>
        <pc:spChg chg="mod">
          <ac:chgData name="Dimitar Zahariev" userId="b84e4ebc77879e88" providerId="LiveId" clId="{FA66EA18-3E15-4152-9BCF-9A7ED8810CFE}" dt="2022-03-16T10:18:09.285" v="34" actId="20577"/>
          <ac:spMkLst>
            <pc:docMk/>
            <pc:sldMk cId="2825810768" sldId="627"/>
            <ac:spMk id="2" creationId="{37F91798-9AD5-4209-8887-958029548481}"/>
          </ac:spMkLst>
        </pc:spChg>
        <pc:spChg chg="mod">
          <ac:chgData name="Dimitar Zahariev" userId="b84e4ebc77879e88" providerId="LiveId" clId="{FA66EA18-3E15-4152-9BCF-9A7ED8810CFE}" dt="2022-03-16T10:18:03.738" v="19" actId="20577"/>
          <ac:spMkLst>
            <pc:docMk/>
            <pc:sldMk cId="2825810768" sldId="627"/>
            <ac:spMk id="3" creationId="{A004DC04-DA2A-41C0-8578-4B8D2F08EA7D}"/>
          </ac:spMkLst>
        </pc:spChg>
      </pc:sldChg>
      <pc:sldChg chg="del">
        <pc:chgData name="Dimitar Zahariev" userId="b84e4ebc77879e88" providerId="LiveId" clId="{FA66EA18-3E15-4152-9BCF-9A7ED8810CFE}" dt="2022-03-16T10:18:34.606" v="36" actId="47"/>
        <pc:sldMkLst>
          <pc:docMk/>
          <pc:sldMk cId="1909796700" sldId="629"/>
        </pc:sldMkLst>
      </pc:sldChg>
      <pc:sldChg chg="modSp mod modAnim">
        <pc:chgData name="Dimitar Zahariev" userId="b84e4ebc77879e88" providerId="LiveId" clId="{FA66EA18-3E15-4152-9BCF-9A7ED8810CFE}" dt="2022-03-17T16:11:55.186" v="153" actId="20577"/>
        <pc:sldMkLst>
          <pc:docMk/>
          <pc:sldMk cId="3118185028" sldId="634"/>
        </pc:sldMkLst>
        <pc:spChg chg="mod">
          <ac:chgData name="Dimitar Zahariev" userId="b84e4ebc77879e88" providerId="LiveId" clId="{FA66EA18-3E15-4152-9BCF-9A7ED8810CFE}" dt="2022-03-17T16:11:55.186" v="153" actId="20577"/>
          <ac:spMkLst>
            <pc:docMk/>
            <pc:sldMk cId="3118185028" sldId="634"/>
            <ac:spMk id="3" creationId="{00000000-0000-0000-0000-000000000000}"/>
          </ac:spMkLst>
        </pc:spChg>
        <pc:spChg chg="mod">
          <ac:chgData name="Dimitar Zahariev" userId="b84e4ebc77879e88" providerId="LiveId" clId="{FA66EA18-3E15-4152-9BCF-9A7ED8810CFE}" dt="2022-03-17T15:56:10.754" v="124" actId="20577"/>
          <ac:spMkLst>
            <pc:docMk/>
            <pc:sldMk cId="3118185028" sldId="634"/>
            <ac:spMk id="4" creationId="{00000000-0000-0000-0000-000000000000}"/>
          </ac:spMkLst>
        </pc:spChg>
      </pc:sldChg>
      <pc:sldChg chg="del">
        <pc:chgData name="Dimitar Zahariev" userId="b84e4ebc77879e88" providerId="LiveId" clId="{FA66EA18-3E15-4152-9BCF-9A7ED8810CFE}" dt="2022-03-16T10:19:07.007" v="38" actId="47"/>
        <pc:sldMkLst>
          <pc:docMk/>
          <pc:sldMk cId="1816784014" sldId="637"/>
        </pc:sldMkLst>
      </pc:sldChg>
      <pc:sldChg chg="del">
        <pc:chgData name="Dimitar Zahariev" userId="b84e4ebc77879e88" providerId="LiveId" clId="{FA66EA18-3E15-4152-9BCF-9A7ED8810CFE}" dt="2022-03-16T10:19:32.053" v="55" actId="47"/>
        <pc:sldMkLst>
          <pc:docMk/>
          <pc:sldMk cId="3573638177" sldId="638"/>
        </pc:sldMkLst>
      </pc:sldChg>
      <pc:sldChg chg="modSp">
        <pc:chgData name="Dimitar Zahariev" userId="b84e4ebc77879e88" providerId="LiveId" clId="{FA66EA18-3E15-4152-9BCF-9A7ED8810CFE}" dt="2022-03-16T10:19:50.558" v="78" actId="313"/>
        <pc:sldMkLst>
          <pc:docMk/>
          <pc:sldMk cId="510170842" sldId="639"/>
        </pc:sldMkLst>
        <pc:spChg chg="mod">
          <ac:chgData name="Dimitar Zahariev" userId="b84e4ebc77879e88" providerId="LiveId" clId="{FA66EA18-3E15-4152-9BCF-9A7ED8810CFE}" dt="2022-03-16T10:19:50.558" v="78" actId="313"/>
          <ac:spMkLst>
            <pc:docMk/>
            <pc:sldMk cId="510170842" sldId="639"/>
            <ac:spMk id="444419" creationId="{00000000-0000-0000-0000-000000000000}"/>
          </ac:spMkLst>
        </pc:spChg>
      </pc:sldChg>
      <pc:sldChg chg="del">
        <pc:chgData name="Dimitar Zahariev" userId="b84e4ebc77879e88" providerId="LiveId" clId="{FA66EA18-3E15-4152-9BCF-9A7ED8810CFE}" dt="2022-03-16T10:22:44.724" v="97" actId="47"/>
        <pc:sldMkLst>
          <pc:docMk/>
          <pc:sldMk cId="1440518409" sldId="641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3077099301" sldId="644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4147274749" sldId="645"/>
        </pc:sldMkLst>
      </pc:sldChg>
      <pc:sldChg chg="add del">
        <pc:chgData name="Dimitar Zahariev" userId="b84e4ebc77879e88" providerId="LiveId" clId="{FA66EA18-3E15-4152-9BCF-9A7ED8810CFE}" dt="2022-03-16T10:17:59.696" v="18" actId="47"/>
        <pc:sldMkLst>
          <pc:docMk/>
          <pc:sldMk cId="131695573" sldId="708"/>
        </pc:sldMkLst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2007189165" sldId="709"/>
        </pc:sldMkLst>
      </pc:sldChg>
      <pc:sldChg chg="del">
        <pc:chgData name="Dimitar Zahariev" userId="b84e4ebc77879e88" providerId="LiveId" clId="{FA66EA18-3E15-4152-9BCF-9A7ED8810CFE}" dt="2022-03-16T10:20:00.439" v="79" actId="47"/>
        <pc:sldMkLst>
          <pc:docMk/>
          <pc:sldMk cId="2348770098" sldId="762"/>
        </pc:sldMkLst>
      </pc:sldChg>
      <pc:sldChg chg="modSp add mod">
        <pc:chgData name="Dimitar Zahariev" userId="b84e4ebc77879e88" providerId="LiveId" clId="{FA66EA18-3E15-4152-9BCF-9A7ED8810CFE}" dt="2022-03-18T07:38:44.237" v="158" actId="20577"/>
        <pc:sldMkLst>
          <pc:docMk/>
          <pc:sldMk cId="1919792012" sldId="781"/>
        </pc:sldMkLst>
        <pc:spChg chg="mod">
          <ac:chgData name="Dimitar Zahariev" userId="b84e4ebc77879e88" providerId="LiveId" clId="{FA66EA18-3E15-4152-9BCF-9A7ED8810CFE}" dt="2022-03-18T07:38:44.237" v="158" actId="20577"/>
          <ac:spMkLst>
            <pc:docMk/>
            <pc:sldMk cId="1919792012" sldId="781"/>
            <ac:spMk id="4" creationId="{623E2A05-BDA4-430D-B3B4-5639B1B63476}"/>
          </ac:spMkLst>
        </pc:spChg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1390187789" sldId="963"/>
        </pc:sldMkLst>
      </pc:sldChg>
      <pc:sldChg chg="modSp add mod">
        <pc:chgData name="Dimitar Zahariev" userId="b84e4ebc77879e88" providerId="LiveId" clId="{FA66EA18-3E15-4152-9BCF-9A7ED8810CFE}" dt="2022-03-18T11:07:39.152" v="160" actId="20577"/>
        <pc:sldMkLst>
          <pc:docMk/>
          <pc:sldMk cId="2856544599" sldId="970"/>
        </pc:sldMkLst>
        <pc:spChg chg="mod">
          <ac:chgData name="Dimitar Zahariev" userId="b84e4ebc77879e88" providerId="LiveId" clId="{FA66EA18-3E15-4152-9BCF-9A7ED8810CFE}" dt="2022-03-17T15:53:51.267" v="102" actId="20577"/>
          <ac:spMkLst>
            <pc:docMk/>
            <pc:sldMk cId="2856544599" sldId="970"/>
            <ac:spMk id="6" creationId="{6C485AD7-C790-4B4A-9E01-EC5BA0D67A47}"/>
          </ac:spMkLst>
        </pc:spChg>
        <pc:spChg chg="mod">
          <ac:chgData name="Dimitar Zahariev" userId="b84e4ebc77879e88" providerId="LiveId" clId="{FA66EA18-3E15-4152-9BCF-9A7ED8810CFE}" dt="2022-03-18T11:07:39.152" v="160" actId="20577"/>
          <ac:spMkLst>
            <pc:docMk/>
            <pc:sldMk cId="2856544599" sldId="970"/>
            <ac:spMk id="7" creationId="{FD0FD172-B4BD-4A01-8672-D3C2E4305B16}"/>
          </ac:spMkLst>
        </pc:spChg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1079272804" sldId="971"/>
        </pc:sldMkLst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2934799332" sldId="972"/>
        </pc:sldMkLst>
      </pc:sldChg>
      <pc:sldChg chg="modSp">
        <pc:chgData name="Dimitar Zahariev" userId="b84e4ebc77879e88" providerId="LiveId" clId="{FA66EA18-3E15-4152-9BCF-9A7ED8810CFE}" dt="2022-03-16T10:20:45.535" v="94" actId="20577"/>
        <pc:sldMkLst>
          <pc:docMk/>
          <pc:sldMk cId="3990999976" sldId="1017"/>
        </pc:sldMkLst>
        <pc:spChg chg="mod">
          <ac:chgData name="Dimitar Zahariev" userId="b84e4ebc77879e88" providerId="LiveId" clId="{FA66EA18-3E15-4152-9BCF-9A7ED8810CFE}" dt="2022-03-16T10:20:45.535" v="94" actId="20577"/>
          <ac:spMkLst>
            <pc:docMk/>
            <pc:sldMk cId="3990999976" sldId="1017"/>
            <ac:spMk id="6" creationId="{2D4083B0-7E4C-47CE-8C27-C270EF5252CC}"/>
          </ac:spMkLst>
        </pc:spChg>
        <pc:spChg chg="mod">
          <ac:chgData name="Dimitar Zahariev" userId="b84e4ebc77879e88" providerId="LiveId" clId="{FA66EA18-3E15-4152-9BCF-9A7ED8810CFE}" dt="2022-03-16T10:20:21.168" v="82" actId="20577"/>
          <ac:spMkLst>
            <pc:docMk/>
            <pc:sldMk cId="3990999976" sldId="1017"/>
            <ac:spMk id="9" creationId="{00000000-0000-0000-0000-000000000000}"/>
          </ac:spMkLst>
        </pc:spChg>
      </pc:sldChg>
      <pc:sldChg chg="del">
        <pc:chgData name="Dimitar Zahariev" userId="b84e4ebc77879e88" providerId="LiveId" clId="{FA66EA18-3E15-4152-9BCF-9A7ED8810CFE}" dt="2022-03-16T10:18:33.919" v="35" actId="47"/>
        <pc:sldMkLst>
          <pc:docMk/>
          <pc:sldMk cId="1057356529" sldId="1018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1150832376" sldId="1019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3046976854" sldId="1020"/>
        </pc:sldMkLst>
      </pc:sldChg>
      <pc:sldChg chg="del">
        <pc:chgData name="Dimitar Zahariev" userId="b84e4ebc77879e88" providerId="LiveId" clId="{FA66EA18-3E15-4152-9BCF-9A7ED8810CFE}" dt="2022-03-16T10:22:26.638" v="95" actId="47"/>
        <pc:sldMkLst>
          <pc:docMk/>
          <pc:sldMk cId="1175895776" sldId="1022"/>
        </pc:sldMkLst>
      </pc:sldChg>
    </pc:docChg>
  </pc:docChgLst>
  <pc:docChgLst>
    <pc:chgData name="Dimitar Zahariev" userId="b84e4ebc77879e88" providerId="LiveId" clId="{5015D1FA-1D89-4766-90A7-DF6A0FABAB68}"/>
    <pc:docChg chg="custSel addSld delSld modSld sldOrd addSection modSection">
      <pc:chgData name="Dimitar Zahariev" userId="b84e4ebc77879e88" providerId="LiveId" clId="{5015D1FA-1D89-4766-90A7-DF6A0FABAB68}" dt="2022-11-01T12:19:43.264" v="24" actId="27918"/>
      <pc:docMkLst>
        <pc:docMk/>
      </pc:docMkLst>
      <pc:sldChg chg="add">
        <pc:chgData name="Dimitar Zahariev" userId="b84e4ebc77879e88" providerId="LiveId" clId="{5015D1FA-1D89-4766-90A7-DF6A0FABAB68}" dt="2022-11-01T12:14:37.602" v="0"/>
        <pc:sldMkLst>
          <pc:docMk/>
          <pc:sldMk cId="1022073263" sldId="388"/>
        </pc:sldMkLst>
      </pc:sldChg>
      <pc:sldChg chg="modSp">
        <pc:chgData name="Dimitar Zahariev" userId="b84e4ebc77879e88" providerId="LiveId" clId="{5015D1FA-1D89-4766-90A7-DF6A0FABAB68}" dt="2022-11-01T12:15:47.316" v="16" actId="12"/>
        <pc:sldMkLst>
          <pc:docMk/>
          <pc:sldMk cId="510170842" sldId="639"/>
        </pc:sldMkLst>
        <pc:spChg chg="mod">
          <ac:chgData name="Dimitar Zahariev" userId="b84e4ebc77879e88" providerId="LiveId" clId="{5015D1FA-1D89-4766-90A7-DF6A0FABAB68}" dt="2022-11-01T12:15:47.316" v="16" actId="12"/>
          <ac:spMkLst>
            <pc:docMk/>
            <pc:sldMk cId="510170842" sldId="639"/>
            <ac:spMk id="444419" creationId="{00000000-0000-0000-0000-000000000000}"/>
          </ac:spMkLst>
        </pc:spChg>
      </pc:sldChg>
      <pc:sldChg chg="ord">
        <pc:chgData name="Dimitar Zahariev" userId="b84e4ebc77879e88" providerId="LiveId" clId="{5015D1FA-1D89-4766-90A7-DF6A0FABAB68}" dt="2022-11-01T12:15:25.070" v="12"/>
        <pc:sldMkLst>
          <pc:docMk/>
          <pc:sldMk cId="3682259519" sldId="761"/>
        </pc:sldMkLst>
      </pc:sldChg>
      <pc:sldChg chg="del">
        <pc:chgData name="Dimitar Zahariev" userId="b84e4ebc77879e88" providerId="LiveId" clId="{5015D1FA-1D89-4766-90A7-DF6A0FABAB68}" dt="2022-11-01T12:14:39.956" v="1" actId="47"/>
        <pc:sldMkLst>
          <pc:docMk/>
          <pc:sldMk cId="2748909521" sldId="966"/>
        </pc:sldMkLst>
      </pc:sldChg>
      <pc:sldChg chg="del">
        <pc:chgData name="Dimitar Zahariev" userId="b84e4ebc77879e88" providerId="LiveId" clId="{5015D1FA-1D89-4766-90A7-DF6A0FABAB68}" dt="2022-11-01T12:14:41.791" v="2" actId="47"/>
        <pc:sldMkLst>
          <pc:docMk/>
          <pc:sldMk cId="2856544599" sldId="970"/>
        </pc:sldMkLst>
      </pc:sldChg>
      <pc:sldChg chg="modSp add mod">
        <pc:chgData name="Dimitar Zahariev" userId="b84e4ebc77879e88" providerId="LiveId" clId="{5015D1FA-1D89-4766-90A7-DF6A0FABAB68}" dt="2022-11-01T12:19:43.264" v="24" actId="27918"/>
        <pc:sldMkLst>
          <pc:docMk/>
          <pc:sldMk cId="2122199731" sldId="974"/>
        </pc:sldMkLst>
        <pc:spChg chg="mod">
          <ac:chgData name="Dimitar Zahariev" userId="b84e4ebc77879e88" providerId="LiveId" clId="{5015D1FA-1D89-4766-90A7-DF6A0FABAB68}" dt="2022-11-01T12:14:52.313" v="8" actId="20577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5015D1FA-1D89-4766-90A7-DF6A0FABAB68}" dt="2022-11-01T12:15:00.595" v="10" actId="20577"/>
          <ac:spMkLst>
            <pc:docMk/>
            <pc:sldMk cId="2122199731" sldId="974"/>
            <ac:spMk id="6" creationId="{6C485AD7-C790-4B4A-9E01-EC5BA0D67A47}"/>
          </ac:spMkLst>
        </pc:spChg>
      </pc:sldChg>
      <pc:sldChg chg="delSp mod ord delAnim">
        <pc:chgData name="Dimitar Zahariev" userId="b84e4ebc77879e88" providerId="LiveId" clId="{5015D1FA-1D89-4766-90A7-DF6A0FABAB68}" dt="2022-11-01T12:17:49.380" v="17" actId="478"/>
        <pc:sldMkLst>
          <pc:docMk/>
          <pc:sldMk cId="3990999976" sldId="1017"/>
        </pc:sldMkLst>
        <pc:spChg chg="del">
          <ac:chgData name="Dimitar Zahariev" userId="b84e4ebc77879e88" providerId="LiveId" clId="{5015D1FA-1D89-4766-90A7-DF6A0FABAB68}" dt="2022-11-01T12:17:49.380" v="17" actId="478"/>
          <ac:spMkLst>
            <pc:docMk/>
            <pc:sldMk cId="3990999976" sldId="1017"/>
            <ac:spMk id="6" creationId="{2D4083B0-7E4C-47CE-8C27-C270EF5252CC}"/>
          </ac:spMkLst>
        </pc:spChg>
      </pc:sldChg>
    </pc:docChg>
  </pc:docChgLst>
  <pc:docChgLst>
    <pc:chgData name="Dimitar Zahariev" userId="b84e4ebc77879e88" providerId="LiveId" clId="{19486101-0405-415A-BE6E-81D438D303DF}"/>
    <pc:docChg chg="undo custSel addSld delSld modSld modSection">
      <pc:chgData name="Dimitar Zahariev" userId="b84e4ebc77879e88" providerId="LiveId" clId="{19486101-0405-415A-BE6E-81D438D303DF}" dt="2021-08-30T18:32:03.844" v="169" actId="47"/>
      <pc:docMkLst>
        <pc:docMk/>
      </pc:docMkLst>
      <pc:sldChg chg="modSp">
        <pc:chgData name="Dimitar Zahariev" userId="b84e4ebc77879e88" providerId="LiveId" clId="{19486101-0405-415A-BE6E-81D438D303DF}" dt="2021-08-30T09:29:42.756" v="13" actId="113"/>
        <pc:sldMkLst>
          <pc:docMk/>
          <pc:sldMk cId="2266446126" sldId="625"/>
        </pc:sldMkLst>
        <pc:spChg chg="mod">
          <ac:chgData name="Dimitar Zahariev" userId="b84e4ebc77879e88" providerId="LiveId" clId="{19486101-0405-415A-BE6E-81D438D303DF}" dt="2021-08-30T09:29:42.756" v="13" actId="113"/>
          <ac:spMkLst>
            <pc:docMk/>
            <pc:sldMk cId="2266446126" sldId="625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19486101-0405-415A-BE6E-81D438D303DF}" dt="2021-08-30T09:35:15.945" v="65" actId="27918"/>
        <pc:sldMkLst>
          <pc:docMk/>
          <pc:sldMk cId="1909796700" sldId="629"/>
        </pc:sldMkLst>
        <pc:spChg chg="mod">
          <ac:chgData name="Dimitar Zahariev" userId="b84e4ebc77879e88" providerId="LiveId" clId="{19486101-0405-415A-BE6E-81D438D303DF}" dt="2021-08-30T09:32:37.272" v="42" actId="6549"/>
          <ac:spMkLst>
            <pc:docMk/>
            <pc:sldMk cId="1909796700" sldId="629"/>
            <ac:spMk id="3" creationId="{B581B479-D78C-4717-89B0-D7850DA8F6B6}"/>
          </ac:spMkLst>
        </pc:spChg>
        <pc:spChg chg="mod">
          <ac:chgData name="Dimitar Zahariev" userId="b84e4ebc77879e88" providerId="LiveId" clId="{19486101-0405-415A-BE6E-81D438D303DF}" dt="2021-08-30T09:33:40.556" v="56" actId="20577"/>
          <ac:spMkLst>
            <pc:docMk/>
            <pc:sldMk cId="1909796700" sldId="629"/>
            <ac:spMk id="6" creationId="{6662BA83-53EE-4923-9D2C-39B4B1C6E030}"/>
          </ac:spMkLst>
        </pc:spChg>
      </pc:sldChg>
      <pc:sldChg chg="modSp">
        <pc:chgData name="Dimitar Zahariev" userId="b84e4ebc77879e88" providerId="LiveId" clId="{19486101-0405-415A-BE6E-81D438D303DF}" dt="2021-08-30T09:29:10.161" v="11" actId="33524"/>
        <pc:sldMkLst>
          <pc:docMk/>
          <pc:sldMk cId="3599411398" sldId="630"/>
        </pc:sldMkLst>
        <pc:spChg chg="mod">
          <ac:chgData name="Dimitar Zahariev" userId="b84e4ebc77879e88" providerId="LiveId" clId="{19486101-0405-415A-BE6E-81D438D303DF}" dt="2021-08-30T09:29:10.161" v="11" actId="33524"/>
          <ac:spMkLst>
            <pc:docMk/>
            <pc:sldMk cId="3599411398" sldId="630"/>
            <ac:spMk id="3" creationId="{00000000-0000-0000-0000-000000000000}"/>
          </ac:spMkLst>
        </pc:spChg>
      </pc:sldChg>
      <pc:sldChg chg="modSp">
        <pc:chgData name="Dimitar Zahariev" userId="b84e4ebc77879e88" providerId="LiveId" clId="{19486101-0405-415A-BE6E-81D438D303DF}" dt="2021-08-30T09:29:47.588" v="14" actId="113"/>
        <pc:sldMkLst>
          <pc:docMk/>
          <pc:sldMk cId="3118185028" sldId="634"/>
        </pc:sldMkLst>
        <pc:spChg chg="mod">
          <ac:chgData name="Dimitar Zahariev" userId="b84e4ebc77879e88" providerId="LiveId" clId="{19486101-0405-415A-BE6E-81D438D303DF}" dt="2021-08-30T09:29:47.588" v="14" actId="113"/>
          <ac:spMkLst>
            <pc:docMk/>
            <pc:sldMk cId="3118185028" sldId="634"/>
            <ac:spMk id="3" creationId="{00000000-0000-0000-0000-000000000000}"/>
          </ac:spMkLst>
        </pc:spChg>
      </pc:sldChg>
      <pc:sldChg chg="modSp">
        <pc:chgData name="Dimitar Zahariev" userId="b84e4ebc77879e88" providerId="LiveId" clId="{19486101-0405-415A-BE6E-81D438D303DF}" dt="2021-08-30T09:28:21.751" v="10" actId="5793"/>
        <pc:sldMkLst>
          <pc:docMk/>
          <pc:sldMk cId="1816784014" sldId="637"/>
        </pc:sldMkLst>
        <pc:spChg chg="mod">
          <ac:chgData name="Dimitar Zahariev" userId="b84e4ebc77879e88" providerId="LiveId" clId="{19486101-0405-415A-BE6E-81D438D303DF}" dt="2021-08-30T09:28:21.751" v="10" actId="5793"/>
          <ac:spMkLst>
            <pc:docMk/>
            <pc:sldMk cId="1816784014" sldId="637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19486101-0405-415A-BE6E-81D438D303DF}" dt="2021-08-30T09:28:19.744" v="1" actId="27636"/>
        <pc:sldMkLst>
          <pc:docMk/>
          <pc:sldMk cId="4147274749" sldId="645"/>
        </pc:sldMkLst>
        <pc:spChg chg="mod">
          <ac:chgData name="Dimitar Zahariev" userId="b84e4ebc77879e88" providerId="LiveId" clId="{19486101-0405-415A-BE6E-81D438D303DF}" dt="2021-08-30T09:28:19.744" v="1" actId="27636"/>
          <ac:spMkLst>
            <pc:docMk/>
            <pc:sldMk cId="4147274749" sldId="645"/>
            <ac:spMk id="4" creationId="{00000000-0000-0000-0000-000000000000}"/>
          </ac:spMkLst>
        </pc:spChg>
      </pc:sldChg>
      <pc:sldChg chg="modSp">
        <pc:chgData name="Dimitar Zahariev" userId="b84e4ebc77879e88" providerId="LiveId" clId="{19486101-0405-415A-BE6E-81D438D303DF}" dt="2021-08-30T09:36:24.707" v="69" actId="113"/>
        <pc:sldMkLst>
          <pc:docMk/>
          <pc:sldMk cId="2348770098" sldId="762"/>
        </pc:sldMkLst>
        <pc:spChg chg="mod">
          <ac:chgData name="Dimitar Zahariev" userId="b84e4ebc77879e88" providerId="LiveId" clId="{19486101-0405-415A-BE6E-81D438D303DF}" dt="2021-08-30T09:36:13.368" v="67" actId="20577"/>
          <ac:spMkLst>
            <pc:docMk/>
            <pc:sldMk cId="2348770098" sldId="762"/>
            <ac:spMk id="7" creationId="{03415F46-74ED-45A3-BD41-89C15D6A4BC4}"/>
          </ac:spMkLst>
        </pc:spChg>
        <pc:spChg chg="mod">
          <ac:chgData name="Dimitar Zahariev" userId="b84e4ebc77879e88" providerId="LiveId" clId="{19486101-0405-415A-BE6E-81D438D303DF}" dt="2021-08-30T09:36:24.707" v="69" actId="113"/>
          <ac:spMkLst>
            <pc:docMk/>
            <pc:sldMk cId="2348770098" sldId="762"/>
            <ac:spMk id="8" creationId="{01D6A7A1-1CC9-4AFE-8CC7-7299214A5E40}"/>
          </ac:spMkLst>
        </pc:spChg>
      </pc:sldChg>
      <pc:sldChg chg="modSp">
        <pc:chgData name="Dimitar Zahariev" userId="b84e4ebc77879e88" providerId="LiveId" clId="{19486101-0405-415A-BE6E-81D438D303DF}" dt="2021-08-30T09:36:51.030" v="76" actId="20577"/>
        <pc:sldMkLst>
          <pc:docMk/>
          <pc:sldMk cId="3990999976" sldId="1017"/>
        </pc:sldMkLst>
        <pc:spChg chg="mod">
          <ac:chgData name="Dimitar Zahariev" userId="b84e4ebc77879e88" providerId="LiveId" clId="{19486101-0405-415A-BE6E-81D438D303DF}" dt="2021-08-30T09:36:51.030" v="76" actId="20577"/>
          <ac:spMkLst>
            <pc:docMk/>
            <pc:sldMk cId="3990999976" sldId="1017"/>
            <ac:spMk id="6" creationId="{2D4083B0-7E4C-47CE-8C27-C270EF5252CC}"/>
          </ac:spMkLst>
        </pc:spChg>
        <pc:spChg chg="mod">
          <ac:chgData name="Dimitar Zahariev" userId="b84e4ebc77879e88" providerId="LiveId" clId="{19486101-0405-415A-BE6E-81D438D303DF}" dt="2021-08-30T09:30:38.052" v="15" actId="20577"/>
          <ac:spMkLst>
            <pc:docMk/>
            <pc:sldMk cId="3990999976" sldId="1017"/>
            <ac:spMk id="9" creationId="{00000000-0000-0000-0000-000000000000}"/>
          </ac:spMkLst>
        </pc:spChg>
      </pc:sldChg>
      <pc:sldChg chg="modSp mod">
        <pc:chgData name="Dimitar Zahariev" userId="b84e4ebc77879e88" providerId="LiveId" clId="{19486101-0405-415A-BE6E-81D438D303DF}" dt="2021-08-30T09:31:27.446" v="28" actId="20577"/>
        <pc:sldMkLst>
          <pc:docMk/>
          <pc:sldMk cId="1175895776" sldId="1022"/>
        </pc:sldMkLst>
        <pc:spChg chg="mod">
          <ac:chgData name="Dimitar Zahariev" userId="b84e4ebc77879e88" providerId="LiveId" clId="{19486101-0405-415A-BE6E-81D438D303DF}" dt="2021-08-30T09:31:27.446" v="28" actId="20577"/>
          <ac:spMkLst>
            <pc:docMk/>
            <pc:sldMk cId="1175895776" sldId="1022"/>
            <ac:spMk id="2" creationId="{00000000-0000-0000-0000-000000000000}"/>
          </ac:spMkLst>
        </pc:spChg>
      </pc:sldChg>
      <pc:sldChg chg="addSp delSp modSp new del mod modClrScheme chgLayout">
        <pc:chgData name="Dimitar Zahariev" userId="b84e4ebc77879e88" providerId="LiveId" clId="{19486101-0405-415A-BE6E-81D438D303DF}" dt="2021-08-30T18:32:03.844" v="169" actId="47"/>
        <pc:sldMkLst>
          <pc:docMk/>
          <pc:sldMk cId="1305125109" sldId="1023"/>
        </pc:sldMkLst>
        <pc:spChg chg="del">
          <ac:chgData name="Dimitar Zahariev" userId="b84e4ebc77879e88" providerId="LiveId" clId="{19486101-0405-415A-BE6E-81D438D303DF}" dt="2021-08-30T18:04:46.657" v="78" actId="700"/>
          <ac:spMkLst>
            <pc:docMk/>
            <pc:sldMk cId="1305125109" sldId="1023"/>
            <ac:spMk id="2" creationId="{DB5AD353-B52D-4634-9C99-24307B65C890}"/>
          </ac:spMkLst>
        </pc:spChg>
        <pc:spChg chg="del">
          <ac:chgData name="Dimitar Zahariev" userId="b84e4ebc77879e88" providerId="LiveId" clId="{19486101-0405-415A-BE6E-81D438D303DF}" dt="2021-08-30T18:04:46.657" v="78" actId="700"/>
          <ac:spMkLst>
            <pc:docMk/>
            <pc:sldMk cId="1305125109" sldId="1023"/>
            <ac:spMk id="3" creationId="{44622283-578A-46AE-9EBB-86744EE4F867}"/>
          </ac:spMkLst>
        </pc:spChg>
        <pc:spChg chg="add mod">
          <ac:chgData name="Dimitar Zahariev" userId="b84e4ebc77879e88" providerId="LiveId" clId="{19486101-0405-415A-BE6E-81D438D303DF}" dt="2021-08-30T18:07:28.125" v="164" actId="1076"/>
          <ac:spMkLst>
            <pc:docMk/>
            <pc:sldMk cId="1305125109" sldId="1023"/>
            <ac:spMk id="4" creationId="{BB44E807-B946-4921-BD04-68CBAA50DB84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5" creationId="{337BA43A-8B49-4DF5-A68B-5CFA69B1108B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6" creationId="{90B18917-802E-48C9-B373-8E8310466A10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7" creationId="{54BCA5F0-70CA-4613-AE9E-EBBF7F651716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8" creationId="{1D6C5F9E-F717-4A73-B9FC-578480333904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9" creationId="{593B644F-09FC-4CA6-AA8F-D3EE30924437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10" creationId="{E9F1F6C7-8615-47D7-A5A2-7BA96CBDA470}"/>
          </ac:spMkLst>
        </pc:spChg>
        <pc:spChg chg="add mod">
          <ac:chgData name="Dimitar Zahariev" userId="b84e4ebc77879e88" providerId="LiveId" clId="{19486101-0405-415A-BE6E-81D438D303DF}" dt="2021-08-30T18:07:14.438" v="159" actId="20577"/>
          <ac:spMkLst>
            <pc:docMk/>
            <pc:sldMk cId="1305125109" sldId="1023"/>
            <ac:spMk id="11" creationId="{0E85D351-24DA-4363-B1D1-00BA2D6077F0}"/>
          </ac:spMkLst>
        </pc:spChg>
        <pc:spChg chg="add mod">
          <ac:chgData name="Dimitar Zahariev" userId="b84e4ebc77879e88" providerId="LiveId" clId="{19486101-0405-415A-BE6E-81D438D303DF}" dt="2021-08-30T18:07:17.516" v="161" actId="20577"/>
          <ac:spMkLst>
            <pc:docMk/>
            <pc:sldMk cId="1305125109" sldId="1023"/>
            <ac:spMk id="12" creationId="{8DC72347-4CB0-4A3A-80B3-7A6C512AF2EC}"/>
          </ac:spMkLst>
        </pc:spChg>
        <pc:spChg chg="add del mod">
          <ac:chgData name="Dimitar Zahariev" userId="b84e4ebc77879e88" providerId="LiveId" clId="{19486101-0405-415A-BE6E-81D438D303DF}" dt="2021-08-30T18:07:46.735" v="168" actId="21"/>
          <ac:spMkLst>
            <pc:docMk/>
            <pc:sldMk cId="1305125109" sldId="1023"/>
            <ac:spMk id="13" creationId="{F52F333F-4AFE-4C28-9CFF-A9CE8FD3EE0D}"/>
          </ac:spMkLst>
        </pc:spChg>
        <pc:spChg chg="add del mod">
          <ac:chgData name="Dimitar Zahariev" userId="b84e4ebc77879e88" providerId="LiveId" clId="{19486101-0405-415A-BE6E-81D438D303DF}" dt="2021-08-30T18:06:39.360" v="145" actId="478"/>
          <ac:spMkLst>
            <pc:docMk/>
            <pc:sldMk cId="1305125109" sldId="1023"/>
            <ac:spMk id="14" creationId="{942B2502-313B-4194-9C84-6880153A37C9}"/>
          </ac:spMkLst>
        </pc:spChg>
        <pc:spChg chg="add mod">
          <ac:chgData name="Dimitar Zahariev" userId="b84e4ebc77879e88" providerId="LiveId" clId="{19486101-0405-415A-BE6E-81D438D303DF}" dt="2021-08-30T18:06:59.407" v="151" actId="1076"/>
          <ac:spMkLst>
            <pc:docMk/>
            <pc:sldMk cId="1305125109" sldId="1023"/>
            <ac:spMk id="15" creationId="{DCF1D3B9-9103-47F6-81E4-3FFF52D82B19}"/>
          </ac:spMkLst>
        </pc:spChg>
        <pc:spChg chg="add del mod">
          <ac:chgData name="Dimitar Zahariev" userId="b84e4ebc77879e88" providerId="LiveId" clId="{19486101-0405-415A-BE6E-81D438D303DF}" dt="2021-08-30T18:07:46.735" v="168" actId="21"/>
          <ac:spMkLst>
            <pc:docMk/>
            <pc:sldMk cId="1305125109" sldId="1023"/>
            <ac:spMk id="16" creationId="{9EC2B66E-35CD-4385-A38D-15AF9EC3C2D9}"/>
          </ac:spMkLst>
        </pc:spChg>
        <pc:spChg chg="add mod">
          <ac:chgData name="Dimitar Zahariev" userId="b84e4ebc77879e88" providerId="LiveId" clId="{19486101-0405-415A-BE6E-81D438D303DF}" dt="2021-08-30T18:07:46.241" v="167" actId="14100"/>
          <ac:spMkLst>
            <pc:docMk/>
            <pc:sldMk cId="1305125109" sldId="1023"/>
            <ac:spMk id="17" creationId="{EFB0E572-1ED7-4C71-8E67-CA7975E2EA74}"/>
          </ac:spMkLst>
        </pc:spChg>
        <pc:spChg chg="add mod">
          <ac:chgData name="Dimitar Zahariev" userId="b84e4ebc77879e88" providerId="LiveId" clId="{19486101-0405-415A-BE6E-81D438D303DF}" dt="2021-08-30T18:07:12.407" v="157" actId="1076"/>
          <ac:spMkLst>
            <pc:docMk/>
            <pc:sldMk cId="1305125109" sldId="1023"/>
            <ac:spMk id="18" creationId="{5186A112-8578-49A3-8B99-38DCD2C29074}"/>
          </ac:spMkLst>
        </pc:spChg>
      </pc:sldChg>
    </pc:docChg>
  </pc:docChgLst>
  <pc:docChgLst>
    <pc:chgData name="Dimitar Zahariev" userId="b84e4ebc77879e88" providerId="LiveId" clId="{0B483D1A-7EE8-4734-9B93-98068DE5570F}"/>
    <pc:docChg chg="modSld">
      <pc:chgData name="Dimitar Zahariev" userId="b84e4ebc77879e88" providerId="LiveId" clId="{0B483D1A-7EE8-4734-9B93-98068DE5570F}" dt="2023-03-13T08:28:04.946" v="25" actId="20577"/>
      <pc:docMkLst>
        <pc:docMk/>
      </pc:docMkLst>
      <pc:sldChg chg="modSp mod">
        <pc:chgData name="Dimitar Zahariev" userId="b84e4ebc77879e88" providerId="LiveId" clId="{0B483D1A-7EE8-4734-9B93-98068DE5570F}" dt="2023-03-13T08:28:04.946" v="25" actId="20577"/>
        <pc:sldMkLst>
          <pc:docMk/>
          <pc:sldMk cId="2122199731" sldId="974"/>
        </pc:sldMkLst>
        <pc:spChg chg="mod">
          <ac:chgData name="Dimitar Zahariev" userId="b84e4ebc77879e88" providerId="LiveId" clId="{0B483D1A-7EE8-4734-9B93-98068DE5570F}" dt="2023-03-13T08:27:40.819" v="12" actId="20577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0B483D1A-7EE8-4734-9B93-98068DE5570F}" dt="2023-03-13T08:28:04.946" v="25" actId="20577"/>
          <ac:spMkLst>
            <pc:docMk/>
            <pc:sldMk cId="2122199731" sldId="974"/>
            <ac:spMk id="6" creationId="{6C485AD7-C790-4B4A-9E01-EC5BA0D67A47}"/>
          </ac:spMkLst>
        </pc:spChg>
      </pc:sldChg>
    </pc:docChg>
  </pc:docChgLst>
  <pc:docChgLst>
    <pc:chgData name="Dimitar Zahariev" userId="b84e4ebc77879e88" providerId="LiveId" clId="{540BF221-61C5-4D92-BFFB-A148799CCA7F}"/>
    <pc:docChg chg="custSel delSld modSld modSection">
      <pc:chgData name="Dimitar Zahariev" userId="b84e4ebc77879e88" providerId="LiveId" clId="{540BF221-61C5-4D92-BFFB-A148799CCA7F}" dt="2020-08-16T14:43:21.156" v="82" actId="20577"/>
      <pc:docMkLst>
        <pc:docMk/>
      </pc:docMkLst>
      <pc:sldChg chg="del">
        <pc:chgData name="Dimitar Zahariev" userId="b84e4ebc77879e88" providerId="LiveId" clId="{540BF221-61C5-4D92-BFFB-A148799CCA7F}" dt="2020-08-13T14:52:04.821" v="0" actId="47"/>
        <pc:sldMkLst>
          <pc:docMk/>
          <pc:sldMk cId="3215379390" sldId="274"/>
        </pc:sldMkLst>
      </pc:sldChg>
      <pc:sldChg chg="delSp modSp mod delAnim">
        <pc:chgData name="Dimitar Zahariev" userId="b84e4ebc77879e88" providerId="LiveId" clId="{540BF221-61C5-4D92-BFFB-A148799CCA7F}" dt="2020-08-16T14:43:21.156" v="82" actId="20577"/>
        <pc:sldMkLst>
          <pc:docMk/>
          <pc:sldMk cId="1909796700" sldId="629"/>
        </pc:sldMkLst>
        <pc:spChg chg="mod">
          <ac:chgData name="Dimitar Zahariev" userId="b84e4ebc77879e88" providerId="LiveId" clId="{540BF221-61C5-4D92-BFFB-A148799CCA7F}" dt="2020-08-16T14:43:21.156" v="82" actId="20577"/>
          <ac:spMkLst>
            <pc:docMk/>
            <pc:sldMk cId="1909796700" sldId="629"/>
            <ac:spMk id="3" creationId="{B581B479-D78C-4717-89B0-D7850DA8F6B6}"/>
          </ac:spMkLst>
        </pc:spChg>
        <pc:spChg chg="mod">
          <ac:chgData name="Dimitar Zahariev" userId="b84e4ebc77879e88" providerId="LiveId" clId="{540BF221-61C5-4D92-BFFB-A148799CCA7F}" dt="2020-08-16T14:42:56.540" v="77" actId="20577"/>
          <ac:spMkLst>
            <pc:docMk/>
            <pc:sldMk cId="1909796700" sldId="629"/>
            <ac:spMk id="6" creationId="{6662BA83-53EE-4923-9D2C-39B4B1C6E030}"/>
          </ac:spMkLst>
        </pc:spChg>
        <pc:spChg chg="del">
          <ac:chgData name="Dimitar Zahariev" userId="b84e4ebc77879e88" providerId="LiveId" clId="{540BF221-61C5-4D92-BFFB-A148799CCA7F}" dt="2020-08-16T14:42:59.006" v="78" actId="478"/>
          <ac:spMkLst>
            <pc:docMk/>
            <pc:sldMk cId="1909796700" sldId="629"/>
            <ac:spMk id="7" creationId="{B8298179-37FB-49D1-999D-100DFC534C3B}"/>
          </ac:spMkLst>
        </pc:spChg>
      </pc:sldChg>
      <pc:sldChg chg="modSp mod">
        <pc:chgData name="Dimitar Zahariev" userId="b84e4ebc77879e88" providerId="LiveId" clId="{540BF221-61C5-4D92-BFFB-A148799CCA7F}" dt="2020-08-16T14:41:47.014" v="57" actId="1076"/>
        <pc:sldMkLst>
          <pc:docMk/>
          <pc:sldMk cId="2348770098" sldId="762"/>
        </pc:sldMkLst>
        <pc:spChg chg="mod">
          <ac:chgData name="Dimitar Zahariev" userId="b84e4ebc77879e88" providerId="LiveId" clId="{540BF221-61C5-4D92-BFFB-A148799CCA7F}" dt="2020-08-16T14:41:47.014" v="57" actId="1076"/>
          <ac:spMkLst>
            <pc:docMk/>
            <pc:sldMk cId="2348770098" sldId="762"/>
            <ac:spMk id="7" creationId="{03415F46-74ED-45A3-BD41-89C15D6A4BC4}"/>
          </ac:spMkLst>
        </pc:spChg>
        <pc:spChg chg="mod">
          <ac:chgData name="Dimitar Zahariev" userId="b84e4ebc77879e88" providerId="LiveId" clId="{540BF221-61C5-4D92-BFFB-A148799CCA7F}" dt="2020-08-16T14:41:40.981" v="56" actId="1076"/>
          <ac:spMkLst>
            <pc:docMk/>
            <pc:sldMk cId="2348770098" sldId="762"/>
            <ac:spMk id="8" creationId="{01D6A7A1-1CC9-4AFE-8CC7-7299214A5E4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109</c:v>
                </c:pt>
                <c:pt idx="1">
                  <c:v>108</c:v>
                </c:pt>
                <c:pt idx="2">
                  <c:v>74</c:v>
                </c:pt>
                <c:pt idx="3">
                  <c:v>68</c:v>
                </c:pt>
                <c:pt idx="4">
                  <c:v>42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584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3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5.png"/><Relationship Id="rId4" Type="http://schemas.openxmlformats.org/officeDocument/2006/relationships/hyperlink" Target="https://softuni.org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54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5.png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5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openxmlformats.org/officeDocument/2006/relationships/image" Target="../media/image6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59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5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54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54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350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22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22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437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860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49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75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723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955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60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2765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49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4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1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9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2" y="6035668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4" y="6035668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1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8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4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50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8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4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3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9" y="3314708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5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136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" y="6184677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9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7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8" y="6390564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492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3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9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27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7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9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" y="6721486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8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6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8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8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4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9" y="1702477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7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7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7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7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5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4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5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7" y="1297097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085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8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8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5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455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2" y="1186311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9" y="5017466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5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1" y="1319427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8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890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6294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22" r:id="rId15"/>
    <p:sldLayoutId id="2147483723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2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1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microsoft.com/office/2007/relationships/hdphoto" Target="../media/hdphoto3.wdp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elastic.co/start" TargetMode="External"/><Relationship Id="rId7" Type="http://schemas.openxmlformats.org/officeDocument/2006/relationships/hyperlink" Target="https://www.elastic.co/guide/en/beats/filebeat/current/filebeat-getting-starte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elastic.co/guide/en/beats/auditbeat/current/auditbeat-installation-configuration.html" TargetMode="External"/><Relationship Id="rId5" Type="http://schemas.openxmlformats.org/officeDocument/2006/relationships/hyperlink" Target="https://www.elastic.co/guide/en/beats/metricbeat/current/metricbeat-getting-started.html" TargetMode="External"/><Relationship Id="rId4" Type="http://schemas.openxmlformats.org/officeDocument/2006/relationships/hyperlink" Target="https://www.elastic.co/guide/en/beats/heartbeat/current/heartbeat-getting-started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6.jpe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9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Stack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00DDA-829F-484D-AC42-6A99AB03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F53B-AF86-4431-9C59-D602B11471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CFA0FE-267E-412F-A9A5-C752532B1D61}"/>
              </a:ext>
            </a:extLst>
          </p:cNvPr>
          <p:cNvSpPr/>
          <p:nvPr/>
        </p:nvSpPr>
        <p:spPr>
          <a:xfrm>
            <a:off x="3650144" y="4513228"/>
            <a:ext cx="2446690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VirtualBox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00F988-4E34-4E6D-8D57-BFB64E67CD30}"/>
              </a:ext>
            </a:extLst>
          </p:cNvPr>
          <p:cNvSpPr/>
          <p:nvPr/>
        </p:nvSpPr>
        <p:spPr>
          <a:xfrm>
            <a:off x="6186868" y="4513228"/>
            <a:ext cx="2446687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Vagrant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5AE554-CA25-4B96-A5BC-A2355319E950}"/>
              </a:ext>
            </a:extLst>
          </p:cNvPr>
          <p:cNvSpPr/>
          <p:nvPr/>
        </p:nvSpPr>
        <p:spPr>
          <a:xfrm>
            <a:off x="3650143" y="5100180"/>
            <a:ext cx="4983412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/ Linux / macOS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2212D8-2273-489A-824C-275A61780B2D}"/>
              </a:ext>
            </a:extLst>
          </p:cNvPr>
          <p:cNvCxnSpPr>
            <a:cxnSpLocks/>
          </p:cNvCxnSpPr>
          <p:nvPr/>
        </p:nvCxnSpPr>
        <p:spPr>
          <a:xfrm>
            <a:off x="3650143" y="4338129"/>
            <a:ext cx="4983412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52B6EF-FCED-484B-9F5D-6145DEDF3F2D}"/>
              </a:ext>
            </a:extLst>
          </p:cNvPr>
          <p:cNvSpPr txBox="1"/>
          <p:nvPr/>
        </p:nvSpPr>
        <p:spPr>
          <a:xfrm>
            <a:off x="7235470" y="398637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Network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1BFEE2-AEE9-4DFC-9E6B-B62B0021BCC7}"/>
              </a:ext>
            </a:extLst>
          </p:cNvPr>
          <p:cNvSpPr/>
          <p:nvPr/>
        </p:nvSpPr>
        <p:spPr>
          <a:xfrm>
            <a:off x="3650143" y="2310255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4ECF0-6B15-49E3-B0F5-8CDA3B0E8C5A}"/>
              </a:ext>
            </a:extLst>
          </p:cNvPr>
          <p:cNvCxnSpPr>
            <a:cxnSpLocks/>
          </p:cNvCxnSpPr>
          <p:nvPr/>
        </p:nvCxnSpPr>
        <p:spPr>
          <a:xfrm flipV="1">
            <a:off x="4249326" y="3761165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CE49757-7198-440C-91B9-539C44749657}"/>
              </a:ext>
            </a:extLst>
          </p:cNvPr>
          <p:cNvSpPr/>
          <p:nvPr/>
        </p:nvSpPr>
        <p:spPr>
          <a:xfrm>
            <a:off x="5143214" y="2310255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13FDD-B0E3-4879-AEBF-E09E4A668D03}"/>
              </a:ext>
            </a:extLst>
          </p:cNvPr>
          <p:cNvCxnSpPr>
            <a:cxnSpLocks/>
          </p:cNvCxnSpPr>
          <p:nvPr/>
        </p:nvCxnSpPr>
        <p:spPr>
          <a:xfrm flipV="1">
            <a:off x="5742397" y="3761165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6E1EB1-252C-4D56-8260-0FC0CB09A984}"/>
              </a:ext>
            </a:extLst>
          </p:cNvPr>
          <p:cNvSpPr txBox="1"/>
          <p:nvPr/>
        </p:nvSpPr>
        <p:spPr>
          <a:xfrm>
            <a:off x="6672163" y="2499229"/>
            <a:ext cx="1769807" cy="8613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62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Elastic Stack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ex-ELK Stack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Started as </a:t>
            </a:r>
            <a:r>
              <a:rPr lang="en-US" b="1" dirty="0">
                <a:solidFill>
                  <a:schemeClr val="bg1"/>
                </a:solidFill>
              </a:rPr>
              <a:t>ELK Stack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/>
              <a:t>lasticsearch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ogstash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ibana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Then became </a:t>
            </a:r>
            <a:r>
              <a:rPr lang="en-US" b="1" dirty="0">
                <a:solidFill>
                  <a:schemeClr val="bg1"/>
                </a:solidFill>
              </a:rPr>
              <a:t>Elastic Stack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were added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Then other components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ELK became obsolete as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(Elastic) Stack</a:t>
            </a:r>
          </a:p>
        </p:txBody>
      </p:sp>
    </p:spTree>
    <p:extLst>
      <p:ext uri="{BB962C8B-B14F-4D97-AF65-F5344CB8AC3E}">
        <p14:creationId xmlns:p14="http://schemas.microsoft.com/office/powerpoint/2010/main" val="40960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Used for searching, analyzing, and storing of data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 hearth of the Elastic Stack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Distributed, RESTful search and analytics engine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Designed for horizontal scalability, maximum reliability, and easy management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Supported on multiple platforms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Offered through packaging systems and as standalone package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19524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86895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Open source, server-side data collection and </a:t>
            </a:r>
            <a:br>
              <a:rPr lang="bg-BG" dirty="0"/>
            </a:br>
            <a:r>
              <a:rPr lang="en-US" dirty="0"/>
              <a:t>processing pipeline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Ingests data from a multitude of sources simultaneously, transforms it, and then sends it to your favorite “stash”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Complemented by extensible plugin ecosystem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Strong Elasticsearch synergy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Processing in three stages –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</a:t>
            </a:r>
          </a:p>
        </p:txBody>
      </p:sp>
    </p:spTree>
    <p:extLst>
      <p:ext uri="{BB962C8B-B14F-4D97-AF65-F5344CB8AC3E}">
        <p14:creationId xmlns:p14="http://schemas.microsoft.com/office/powerpoint/2010/main" val="4878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Used for both data visualization and Elastic Stack navigation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multiple visualizations</a:t>
            </a:r>
          </a:p>
          <a:p>
            <a:pPr>
              <a:lnSpc>
                <a:spcPct val="100000"/>
              </a:lnSpc>
            </a:pPr>
            <a:r>
              <a:rPr lang="en-US" dirty="0"/>
              <a:t>Visualizations can be used to create Dashboards</a:t>
            </a:r>
          </a:p>
          <a:p>
            <a:pPr>
              <a:lnSpc>
                <a:spcPct val="100000"/>
              </a:lnSpc>
            </a:pPr>
            <a:r>
              <a:rPr lang="en-US" dirty="0"/>
              <a:t>Offers interactive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</p:spTree>
    <p:extLst>
      <p:ext uri="{BB962C8B-B14F-4D97-AF65-F5344CB8AC3E}">
        <p14:creationId xmlns:p14="http://schemas.microsoft.com/office/powerpoint/2010/main" val="11171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0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Feed the data 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Platform for single-purpose data shippers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send data from hundreds or thousands of machines and systems to </a:t>
            </a:r>
            <a:r>
              <a:rPr lang="en-US" b="1" dirty="0"/>
              <a:t>Logstash</a:t>
            </a:r>
            <a:r>
              <a:rPr lang="en-US" dirty="0"/>
              <a:t> or </a:t>
            </a:r>
            <a:r>
              <a:rPr lang="en-US" b="1" dirty="0"/>
              <a:t>Elasticsearch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Lightweight - they just gather and send data without processing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Plug &amp; Play - use modules to simplify the process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Extensible - we can build our 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</p:spTree>
    <p:extLst>
      <p:ext uri="{BB962C8B-B14F-4D97-AF65-F5344CB8AC3E}">
        <p14:creationId xmlns:p14="http://schemas.microsoft.com/office/powerpoint/2010/main" val="22664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Heartbeat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Monitor services for their availability with active probing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Metricbeat</a:t>
            </a:r>
            <a:endParaRPr lang="en-US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Collect metrics from your systems and services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Filebeat</a:t>
            </a:r>
            <a:endParaRPr lang="en-US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Offers lightweight way to forward and centralize logs and files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Auditbeat</a:t>
            </a:r>
            <a:endParaRPr lang="en-US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Audits the activities of users and processes on the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Beats *</a:t>
            </a:r>
          </a:p>
        </p:txBody>
      </p:sp>
    </p:spTree>
    <p:extLst>
      <p:ext uri="{BB962C8B-B14F-4D97-AF65-F5344CB8AC3E}">
        <p14:creationId xmlns:p14="http://schemas.microsoft.com/office/powerpoint/2010/main" val="3118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7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 and Elastic Stack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Docker can be monitored as well as its containers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We will explore both scenarios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Furthermore, we will run the whole stack on Docker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and Elastic Stack</a:t>
            </a:r>
          </a:p>
        </p:txBody>
      </p:sp>
    </p:spTree>
    <p:extLst>
      <p:ext uri="{BB962C8B-B14F-4D97-AF65-F5344CB8AC3E}">
        <p14:creationId xmlns:p14="http://schemas.microsoft.com/office/powerpoint/2010/main" val="35994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9623448" cy="5301720"/>
            <a:chOff x="472011" y="1495108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9510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schemeClr val="bg2"/>
                  </a:solidFill>
                </a:rPr>
                <a:t>Get Started with Elastic Stack</a:t>
              </a:r>
            </a:p>
            <a:p>
              <a:pPr marL="1257300" lvl="2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hlinkClick r:id="rId3"/>
                </a:rPr>
                <a:t>https://www.elastic.co/start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schemeClr val="bg2"/>
                  </a:solidFill>
                </a:rPr>
                <a:t>Get Started with Beats</a:t>
              </a:r>
            </a:p>
            <a:p>
              <a:pPr marL="1257300" lvl="2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hlinkClick r:id="rId4"/>
                </a:rPr>
                <a:t>https://www.elastic.co/guide/en/beats/heartbeat/current/heartbeat-getting-started.html</a:t>
              </a:r>
              <a:endParaRPr lang="en-US" sz="2400" dirty="0">
                <a:solidFill>
                  <a:schemeClr val="bg2"/>
                </a:solidFill>
              </a:endParaRPr>
            </a:p>
            <a:p>
              <a:pPr marL="1257300" lvl="2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hlinkClick r:id="rId5"/>
                </a:rPr>
                <a:t>https://www.elastic.co/guide/en/beats/metricbeat/current/metricbeat-getting-started.html</a:t>
              </a:r>
              <a:endParaRPr lang="en-US" sz="2400" dirty="0">
                <a:solidFill>
                  <a:schemeClr val="bg2"/>
                </a:solidFill>
              </a:endParaRPr>
            </a:p>
            <a:p>
              <a:pPr marL="1257300" lvl="2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hlinkClick r:id="rId6"/>
                </a:rPr>
                <a:t>https://www.elastic.co/guide/en/beats/auditbeat/current/auditbeat-installation-configuration.html</a:t>
              </a:r>
              <a:endParaRPr lang="en-US" sz="2400" dirty="0">
                <a:solidFill>
                  <a:schemeClr val="bg2"/>
                </a:solidFill>
              </a:endParaRPr>
            </a:p>
            <a:p>
              <a:pPr marL="1257300" lvl="2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bg2"/>
                  </a:solidFill>
                  <a:hlinkClick r:id="rId7"/>
                </a:rPr>
                <a:t>https://www.elastic.co/guide/en/beats/filebeat/current/filebeat-getting-started.html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071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9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47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40846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A66BFE-BAE1-4010-AD31-AC9FF2D029F0}"/>
              </a:ext>
            </a:extLst>
          </p:cNvPr>
          <p:cNvSpPr txBox="1"/>
          <p:nvPr/>
        </p:nvSpPr>
        <p:spPr>
          <a:xfrm>
            <a:off x="8984510" y="1200912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Solutions for M6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until 23:59 on </a:t>
            </a:r>
            <a:r>
              <a:rPr lang="en-US" sz="2000" dirty="0">
                <a:solidFill>
                  <a:srgbClr val="234465"/>
                </a:solidFill>
                <a:latin typeface="Calibri" panose="020F0502020204030204"/>
              </a:rPr>
              <a:t>15.03.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202</a:t>
            </a:r>
            <a:r>
              <a:rPr lang="bg-BG" sz="20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85AD7-C790-4B4A-9E01-EC5BA0D67A47}"/>
              </a:ext>
            </a:extLst>
          </p:cNvPr>
          <p:cNvSpPr txBox="1"/>
          <p:nvPr/>
        </p:nvSpPr>
        <p:spPr>
          <a:xfrm>
            <a:off x="8984510" y="2540716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R="0" lvl="0" indent="0" algn="ctr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Solutions for M7 </a:t>
            </a:r>
          </a:p>
          <a:p>
            <a:r>
              <a:rPr lang="en-US" dirty="0"/>
              <a:t>can be submitted </a:t>
            </a:r>
          </a:p>
          <a:p>
            <a:r>
              <a:rPr lang="en-US" dirty="0"/>
              <a:t>until 23:59 </a:t>
            </a:r>
            <a:r>
              <a:rPr lang="en-US"/>
              <a:t>on 22.03.202</a:t>
            </a:r>
            <a:r>
              <a:rPr lang="bg-BG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6218" y="1762881"/>
            <a:ext cx="8739567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7164" y="3808739"/>
            <a:ext cx="1564792" cy="1086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398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562234" y="2930613"/>
            <a:ext cx="3772460" cy="261351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516" y="3827423"/>
            <a:ext cx="1347674" cy="137556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198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835" y="3467172"/>
            <a:ext cx="1467035" cy="7968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246" y="2930612"/>
            <a:ext cx="280038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the Test (Practice Questions)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https://zahariev.pro/q/do1</a:t>
            </a:r>
            <a:endParaRPr lang="bg-BG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Test Your Knowledge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39909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Prometheus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Information processing and </a:t>
            </a:r>
            <a:r>
              <a:rPr lang="en-US" dirty="0" err="1"/>
              <a:t>PromQL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Grafana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Dashboarding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A05-BDA4-430D-B3B4-5639B1B63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(M7)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713C-FE01-44E2-B339-9AA0CE4A1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5EE42-7847-40FB-B432-8597E8327C10}"/>
              </a:ext>
            </a:extLst>
          </p:cNvPr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8D27FD-BE50-4CF7-8196-F683CCD1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E6EEE-F57E-46BA-8609-8004976E8FF0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>
                      <a:lumMod val="40000"/>
                      <a:lumOff val="6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Ops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5AB84-28EA-48ED-BCA7-68906B44D0AC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Dev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Elastic Stack</a:t>
            </a:r>
            <a:endParaRPr lang="bg-BG" sz="3600" dirty="0"/>
          </a:p>
          <a:p>
            <a:pPr marL="860646" lvl="1" indent="-571500">
              <a:lnSpc>
                <a:spcPts val="4000"/>
              </a:lnSpc>
            </a:pPr>
            <a:r>
              <a:rPr lang="en-US" sz="3400" dirty="0"/>
              <a:t>Elasticsearch</a:t>
            </a:r>
            <a:endParaRPr lang="bg-BG" sz="3400" dirty="0"/>
          </a:p>
          <a:p>
            <a:pPr marL="860646" lvl="1" indent="-571500">
              <a:lnSpc>
                <a:spcPts val="4000"/>
              </a:lnSpc>
            </a:pPr>
            <a:r>
              <a:rPr lang="en-US" sz="3400" dirty="0"/>
              <a:t>Logstash</a:t>
            </a:r>
            <a:endParaRPr lang="bg-BG" sz="3400" dirty="0"/>
          </a:p>
          <a:p>
            <a:pPr marL="860646" lvl="1" indent="-571500">
              <a:lnSpc>
                <a:spcPts val="4000"/>
              </a:lnSpc>
            </a:pPr>
            <a:r>
              <a:rPr lang="en-US" sz="3400" dirty="0"/>
              <a:t>Kibana</a:t>
            </a:r>
          </a:p>
          <a:p>
            <a:pPr marL="571500" indent="-5715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Beats</a:t>
            </a:r>
          </a:p>
          <a:p>
            <a:pPr marL="571500" indent="-5715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Elastic Stack and Docker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01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7874</TotalTime>
  <Words>983</Words>
  <Application>Microsoft Office PowerPoint</Application>
  <PresentationFormat>Widescreen</PresentationFormat>
  <Paragraphs>206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Elastic Stack</vt:lpstr>
      <vt:lpstr>You Have Questions?</vt:lpstr>
      <vt:lpstr>Homework Progress</vt:lpstr>
      <vt:lpstr>The End is Near </vt:lpstr>
      <vt:lpstr>Prepare for the Test (Practice Questions)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ELK (Elastic) Stack</vt:lpstr>
      <vt:lpstr>Elasticsearch</vt:lpstr>
      <vt:lpstr>Logstash</vt:lpstr>
      <vt:lpstr>Kibana</vt:lpstr>
      <vt:lpstr>PowerPoint Presentation</vt:lpstr>
      <vt:lpstr>PowerPoint Presentation</vt:lpstr>
      <vt:lpstr>Beats</vt:lpstr>
      <vt:lpstr>A Few Beats *</vt:lpstr>
      <vt:lpstr>PowerPoint Presentation</vt:lpstr>
      <vt:lpstr>PowerPoint Presentation</vt:lpstr>
      <vt:lpstr>Docker and Elastic Stack</vt:lpstr>
      <vt:lpstr>PowerPoint Presentation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M7: Elastic Stack</dc:title>
  <dc:creator>Alen Paunov</dc:creator>
  <cp:lastModifiedBy>Dimitar Zahariev</cp:lastModifiedBy>
  <cp:revision>373</cp:revision>
  <dcterms:created xsi:type="dcterms:W3CDTF">2018-05-23T13:08:44Z</dcterms:created>
  <dcterms:modified xsi:type="dcterms:W3CDTF">2023-03-13T08:28:06Z</dcterms:modified>
</cp:coreProperties>
</file>