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088" r:id="rId2"/>
    <p:sldId id="633" r:id="rId3"/>
    <p:sldId id="1090" r:id="rId4"/>
    <p:sldId id="1091" r:id="rId5"/>
    <p:sldId id="1092" r:id="rId6"/>
    <p:sldId id="1093" r:id="rId7"/>
    <p:sldId id="1094" r:id="rId8"/>
    <p:sldId id="1095" r:id="rId9"/>
    <p:sldId id="1096" r:id="rId10"/>
    <p:sldId id="1097" r:id="rId11"/>
    <p:sldId id="1098" r:id="rId12"/>
    <p:sldId id="1099" r:id="rId13"/>
    <p:sldId id="1100" r:id="rId14"/>
    <p:sldId id="1101" r:id="rId15"/>
    <p:sldId id="1102" r:id="rId16"/>
    <p:sldId id="1103" r:id="rId17"/>
    <p:sldId id="1104" r:id="rId18"/>
    <p:sldId id="1105" r:id="rId19"/>
    <p:sldId id="1106" r:id="rId20"/>
    <p:sldId id="1107" r:id="rId21"/>
    <p:sldId id="1108" r:id="rId22"/>
    <p:sldId id="634" r:id="rId23"/>
    <p:sldId id="1109" r:id="rId24"/>
    <p:sldId id="1110" r:id="rId25"/>
    <p:sldId id="1111" r:id="rId26"/>
    <p:sldId id="1112" r:id="rId27"/>
    <p:sldId id="1113" r:id="rId28"/>
    <p:sldId id="1114" r:id="rId29"/>
    <p:sldId id="1115" r:id="rId30"/>
    <p:sldId id="1116" r:id="rId31"/>
    <p:sldId id="1117" r:id="rId32"/>
    <p:sldId id="10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EC62B-6184-4912-B05B-FBCFB6659395}" v="4143" dt="2022-03-23T22:27:33.271"/>
    <p1510:client id="{BC33DAC3-AAD1-45EE-A62D-EA191B361688}" v="1" dt="2022-03-24T17:16:18.79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160"/>
        <p:guide pos="1152"/>
        <p:guide pos="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C33DAC3-AAD1-45EE-A62D-EA191B361688}"/>
    <pc:docChg chg="modSld">
      <pc:chgData name="Dimitar Zahariev" userId="b84e4ebc77879e88" providerId="LiveId" clId="{BC33DAC3-AAD1-45EE-A62D-EA191B361688}" dt="2022-03-24T17:16:18.791" v="0" actId="6549"/>
      <pc:docMkLst>
        <pc:docMk/>
      </pc:docMkLst>
      <pc:sldChg chg="modSp">
        <pc:chgData name="Dimitar Zahariev" userId="b84e4ebc77879e88" providerId="LiveId" clId="{BC33DAC3-AAD1-45EE-A62D-EA191B361688}" dt="2022-03-24T17:16:18.791" v="0" actId="6549"/>
        <pc:sldMkLst>
          <pc:docMk/>
          <pc:sldMk cId="253299810" sldId="1091"/>
        </pc:sldMkLst>
        <pc:spChg chg="mod">
          <ac:chgData name="Dimitar Zahariev" userId="b84e4ebc77879e88" providerId="LiveId" clId="{BC33DAC3-AAD1-45EE-A62D-EA191B361688}" dt="2022-03-24T17:16:18.791" v="0" actId="6549"/>
          <ac:spMkLst>
            <pc:docMk/>
            <pc:sldMk cId="253299810" sldId="1091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BF4E907C-F68F-4A17-9F1F-6492EBB2FB6D}"/>
    <pc:docChg chg="undo custSel modSld">
      <pc:chgData name="Dimitar Zahariev" userId="b84e4ebc77879e88" providerId="LiveId" clId="{BF4E907C-F68F-4A17-9F1F-6492EBB2FB6D}" dt="2020-10-28T09:24:52.430" v="123" actId="20577"/>
      <pc:docMkLst>
        <pc:docMk/>
      </pc:docMkLst>
      <pc:sldChg chg="modSp">
        <pc:chgData name="Dimitar Zahariev" userId="b84e4ebc77879e88" providerId="LiveId" clId="{BF4E907C-F68F-4A17-9F1F-6492EBB2FB6D}" dt="2020-10-25T16:14:57.686" v="15" actId="207"/>
        <pc:sldMkLst>
          <pc:docMk/>
          <pc:sldMk cId="2827876956" sldId="633"/>
        </pc:sldMkLst>
        <pc:spChg chg="mod">
          <ac:chgData name="Dimitar Zahariev" userId="b84e4ebc77879e88" providerId="LiveId" clId="{BF4E907C-F68F-4A17-9F1F-6492EBB2FB6D}" dt="2020-10-25T16:14:57.686" v="15" actId="20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BF4E907C-F68F-4A17-9F1F-6492EBB2FB6D}" dt="2020-10-25T16:15:52.812" v="32" actId="20577"/>
        <pc:sldMkLst>
          <pc:docMk/>
          <pc:sldMk cId="74025746" sldId="634"/>
        </pc:sldMkLst>
        <pc:spChg chg="mod">
          <ac:chgData name="Dimitar Zahariev" userId="b84e4ebc77879e88" providerId="LiveId" clId="{BF4E907C-F68F-4A17-9F1F-6492EBB2FB6D}" dt="2020-10-25T16:15:52.812" v="32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0.823" v="33"/>
        <pc:sldMkLst>
          <pc:docMk/>
          <pc:sldMk cId="843234365" sldId="635"/>
        </pc:sldMkLst>
        <pc:spChg chg="mod">
          <ac:chgData name="Dimitar Zahariev" userId="b84e4ebc77879e88" providerId="LiveId" clId="{BF4E907C-F68F-4A17-9F1F-6492EBB2FB6D}" dt="2020-10-25T16:16:00.823" v="33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7.141" v="34"/>
        <pc:sldMkLst>
          <pc:docMk/>
          <pc:sldMk cId="3888234143" sldId="636"/>
        </pc:sldMkLst>
        <pc:spChg chg="mod">
          <ac:chgData name="Dimitar Zahariev" userId="b84e4ebc77879e88" providerId="LiveId" clId="{BF4E907C-F68F-4A17-9F1F-6492EBB2FB6D}" dt="2020-10-25T16:16:07.141" v="34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1.952" v="35"/>
        <pc:sldMkLst>
          <pc:docMk/>
          <pc:sldMk cId="1859371790" sldId="637"/>
        </pc:sldMkLst>
        <pc:spChg chg="mod">
          <ac:chgData name="Dimitar Zahariev" userId="b84e4ebc77879e88" providerId="LiveId" clId="{BF4E907C-F68F-4A17-9F1F-6492EBB2FB6D}" dt="2020-10-25T16:16:11.952" v="35"/>
          <ac:spMkLst>
            <pc:docMk/>
            <pc:sldMk cId="1859371790" sldId="63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7.937" v="36"/>
        <pc:sldMkLst>
          <pc:docMk/>
          <pc:sldMk cId="1505528129" sldId="638"/>
        </pc:sldMkLst>
        <pc:spChg chg="mod">
          <ac:chgData name="Dimitar Zahariev" userId="b84e4ebc77879e88" providerId="LiveId" clId="{BF4E907C-F68F-4A17-9F1F-6492EBB2FB6D}" dt="2020-10-25T16:16:17.937" v="36"/>
          <ac:spMkLst>
            <pc:docMk/>
            <pc:sldMk cId="1505528129" sldId="63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26.934" v="40" actId="20577"/>
        <pc:sldMkLst>
          <pc:docMk/>
          <pc:sldMk cId="2797812167" sldId="639"/>
        </pc:sldMkLst>
        <pc:spChg chg="mod">
          <ac:chgData name="Dimitar Zahariev" userId="b84e4ebc77879e88" providerId="LiveId" clId="{BF4E907C-F68F-4A17-9F1F-6492EBB2FB6D}" dt="2020-10-25T16:16:26.934" v="40" actId="20577"/>
          <ac:spMkLst>
            <pc:docMk/>
            <pc:sldMk cId="2797812167" sldId="63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4.001" v="41"/>
        <pc:sldMkLst>
          <pc:docMk/>
          <pc:sldMk cId="1991006843" sldId="640"/>
        </pc:sldMkLst>
        <pc:spChg chg="mod">
          <ac:chgData name="Dimitar Zahariev" userId="b84e4ebc77879e88" providerId="LiveId" clId="{BF4E907C-F68F-4A17-9F1F-6492EBB2FB6D}" dt="2020-10-25T16:16:34.001" v="41"/>
          <ac:spMkLst>
            <pc:docMk/>
            <pc:sldMk cId="1991006843" sldId="64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8.938" v="42"/>
        <pc:sldMkLst>
          <pc:docMk/>
          <pc:sldMk cId="402770696" sldId="641"/>
        </pc:sldMkLst>
        <pc:spChg chg="mod">
          <ac:chgData name="Dimitar Zahariev" userId="b84e4ebc77879e88" providerId="LiveId" clId="{BF4E907C-F68F-4A17-9F1F-6492EBB2FB6D}" dt="2020-10-25T16:16:38.938" v="42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45.156" v="43"/>
        <pc:sldMkLst>
          <pc:docMk/>
          <pc:sldMk cId="161505121" sldId="642"/>
        </pc:sldMkLst>
        <pc:spChg chg="mod">
          <ac:chgData name="Dimitar Zahariev" userId="b84e4ebc77879e88" providerId="LiveId" clId="{BF4E907C-F68F-4A17-9F1F-6492EBB2FB6D}" dt="2020-10-25T16:16:45.156" v="43"/>
          <ac:spMkLst>
            <pc:docMk/>
            <pc:sldMk cId="161505121" sldId="642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3.999" v="51" actId="20577"/>
        <pc:sldMkLst>
          <pc:docMk/>
          <pc:sldMk cId="663622569" sldId="643"/>
        </pc:sldMkLst>
        <pc:spChg chg="mod">
          <ac:chgData name="Dimitar Zahariev" userId="b84e4ebc77879e88" providerId="LiveId" clId="{BF4E907C-F68F-4A17-9F1F-6492EBB2FB6D}" dt="2020-10-25T16:16:53.999" v="51" actId="20577"/>
          <ac:spMkLst>
            <pc:docMk/>
            <pc:sldMk cId="663622569" sldId="643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9.713" v="52"/>
        <pc:sldMkLst>
          <pc:docMk/>
          <pc:sldMk cId="3880659476" sldId="644"/>
        </pc:sldMkLst>
        <pc:spChg chg="mod">
          <ac:chgData name="Dimitar Zahariev" userId="b84e4ebc77879e88" providerId="LiveId" clId="{BF4E907C-F68F-4A17-9F1F-6492EBB2FB6D}" dt="2020-10-25T16:16:59.713" v="52"/>
          <ac:spMkLst>
            <pc:docMk/>
            <pc:sldMk cId="3880659476" sldId="64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8:46.562" v="74" actId="20577"/>
        <pc:sldMkLst>
          <pc:docMk/>
          <pc:sldMk cId="3616817483" sldId="645"/>
        </pc:sldMkLst>
        <pc:spChg chg="mod">
          <ac:chgData name="Dimitar Zahariev" userId="b84e4ebc77879e88" providerId="LiveId" clId="{BF4E907C-F68F-4A17-9F1F-6492EBB2FB6D}" dt="2020-10-25T16:18:46.562" v="74" actId="20577"/>
          <ac:spMkLst>
            <pc:docMk/>
            <pc:sldMk cId="3616817483" sldId="64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4.454" v="61"/>
        <pc:sldMkLst>
          <pc:docMk/>
          <pc:sldMk cId="3457299360" sldId="646"/>
        </pc:sldMkLst>
        <pc:spChg chg="mod">
          <ac:chgData name="Dimitar Zahariev" userId="b84e4ebc77879e88" providerId="LiveId" clId="{BF4E907C-F68F-4A17-9F1F-6492EBB2FB6D}" dt="2020-10-25T16:17:14.454" v="61"/>
          <ac:spMkLst>
            <pc:docMk/>
            <pc:sldMk cId="3457299360" sldId="64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7.894" v="62"/>
        <pc:sldMkLst>
          <pc:docMk/>
          <pc:sldMk cId="2029531439" sldId="647"/>
        </pc:sldMkLst>
        <pc:spChg chg="mod">
          <ac:chgData name="Dimitar Zahariev" userId="b84e4ebc77879e88" providerId="LiveId" clId="{BF4E907C-F68F-4A17-9F1F-6492EBB2FB6D}" dt="2020-10-25T16:17:17.894" v="62"/>
          <ac:spMkLst>
            <pc:docMk/>
            <pc:sldMk cId="2029531439" sldId="64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3.258" v="63"/>
        <pc:sldMkLst>
          <pc:docMk/>
          <pc:sldMk cId="1601191591" sldId="648"/>
        </pc:sldMkLst>
        <pc:spChg chg="mod">
          <ac:chgData name="Dimitar Zahariev" userId="b84e4ebc77879e88" providerId="LiveId" clId="{BF4E907C-F68F-4A17-9F1F-6492EBB2FB6D}" dt="2020-10-25T16:17:23.258" v="63"/>
          <ac:spMkLst>
            <pc:docMk/>
            <pc:sldMk cId="1601191591" sldId="64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7.877" v="64"/>
        <pc:sldMkLst>
          <pc:docMk/>
          <pc:sldMk cId="1712199347" sldId="649"/>
        </pc:sldMkLst>
        <pc:spChg chg="mod">
          <ac:chgData name="Dimitar Zahariev" userId="b84e4ebc77879e88" providerId="LiveId" clId="{BF4E907C-F68F-4A17-9F1F-6492EBB2FB6D}" dt="2020-10-25T16:17:27.877" v="64"/>
          <ac:spMkLst>
            <pc:docMk/>
            <pc:sldMk cId="1712199347" sldId="64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32.421" v="65"/>
        <pc:sldMkLst>
          <pc:docMk/>
          <pc:sldMk cId="4192144262" sldId="650"/>
        </pc:sldMkLst>
        <pc:spChg chg="mod">
          <ac:chgData name="Dimitar Zahariev" userId="b84e4ebc77879e88" providerId="LiveId" clId="{BF4E907C-F68F-4A17-9F1F-6492EBB2FB6D}" dt="2020-10-25T16:17:32.421" v="65"/>
          <ac:spMkLst>
            <pc:docMk/>
            <pc:sldMk cId="4192144262" sldId="65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41.376" v="70" actId="20577"/>
        <pc:sldMkLst>
          <pc:docMk/>
          <pc:sldMk cId="505817423" sldId="651"/>
        </pc:sldMkLst>
        <pc:spChg chg="mod">
          <ac:chgData name="Dimitar Zahariev" userId="b84e4ebc77879e88" providerId="LiveId" clId="{BF4E907C-F68F-4A17-9F1F-6492EBB2FB6D}" dt="2020-10-25T16:17:41.376" v="70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BF4E907C-F68F-4A17-9F1F-6492EBB2FB6D}" dt="2020-10-28T09:24:52.430" v="123" actId="20577"/>
        <pc:sldMkLst>
          <pc:docMk/>
          <pc:sldMk cId="2051984067" sldId="652"/>
        </pc:sldMkLst>
        <pc:spChg chg="mod">
          <ac:chgData name="Dimitar Zahariev" userId="b84e4ebc77879e88" providerId="LiveId" clId="{BF4E907C-F68F-4A17-9F1F-6492EBB2FB6D}" dt="2020-10-28T09:24:52.430" v="123" actId="20577"/>
          <ac:spMkLst>
            <pc:docMk/>
            <pc:sldMk cId="2051984067" sldId="652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4EFAA6B5-39E3-4516-A05E-F9EAD1376125}"/>
    <pc:docChg chg="custSel addSld delSld modSld sldOrd">
      <pc:chgData name="Dimitar Zahariev" userId="b84e4ebc77879e88" providerId="LiveId" clId="{4EFAA6B5-39E3-4516-A05E-F9EAD1376125}" dt="2022-03-21T01:18:49.908" v="1019" actId="20577"/>
      <pc:docMkLst>
        <pc:docMk/>
      </pc:docMkLst>
      <pc:sldChg chg="del">
        <pc:chgData name="Dimitar Zahariev" userId="b84e4ebc77879e88" providerId="LiveId" clId="{4EFAA6B5-39E3-4516-A05E-F9EAD1376125}" dt="2022-03-21T00:43:25.951" v="22" actId="47"/>
        <pc:sldMkLst>
          <pc:docMk/>
          <pc:sldMk cId="2195762704" sldId="493"/>
        </pc:sldMkLst>
      </pc:sldChg>
      <pc:sldChg chg="modSp modAnim">
        <pc:chgData name="Dimitar Zahariev" userId="b84e4ebc77879e88" providerId="LiveId" clId="{4EFAA6B5-39E3-4516-A05E-F9EAD1376125}" dt="2022-03-21T00:44:38.474" v="65" actId="20577"/>
        <pc:sldMkLst>
          <pc:docMk/>
          <pc:sldMk cId="2827876956" sldId="633"/>
        </pc:sldMkLst>
        <pc:spChg chg="mod">
          <ac:chgData name="Dimitar Zahariev" userId="b84e4ebc77879e88" providerId="LiveId" clId="{4EFAA6B5-39E3-4516-A05E-F9EAD1376125}" dt="2022-03-21T00:44:38.474" v="65" actId="2057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ord modAnim">
        <pc:chgData name="Dimitar Zahariev" userId="b84e4ebc77879e88" providerId="LiveId" clId="{4EFAA6B5-39E3-4516-A05E-F9EAD1376125}" dt="2022-03-21T01:06:55.622" v="821" actId="20577"/>
        <pc:sldMkLst>
          <pc:docMk/>
          <pc:sldMk cId="74025746" sldId="634"/>
        </pc:sldMkLst>
        <pc:spChg chg="mod">
          <ac:chgData name="Dimitar Zahariev" userId="b84e4ebc77879e88" providerId="LiveId" clId="{4EFAA6B5-39E3-4516-A05E-F9EAD1376125}" dt="2022-03-21T01:06:55.622" v="821" actId="20577"/>
          <ac:spMkLst>
            <pc:docMk/>
            <pc:sldMk cId="74025746" sldId="634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6:33.493" v="817" actId="20577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6:39.685" v="818" actId="1076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4EFAA6B5-39E3-4516-A05E-F9EAD1376125}" dt="2022-03-21T01:06:46.223" v="819" actId="1076"/>
          <ac:picMkLst>
            <pc:docMk/>
            <pc:sldMk cId="74025746" sldId="634"/>
            <ac:picMk id="8" creationId="{2CEF1FDB-9BF8-4983-B3F2-A7A64CAF1700}"/>
          </ac:picMkLst>
        </pc:picChg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843234365" sldId="635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3888234143" sldId="636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1859371790" sldId="637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1505528129" sldId="638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2797812167" sldId="639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1991006843" sldId="640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402770696" sldId="641"/>
        </pc:sldMkLst>
      </pc:sldChg>
      <pc:sldChg chg="del">
        <pc:chgData name="Dimitar Zahariev" userId="b84e4ebc77879e88" providerId="LiveId" clId="{4EFAA6B5-39E3-4516-A05E-F9EAD1376125}" dt="2022-03-21T00:44:58.505" v="68" actId="47"/>
        <pc:sldMkLst>
          <pc:docMk/>
          <pc:sldMk cId="161505121" sldId="642"/>
        </pc:sldMkLst>
      </pc:sldChg>
      <pc:sldChg chg="del">
        <pc:chgData name="Dimitar Zahariev" userId="b84e4ebc77879e88" providerId="LiveId" clId="{4EFAA6B5-39E3-4516-A05E-F9EAD1376125}" dt="2022-03-21T00:43:47.002" v="35" actId="47"/>
        <pc:sldMkLst>
          <pc:docMk/>
          <pc:sldMk cId="384698199" sldId="653"/>
        </pc:sldMkLst>
      </pc:sldChg>
      <pc:sldChg chg="modSp add mod">
        <pc:chgData name="Dimitar Zahariev" userId="b84e4ebc77879e88" providerId="LiveId" clId="{4EFAA6B5-39E3-4516-A05E-F9EAD1376125}" dt="2022-03-21T00:43:23.107" v="21" actId="20577"/>
        <pc:sldMkLst>
          <pc:docMk/>
          <pc:sldMk cId="3033245575" sldId="1088"/>
        </pc:sldMkLst>
        <pc:spChg chg="mod">
          <ac:chgData name="Dimitar Zahariev" userId="b84e4ebc77879e88" providerId="LiveId" clId="{4EFAA6B5-39E3-4516-A05E-F9EAD1376125}" dt="2022-03-21T00:43:16.282" v="6" actId="20577"/>
          <ac:spMkLst>
            <pc:docMk/>
            <pc:sldMk cId="3033245575" sldId="1088"/>
            <ac:spMk id="4" creationId="{BEB5BB41-09D4-4E9F-8C80-EE8709171CB3}"/>
          </ac:spMkLst>
        </pc:spChg>
        <pc:spChg chg="mod">
          <ac:chgData name="Dimitar Zahariev" userId="b84e4ebc77879e88" providerId="LiveId" clId="{4EFAA6B5-39E3-4516-A05E-F9EAD1376125}" dt="2022-03-21T00:43:23.107" v="21" actId="20577"/>
          <ac:spMkLst>
            <pc:docMk/>
            <pc:sldMk cId="3033245575" sldId="1088"/>
            <ac:spMk id="5" creationId="{11A1BDA3-1568-4FA9-867E-D3CB207F2824}"/>
          </ac:spMkLst>
        </pc:spChg>
      </pc:sldChg>
      <pc:sldChg chg="modSp add mod">
        <pc:chgData name="Dimitar Zahariev" userId="b84e4ebc77879e88" providerId="LiveId" clId="{4EFAA6B5-39E3-4516-A05E-F9EAD1376125}" dt="2022-03-21T00:43:44.273" v="34" actId="20577"/>
        <pc:sldMkLst>
          <pc:docMk/>
          <pc:sldMk cId="3819066428" sldId="1089"/>
        </pc:sldMkLst>
        <pc:spChg chg="mod">
          <ac:chgData name="Dimitar Zahariev" userId="b84e4ebc77879e88" providerId="LiveId" clId="{4EFAA6B5-39E3-4516-A05E-F9EAD1376125}" dt="2022-03-21T00:43:44.273" v="34" actId="20577"/>
          <ac:spMkLst>
            <pc:docMk/>
            <pc:sldMk cId="3819066428" sldId="1089"/>
            <ac:spMk id="5" creationId="{11A1BDA3-1568-4FA9-867E-D3CB207F2824}"/>
          </ac:spMkLst>
        </pc:spChg>
      </pc:sldChg>
      <pc:sldChg chg="modSp add mod">
        <pc:chgData name="Dimitar Zahariev" userId="b84e4ebc77879e88" providerId="LiveId" clId="{4EFAA6B5-39E3-4516-A05E-F9EAD1376125}" dt="2022-03-21T00:45:45.472" v="98" actId="20577"/>
        <pc:sldMkLst>
          <pc:docMk/>
          <pc:sldMk cId="3487681367" sldId="1090"/>
        </pc:sldMkLst>
        <pc:spChg chg="mod">
          <ac:chgData name="Dimitar Zahariev" userId="b84e4ebc77879e88" providerId="LiveId" clId="{4EFAA6B5-39E3-4516-A05E-F9EAD1376125}" dt="2022-03-21T00:45:17.829" v="88" actId="20577"/>
          <ac:spMkLst>
            <pc:docMk/>
            <pc:sldMk cId="3487681367" sldId="1090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45:45.472" v="98" actId="20577"/>
          <ac:spMkLst>
            <pc:docMk/>
            <pc:sldMk cId="3487681367" sldId="1090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45:31.911" v="90" actId="1076"/>
          <ac:picMkLst>
            <pc:docMk/>
            <pc:sldMk cId="3487681367" sldId="1090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46:40.433" v="133" actId="20577"/>
        <pc:sldMkLst>
          <pc:docMk/>
          <pc:sldMk cId="253299810" sldId="1091"/>
        </pc:sldMkLst>
        <pc:spChg chg="mod">
          <ac:chgData name="Dimitar Zahariev" userId="b84e4ebc77879e88" providerId="LiveId" clId="{4EFAA6B5-39E3-4516-A05E-F9EAD1376125}" dt="2022-03-21T00:45:51.337" v="100" actId="20577"/>
          <ac:spMkLst>
            <pc:docMk/>
            <pc:sldMk cId="253299810" sldId="1091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46:40.433" v="133" actId="20577"/>
          <ac:spMkLst>
            <pc:docMk/>
            <pc:sldMk cId="253299810" sldId="1091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46:09.998" v="103" actId="1076"/>
          <ac:picMkLst>
            <pc:docMk/>
            <pc:sldMk cId="253299810" sldId="1091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0:49:13.674" v="197" actId="20577"/>
        <pc:sldMkLst>
          <pc:docMk/>
          <pc:sldMk cId="1101567227" sldId="1092"/>
        </pc:sldMkLst>
        <pc:spChg chg="mod">
          <ac:chgData name="Dimitar Zahariev" userId="b84e4ebc77879e88" providerId="LiveId" clId="{4EFAA6B5-39E3-4516-A05E-F9EAD1376125}" dt="2022-03-21T00:46:46.715" v="135" actId="20577"/>
          <ac:spMkLst>
            <pc:docMk/>
            <pc:sldMk cId="1101567227" sldId="1092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49:13.674" v="197" actId="20577"/>
          <ac:spMkLst>
            <pc:docMk/>
            <pc:sldMk cId="1101567227" sldId="1092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48:54.957" v="162" actId="1036"/>
          <ac:picMkLst>
            <pc:docMk/>
            <pc:sldMk cId="1101567227" sldId="1092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49:52.449" v="212" actId="20577"/>
        <pc:sldMkLst>
          <pc:docMk/>
          <pc:sldMk cId="735594452" sldId="1093"/>
        </pc:sldMkLst>
        <pc:spChg chg="mod">
          <ac:chgData name="Dimitar Zahariev" userId="b84e4ebc77879e88" providerId="LiveId" clId="{4EFAA6B5-39E3-4516-A05E-F9EAD1376125}" dt="2022-03-21T00:49:28.033" v="200" actId="20577"/>
          <ac:spMkLst>
            <pc:docMk/>
            <pc:sldMk cId="735594452" sldId="1093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49:52.449" v="212" actId="20577"/>
          <ac:spMkLst>
            <pc:docMk/>
            <pc:sldMk cId="735594452" sldId="1093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49:33.191" v="201" actId="1076"/>
          <ac:picMkLst>
            <pc:docMk/>
            <pc:sldMk cId="735594452" sldId="1093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50:57.415" v="235" actId="20577"/>
        <pc:sldMkLst>
          <pc:docMk/>
          <pc:sldMk cId="319038525" sldId="1094"/>
        </pc:sldMkLst>
        <pc:spChg chg="mod">
          <ac:chgData name="Dimitar Zahariev" userId="b84e4ebc77879e88" providerId="LiveId" clId="{4EFAA6B5-39E3-4516-A05E-F9EAD1376125}" dt="2022-03-21T00:50:17.812" v="213" actId="20577"/>
          <ac:spMkLst>
            <pc:docMk/>
            <pc:sldMk cId="319038525" sldId="1094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0:57.415" v="235" actId="20577"/>
          <ac:spMkLst>
            <pc:docMk/>
            <pc:sldMk cId="319038525" sldId="1094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0:38.198" v="216" actId="1076"/>
          <ac:picMkLst>
            <pc:docMk/>
            <pc:sldMk cId="319038525" sldId="1094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51:50.615" v="277" actId="20577"/>
        <pc:sldMkLst>
          <pc:docMk/>
          <pc:sldMk cId="1974855832" sldId="1095"/>
        </pc:sldMkLst>
        <pc:spChg chg="mod">
          <ac:chgData name="Dimitar Zahariev" userId="b84e4ebc77879e88" providerId="LiveId" clId="{4EFAA6B5-39E3-4516-A05E-F9EAD1376125}" dt="2022-03-21T00:51:02.929" v="237" actId="20577"/>
          <ac:spMkLst>
            <pc:docMk/>
            <pc:sldMk cId="1974855832" sldId="1095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1:50.615" v="277" actId="20577"/>
          <ac:spMkLst>
            <pc:docMk/>
            <pc:sldMk cId="1974855832" sldId="1095"/>
            <ac:spMk id="5" creationId="{694965A4-39C1-4B8F-8B3E-0360CBE0F5FC}"/>
          </ac:spMkLst>
        </pc:spChg>
      </pc:sldChg>
      <pc:sldChg chg="modSp add mod modAnim">
        <pc:chgData name="Dimitar Zahariev" userId="b84e4ebc77879e88" providerId="LiveId" clId="{4EFAA6B5-39E3-4516-A05E-F9EAD1376125}" dt="2022-03-21T00:52:41.282" v="305" actId="20577"/>
        <pc:sldMkLst>
          <pc:docMk/>
          <pc:sldMk cId="3756011469" sldId="1096"/>
        </pc:sldMkLst>
        <pc:spChg chg="mod">
          <ac:chgData name="Dimitar Zahariev" userId="b84e4ebc77879e88" providerId="LiveId" clId="{4EFAA6B5-39E3-4516-A05E-F9EAD1376125}" dt="2022-03-21T00:51:54.787" v="279" actId="20577"/>
          <ac:spMkLst>
            <pc:docMk/>
            <pc:sldMk cId="3756011469" sldId="1096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2:41.282" v="305" actId="20577"/>
          <ac:spMkLst>
            <pc:docMk/>
            <pc:sldMk cId="3756011469" sldId="1096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2:21.638" v="283" actId="1076"/>
          <ac:picMkLst>
            <pc:docMk/>
            <pc:sldMk cId="3756011469" sldId="1096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53:27.058" v="334" actId="20577"/>
        <pc:sldMkLst>
          <pc:docMk/>
          <pc:sldMk cId="1057225380" sldId="1097"/>
        </pc:sldMkLst>
        <pc:spChg chg="mod">
          <ac:chgData name="Dimitar Zahariev" userId="b84e4ebc77879e88" providerId="LiveId" clId="{4EFAA6B5-39E3-4516-A05E-F9EAD1376125}" dt="2022-03-21T00:53:02.343" v="307" actId="20577"/>
          <ac:spMkLst>
            <pc:docMk/>
            <pc:sldMk cId="1057225380" sldId="1097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3:27.058" v="334" actId="20577"/>
          <ac:spMkLst>
            <pc:docMk/>
            <pc:sldMk cId="1057225380" sldId="1097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3:10.127" v="309" actId="1076"/>
          <ac:picMkLst>
            <pc:docMk/>
            <pc:sldMk cId="1057225380" sldId="1097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54:46.306" v="340"/>
        <pc:sldMkLst>
          <pc:docMk/>
          <pc:sldMk cId="2756160516" sldId="1098"/>
        </pc:sldMkLst>
        <pc:spChg chg="mod">
          <ac:chgData name="Dimitar Zahariev" userId="b84e4ebc77879e88" providerId="LiveId" clId="{4EFAA6B5-39E3-4516-A05E-F9EAD1376125}" dt="2022-03-21T00:53:32.449" v="335" actId="20577"/>
          <ac:spMkLst>
            <pc:docMk/>
            <pc:sldMk cId="2756160516" sldId="1098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4:46.306" v="340"/>
          <ac:spMkLst>
            <pc:docMk/>
            <pc:sldMk cId="2756160516" sldId="1098"/>
            <ac:spMk id="5" creationId="{694965A4-39C1-4B8F-8B3E-0360CBE0F5FC}"/>
          </ac:spMkLst>
        </pc:spChg>
      </pc:sldChg>
      <pc:sldChg chg="modSp add mod">
        <pc:chgData name="Dimitar Zahariev" userId="b84e4ebc77879e88" providerId="LiveId" clId="{4EFAA6B5-39E3-4516-A05E-F9EAD1376125}" dt="2022-03-21T00:55:36.496" v="419" actId="20577"/>
        <pc:sldMkLst>
          <pc:docMk/>
          <pc:sldMk cId="2692860721" sldId="1099"/>
        </pc:sldMkLst>
        <pc:spChg chg="mod">
          <ac:chgData name="Dimitar Zahariev" userId="b84e4ebc77879e88" providerId="LiveId" clId="{4EFAA6B5-39E3-4516-A05E-F9EAD1376125}" dt="2022-03-21T00:55:36.496" v="419" actId="20577"/>
          <ac:spMkLst>
            <pc:docMk/>
            <pc:sldMk cId="2692860721" sldId="1099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5:30.545" v="418" actId="20577"/>
          <ac:spMkLst>
            <pc:docMk/>
            <pc:sldMk cId="2692860721" sldId="1099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5:05.231" v="343" actId="1076"/>
          <ac:picMkLst>
            <pc:docMk/>
            <pc:sldMk cId="2692860721" sldId="1099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0:56:57.355" v="474" actId="20577"/>
        <pc:sldMkLst>
          <pc:docMk/>
          <pc:sldMk cId="4166091597" sldId="1100"/>
        </pc:sldMkLst>
        <pc:spChg chg="mod">
          <ac:chgData name="Dimitar Zahariev" userId="b84e4ebc77879e88" providerId="LiveId" clId="{4EFAA6B5-39E3-4516-A05E-F9EAD1376125}" dt="2022-03-21T00:55:45.960" v="420" actId="20577"/>
          <ac:spMkLst>
            <pc:docMk/>
            <pc:sldMk cId="4166091597" sldId="1100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6:57.355" v="474" actId="20577"/>
          <ac:spMkLst>
            <pc:docMk/>
            <pc:sldMk cId="4166091597" sldId="1100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6:25.510" v="426" actId="1076"/>
          <ac:picMkLst>
            <pc:docMk/>
            <pc:sldMk cId="4166091597" sldId="1100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58:05.429" v="481"/>
        <pc:sldMkLst>
          <pc:docMk/>
          <pc:sldMk cId="3928189077" sldId="1101"/>
        </pc:sldMkLst>
        <pc:spChg chg="mod">
          <ac:chgData name="Dimitar Zahariev" userId="b84e4ebc77879e88" providerId="LiveId" clId="{4EFAA6B5-39E3-4516-A05E-F9EAD1376125}" dt="2022-03-21T00:57:04.784" v="475" actId="20577"/>
          <ac:spMkLst>
            <pc:docMk/>
            <pc:sldMk cId="3928189077" sldId="1101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8:05.429" v="481"/>
          <ac:spMkLst>
            <pc:docMk/>
            <pc:sldMk cId="3928189077" sldId="1101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7:39.302" v="477" actId="1076"/>
          <ac:picMkLst>
            <pc:docMk/>
            <pc:sldMk cId="3928189077" sldId="1101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0:59:06" v="489"/>
        <pc:sldMkLst>
          <pc:docMk/>
          <pc:sldMk cId="3208315746" sldId="1102"/>
        </pc:sldMkLst>
        <pc:spChg chg="mod">
          <ac:chgData name="Dimitar Zahariev" userId="b84e4ebc77879e88" providerId="LiveId" clId="{4EFAA6B5-39E3-4516-A05E-F9EAD1376125}" dt="2022-03-21T00:58:10.017" v="482" actId="20577"/>
          <ac:spMkLst>
            <pc:docMk/>
            <pc:sldMk cId="3208315746" sldId="1102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0:59:06" v="489"/>
          <ac:spMkLst>
            <pc:docMk/>
            <pc:sldMk cId="3208315746" sldId="1102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0:58:34.061" v="485" actId="1076"/>
          <ac:picMkLst>
            <pc:docMk/>
            <pc:sldMk cId="3208315746" sldId="1102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00:11.793" v="544" actId="20577"/>
        <pc:sldMkLst>
          <pc:docMk/>
          <pc:sldMk cId="2078545616" sldId="1103"/>
        </pc:sldMkLst>
        <pc:spChg chg="mod">
          <ac:chgData name="Dimitar Zahariev" userId="b84e4ebc77879e88" providerId="LiveId" clId="{4EFAA6B5-39E3-4516-A05E-F9EAD1376125}" dt="2022-03-21T00:59:12.946" v="490" actId="20577"/>
          <ac:spMkLst>
            <pc:docMk/>
            <pc:sldMk cId="2078545616" sldId="1103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0:11.793" v="544" actId="20577"/>
          <ac:spMkLst>
            <pc:docMk/>
            <pc:sldMk cId="2078545616" sldId="1103"/>
            <ac:spMk id="5" creationId="{694965A4-39C1-4B8F-8B3E-0360CBE0F5FC}"/>
          </ac:spMkLst>
        </pc:spChg>
      </pc:sldChg>
      <pc:sldChg chg="modSp add mod">
        <pc:chgData name="Dimitar Zahariev" userId="b84e4ebc77879e88" providerId="LiveId" clId="{4EFAA6B5-39E3-4516-A05E-F9EAD1376125}" dt="2022-03-21T01:00:57.137" v="571" actId="20577"/>
        <pc:sldMkLst>
          <pc:docMk/>
          <pc:sldMk cId="1237349561" sldId="1104"/>
        </pc:sldMkLst>
        <pc:spChg chg="mod">
          <ac:chgData name="Dimitar Zahariev" userId="b84e4ebc77879e88" providerId="LiveId" clId="{4EFAA6B5-39E3-4516-A05E-F9EAD1376125}" dt="2022-03-21T01:00:57.137" v="571" actId="20577"/>
          <ac:spMkLst>
            <pc:docMk/>
            <pc:sldMk cId="1237349561" sldId="1104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0:51.817" v="570" actId="20577"/>
          <ac:spMkLst>
            <pc:docMk/>
            <pc:sldMk cId="1237349561" sldId="1104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0:32.030" v="546" actId="1076"/>
          <ac:picMkLst>
            <pc:docMk/>
            <pc:sldMk cId="1237349561" sldId="1104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1:02:36.646" v="679" actId="20577"/>
        <pc:sldMkLst>
          <pc:docMk/>
          <pc:sldMk cId="4142554982" sldId="1105"/>
        </pc:sldMkLst>
        <pc:spChg chg="mod">
          <ac:chgData name="Dimitar Zahariev" userId="b84e4ebc77879e88" providerId="LiveId" clId="{4EFAA6B5-39E3-4516-A05E-F9EAD1376125}" dt="2022-03-21T01:01:03.378" v="572" actId="20577"/>
          <ac:spMkLst>
            <pc:docMk/>
            <pc:sldMk cId="4142554982" sldId="1105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2:36.646" v="679" actId="20577"/>
          <ac:spMkLst>
            <pc:docMk/>
            <pc:sldMk cId="4142554982" sldId="1105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1:59.406" v="576" actId="1076"/>
          <ac:picMkLst>
            <pc:docMk/>
            <pc:sldMk cId="4142554982" sldId="1105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1:03:22.799" v="701" actId="20577"/>
        <pc:sldMkLst>
          <pc:docMk/>
          <pc:sldMk cId="3037918234" sldId="1106"/>
        </pc:sldMkLst>
        <pc:spChg chg="mod">
          <ac:chgData name="Dimitar Zahariev" userId="b84e4ebc77879e88" providerId="LiveId" clId="{4EFAA6B5-39E3-4516-A05E-F9EAD1376125}" dt="2022-03-21T01:02:41.880" v="680" actId="20577"/>
          <ac:spMkLst>
            <pc:docMk/>
            <pc:sldMk cId="3037918234" sldId="1106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3:22.799" v="701" actId="20577"/>
          <ac:spMkLst>
            <pc:docMk/>
            <pc:sldMk cId="3037918234" sldId="1106"/>
            <ac:spMk id="5" creationId="{694965A4-39C1-4B8F-8B3E-0360CBE0F5FC}"/>
          </ac:spMkLst>
        </pc:spChg>
      </pc:sldChg>
      <pc:sldChg chg="modSp add mod modAnim">
        <pc:chgData name="Dimitar Zahariev" userId="b84e4ebc77879e88" providerId="LiveId" clId="{4EFAA6B5-39E3-4516-A05E-F9EAD1376125}" dt="2022-03-21T01:04:22.193" v="736" actId="20577"/>
        <pc:sldMkLst>
          <pc:docMk/>
          <pc:sldMk cId="341383686" sldId="1107"/>
        </pc:sldMkLst>
        <pc:spChg chg="mod">
          <ac:chgData name="Dimitar Zahariev" userId="b84e4ebc77879e88" providerId="LiveId" clId="{4EFAA6B5-39E3-4516-A05E-F9EAD1376125}" dt="2022-03-21T01:03:30.025" v="702" actId="20577"/>
          <ac:spMkLst>
            <pc:docMk/>
            <pc:sldMk cId="341383686" sldId="1107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4:22.193" v="736" actId="20577"/>
          <ac:spMkLst>
            <pc:docMk/>
            <pc:sldMk cId="341383686" sldId="1107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3:50.262" v="705" actId="1076"/>
          <ac:picMkLst>
            <pc:docMk/>
            <pc:sldMk cId="341383686" sldId="1107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05:11.007" v="749" actId="20577"/>
        <pc:sldMkLst>
          <pc:docMk/>
          <pc:sldMk cId="2713671080" sldId="1108"/>
        </pc:sldMkLst>
        <pc:spChg chg="mod">
          <ac:chgData name="Dimitar Zahariev" userId="b84e4ebc77879e88" providerId="LiveId" clId="{4EFAA6B5-39E3-4516-A05E-F9EAD1376125}" dt="2022-03-21T01:04:32.734" v="739" actId="20577"/>
          <ac:spMkLst>
            <pc:docMk/>
            <pc:sldMk cId="2713671080" sldId="1108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5:11.007" v="749" actId="20577"/>
          <ac:spMkLst>
            <pc:docMk/>
            <pc:sldMk cId="2713671080" sldId="1108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4:38.542" v="740" actId="1076"/>
          <ac:picMkLst>
            <pc:docMk/>
            <pc:sldMk cId="2713671080" sldId="1108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1:08:02.301" v="838"/>
        <pc:sldMkLst>
          <pc:docMk/>
          <pc:sldMk cId="3670758731" sldId="1109"/>
        </pc:sldMkLst>
        <pc:spChg chg="mod">
          <ac:chgData name="Dimitar Zahariev" userId="b84e4ebc77879e88" providerId="LiveId" clId="{4EFAA6B5-39E3-4516-A05E-F9EAD1376125}" dt="2022-03-21T01:06:58.365" v="822" actId="20577"/>
          <ac:spMkLst>
            <pc:docMk/>
            <pc:sldMk cId="3670758731" sldId="1109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8:02.301" v="838"/>
          <ac:spMkLst>
            <pc:docMk/>
            <pc:sldMk cId="3670758731" sldId="1109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7:44.365" v="828" actId="1076"/>
          <ac:picMkLst>
            <pc:docMk/>
            <pc:sldMk cId="3670758731" sldId="1109"/>
            <ac:picMk id="6" creationId="{D386F94F-3675-4D10-9D9B-2730F0219573}"/>
          </ac:picMkLst>
        </pc:picChg>
        <pc:picChg chg="mod">
          <ac:chgData name="Dimitar Zahariev" userId="b84e4ebc77879e88" providerId="LiveId" clId="{4EFAA6B5-39E3-4516-A05E-F9EAD1376125}" dt="2022-03-21T01:07:37.165" v="827" actId="1076"/>
          <ac:picMkLst>
            <pc:docMk/>
            <pc:sldMk cId="3670758731" sldId="1109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1:09:59.965" v="850" actId="1076"/>
        <pc:sldMkLst>
          <pc:docMk/>
          <pc:sldMk cId="1847438731" sldId="1110"/>
        </pc:sldMkLst>
        <pc:spChg chg="mod">
          <ac:chgData name="Dimitar Zahariev" userId="b84e4ebc77879e88" providerId="LiveId" clId="{4EFAA6B5-39E3-4516-A05E-F9EAD1376125}" dt="2022-03-21T01:08:42.209" v="841" actId="20577"/>
          <ac:spMkLst>
            <pc:docMk/>
            <pc:sldMk cId="1847438731" sldId="1110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09:35.354" v="848"/>
          <ac:spMkLst>
            <pc:docMk/>
            <pc:sldMk cId="1847438731" sldId="1110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09:40.901" v="849" actId="1076"/>
          <ac:picMkLst>
            <pc:docMk/>
            <pc:sldMk cId="1847438731" sldId="1110"/>
            <ac:picMk id="6" creationId="{D386F94F-3675-4D10-9D9B-2730F0219573}"/>
          </ac:picMkLst>
        </pc:picChg>
        <pc:picChg chg="mod">
          <ac:chgData name="Dimitar Zahariev" userId="b84e4ebc77879e88" providerId="LiveId" clId="{4EFAA6B5-39E3-4516-A05E-F9EAD1376125}" dt="2022-03-21T01:09:59.965" v="850" actId="1076"/>
          <ac:picMkLst>
            <pc:docMk/>
            <pc:sldMk cId="1847438731" sldId="1110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11:18.249" v="861"/>
        <pc:sldMkLst>
          <pc:docMk/>
          <pc:sldMk cId="1565759186" sldId="1111"/>
        </pc:sldMkLst>
        <pc:spChg chg="mod">
          <ac:chgData name="Dimitar Zahariev" userId="b84e4ebc77879e88" providerId="LiveId" clId="{4EFAA6B5-39E3-4516-A05E-F9EAD1376125}" dt="2022-03-21T01:10:25.359" v="853" actId="20577"/>
          <ac:spMkLst>
            <pc:docMk/>
            <pc:sldMk cId="1565759186" sldId="1111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1:18.249" v="861"/>
          <ac:spMkLst>
            <pc:docMk/>
            <pc:sldMk cId="1565759186" sldId="1111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1:04.109" v="859" actId="1076"/>
          <ac:picMkLst>
            <pc:docMk/>
            <pc:sldMk cId="1565759186" sldId="1111"/>
            <ac:picMk id="6" creationId="{D386F94F-3675-4D10-9D9B-2730F0219573}"/>
          </ac:picMkLst>
        </pc:picChg>
        <pc:picChg chg="mod">
          <ac:chgData name="Dimitar Zahariev" userId="b84e4ebc77879e88" providerId="LiveId" clId="{4EFAA6B5-39E3-4516-A05E-F9EAD1376125}" dt="2022-03-21T01:10:58.373" v="858" actId="1076"/>
          <ac:picMkLst>
            <pc:docMk/>
            <pc:sldMk cId="1565759186" sldId="1111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12:56.138" v="871"/>
        <pc:sldMkLst>
          <pc:docMk/>
          <pc:sldMk cId="2982412090" sldId="1112"/>
        </pc:sldMkLst>
        <pc:spChg chg="mod">
          <ac:chgData name="Dimitar Zahariev" userId="b84e4ebc77879e88" providerId="LiveId" clId="{4EFAA6B5-39E3-4516-A05E-F9EAD1376125}" dt="2022-03-21T01:12:06.985" v="864" actId="20577"/>
          <ac:spMkLst>
            <pc:docMk/>
            <pc:sldMk cId="2982412090" sldId="1112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2:56.138" v="871"/>
          <ac:spMkLst>
            <pc:docMk/>
            <pc:sldMk cId="2982412090" sldId="1112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2:34.669" v="868" actId="1076"/>
          <ac:picMkLst>
            <pc:docMk/>
            <pc:sldMk cId="2982412090" sldId="1112"/>
            <ac:picMk id="6" creationId="{D386F94F-3675-4D10-9D9B-2730F0219573}"/>
          </ac:picMkLst>
        </pc:picChg>
      </pc:sldChg>
      <pc:sldChg chg="modSp add mod">
        <pc:chgData name="Dimitar Zahariev" userId="b84e4ebc77879e88" providerId="LiveId" clId="{4EFAA6B5-39E3-4516-A05E-F9EAD1376125}" dt="2022-03-21T01:13:58.398" v="894" actId="20577"/>
        <pc:sldMkLst>
          <pc:docMk/>
          <pc:sldMk cId="1700006936" sldId="1113"/>
        </pc:sldMkLst>
        <pc:spChg chg="mod">
          <ac:chgData name="Dimitar Zahariev" userId="b84e4ebc77879e88" providerId="LiveId" clId="{4EFAA6B5-39E3-4516-A05E-F9EAD1376125}" dt="2022-03-21T01:13:04.160" v="874" actId="20577"/>
          <ac:spMkLst>
            <pc:docMk/>
            <pc:sldMk cId="1700006936" sldId="1113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3:58.398" v="894" actId="20577"/>
          <ac:spMkLst>
            <pc:docMk/>
            <pc:sldMk cId="1700006936" sldId="1113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3:48.236" v="885" actId="1076"/>
          <ac:picMkLst>
            <pc:docMk/>
            <pc:sldMk cId="1700006936" sldId="1113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15:06.512" v="932" actId="20577"/>
        <pc:sldMkLst>
          <pc:docMk/>
          <pc:sldMk cId="1603150352" sldId="1114"/>
        </pc:sldMkLst>
        <pc:spChg chg="mod">
          <ac:chgData name="Dimitar Zahariev" userId="b84e4ebc77879e88" providerId="LiveId" clId="{4EFAA6B5-39E3-4516-A05E-F9EAD1376125}" dt="2022-03-21T01:14:21.272" v="897" actId="20577"/>
          <ac:spMkLst>
            <pc:docMk/>
            <pc:sldMk cId="1603150352" sldId="1114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5:06.512" v="932" actId="20577"/>
          <ac:spMkLst>
            <pc:docMk/>
            <pc:sldMk cId="1603150352" sldId="1114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4:58.005" v="914" actId="1076"/>
          <ac:picMkLst>
            <pc:docMk/>
            <pc:sldMk cId="1603150352" sldId="1114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16:34.075" v="944"/>
        <pc:sldMkLst>
          <pc:docMk/>
          <pc:sldMk cId="2582087587" sldId="1115"/>
        </pc:sldMkLst>
        <pc:spChg chg="mod">
          <ac:chgData name="Dimitar Zahariev" userId="b84e4ebc77879e88" providerId="LiveId" clId="{4EFAA6B5-39E3-4516-A05E-F9EAD1376125}" dt="2022-03-21T01:15:22.816" v="935" actId="20577"/>
          <ac:spMkLst>
            <pc:docMk/>
            <pc:sldMk cId="2582087587" sldId="1115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6:34.075" v="944"/>
          <ac:spMkLst>
            <pc:docMk/>
            <pc:sldMk cId="2582087587" sldId="1115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6:18.997" v="941" actId="1076"/>
          <ac:picMkLst>
            <pc:docMk/>
            <pc:sldMk cId="2582087587" sldId="1115"/>
            <ac:picMk id="6" creationId="{D386F94F-3675-4D10-9D9B-2730F0219573}"/>
          </ac:picMkLst>
        </pc:picChg>
        <pc:picChg chg="mod">
          <ac:chgData name="Dimitar Zahariev" userId="b84e4ebc77879e88" providerId="LiveId" clId="{4EFAA6B5-39E3-4516-A05E-F9EAD1376125}" dt="2022-03-21T01:15:48.300" v="940" actId="1076"/>
          <ac:picMkLst>
            <pc:docMk/>
            <pc:sldMk cId="2582087587" sldId="1115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4EFAA6B5-39E3-4516-A05E-F9EAD1376125}" dt="2022-03-21T01:17:57.728" v="974" actId="20577"/>
        <pc:sldMkLst>
          <pc:docMk/>
          <pc:sldMk cId="1809964553" sldId="1116"/>
        </pc:sldMkLst>
        <pc:spChg chg="mod">
          <ac:chgData name="Dimitar Zahariev" userId="b84e4ebc77879e88" providerId="LiveId" clId="{4EFAA6B5-39E3-4516-A05E-F9EAD1376125}" dt="2022-03-21T01:16:45.022" v="947" actId="20577"/>
          <ac:spMkLst>
            <pc:docMk/>
            <pc:sldMk cId="1809964553" sldId="1116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7:57.728" v="974" actId="20577"/>
          <ac:spMkLst>
            <pc:docMk/>
            <pc:sldMk cId="1809964553" sldId="1116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7:27.596" v="954" actId="1076"/>
          <ac:picMkLst>
            <pc:docMk/>
            <pc:sldMk cId="1809964553" sldId="1116"/>
            <ac:picMk id="6" creationId="{D386F94F-3675-4D10-9D9B-2730F0219573}"/>
          </ac:picMkLst>
        </pc:picChg>
        <pc:picChg chg="mod">
          <ac:chgData name="Dimitar Zahariev" userId="b84e4ebc77879e88" providerId="LiveId" clId="{4EFAA6B5-39E3-4516-A05E-F9EAD1376125}" dt="2022-03-21T01:17:19.836" v="953" actId="1076"/>
          <ac:picMkLst>
            <pc:docMk/>
            <pc:sldMk cId="1809964553" sldId="1116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4EFAA6B5-39E3-4516-A05E-F9EAD1376125}" dt="2022-03-21T01:18:49.908" v="1019" actId="20577"/>
        <pc:sldMkLst>
          <pc:docMk/>
          <pc:sldMk cId="3438544119" sldId="1117"/>
        </pc:sldMkLst>
        <pc:spChg chg="mod">
          <ac:chgData name="Dimitar Zahariev" userId="b84e4ebc77879e88" providerId="LiveId" clId="{4EFAA6B5-39E3-4516-A05E-F9EAD1376125}" dt="2022-03-21T01:18:07.716" v="977" actId="20577"/>
          <ac:spMkLst>
            <pc:docMk/>
            <pc:sldMk cId="3438544119" sldId="1117"/>
            <ac:spMk id="4" creationId="{414941EF-0CB9-4330-84B3-5BA775EFC502}"/>
          </ac:spMkLst>
        </pc:spChg>
        <pc:spChg chg="mod">
          <ac:chgData name="Dimitar Zahariev" userId="b84e4ebc77879e88" providerId="LiveId" clId="{4EFAA6B5-39E3-4516-A05E-F9EAD1376125}" dt="2022-03-21T01:18:49.908" v="1019" actId="20577"/>
          <ac:spMkLst>
            <pc:docMk/>
            <pc:sldMk cId="3438544119" sldId="1117"/>
            <ac:spMk id="5" creationId="{694965A4-39C1-4B8F-8B3E-0360CBE0F5FC}"/>
          </ac:spMkLst>
        </pc:spChg>
        <pc:picChg chg="mod">
          <ac:chgData name="Dimitar Zahariev" userId="b84e4ebc77879e88" providerId="LiveId" clId="{4EFAA6B5-39E3-4516-A05E-F9EAD1376125}" dt="2022-03-21T01:18:28.316" v="980" actId="1076"/>
          <ac:picMkLst>
            <pc:docMk/>
            <pc:sldMk cId="3438544119" sldId="1117"/>
            <ac:picMk id="8" creationId="{2CEF1FDB-9BF8-4983-B3F2-A7A64CAF1700}"/>
          </ac:picMkLst>
        </pc:picChg>
      </pc:sldChg>
    </pc:docChg>
  </pc:docChgLst>
  <pc:docChgLst>
    <pc:chgData name="Dimitar Zahariev" userId="b84e4ebc77879e88" providerId="LiveId" clId="{870E5360-3089-46C2-867A-30191CE45562}"/>
    <pc:docChg chg="undo custSel addSld delSld modSld sldOrd delSection modSection">
      <pc:chgData name="Dimitar Zahariev" userId="b84e4ebc77879e88" providerId="LiveId" clId="{870E5360-3089-46C2-867A-30191CE45562}" dt="2019-07-24T14:09:10.031" v="3247" actId="1035"/>
      <pc:docMkLst>
        <pc:docMk/>
      </pc:docMkLst>
      <pc:sldChg chg="del">
        <pc:chgData name="Dimitar Zahariev" userId="b84e4ebc77879e88" providerId="LiveId" clId="{870E5360-3089-46C2-867A-30191CE45562}" dt="2019-07-24T13:03:09.716" v="8" actId="2696"/>
        <pc:sldMkLst>
          <pc:docMk/>
          <pc:sldMk cId="0" sldId="270"/>
        </pc:sldMkLst>
      </pc:sldChg>
      <pc:sldChg chg="del">
        <pc:chgData name="Dimitar Zahariev" userId="b84e4ebc77879e88" providerId="LiveId" clId="{870E5360-3089-46C2-867A-30191CE45562}" dt="2019-07-24T13:03:06.396" v="0" actId="2696"/>
        <pc:sldMkLst>
          <pc:docMk/>
          <pc:sldMk cId="3215379390" sldId="274"/>
        </pc:sldMkLst>
      </pc:sldChg>
      <pc:sldChg chg="del">
        <pc:chgData name="Dimitar Zahariev" userId="b84e4ebc77879e88" providerId="LiveId" clId="{870E5360-3089-46C2-867A-30191CE45562}" dt="2019-07-24T13:03:08.149" v="4" actId="2696"/>
        <pc:sldMkLst>
          <pc:docMk/>
          <pc:sldMk cId="1646986932" sldId="276"/>
        </pc:sldMkLst>
      </pc:sldChg>
      <pc:sldChg chg="del">
        <pc:chgData name="Dimitar Zahariev" userId="b84e4ebc77879e88" providerId="LiveId" clId="{870E5360-3089-46C2-867A-30191CE45562}" dt="2019-07-24T13:03:09.284" v="7" actId="2696"/>
        <pc:sldMkLst>
          <pc:docMk/>
          <pc:sldMk cId="1824785055" sldId="287"/>
        </pc:sldMkLst>
      </pc:sldChg>
      <pc:sldChg chg="del">
        <pc:chgData name="Dimitar Zahariev" userId="b84e4ebc77879e88" providerId="LiveId" clId="{870E5360-3089-46C2-867A-30191CE45562}" dt="2019-07-24T13:03:10.371" v="9" actId="2696"/>
        <pc:sldMkLst>
          <pc:docMk/>
          <pc:sldMk cId="676248987" sldId="297"/>
        </pc:sldMkLst>
      </pc:sldChg>
      <pc:sldChg chg="del">
        <pc:chgData name="Dimitar Zahariev" userId="b84e4ebc77879e88" providerId="LiveId" clId="{870E5360-3089-46C2-867A-30191CE45562}" dt="2019-07-24T13:03:07.748" v="3" actId="2696"/>
        <pc:sldMkLst>
          <pc:docMk/>
          <pc:sldMk cId="4133683101" sldId="394"/>
        </pc:sldMkLst>
      </pc:sldChg>
      <pc:sldChg chg="del">
        <pc:chgData name="Dimitar Zahariev" userId="b84e4ebc77879e88" providerId="LiveId" clId="{870E5360-3089-46C2-867A-30191CE45562}" dt="2019-07-24T13:03:25.660" v="34" actId="2696"/>
        <pc:sldMkLst>
          <pc:docMk/>
          <pc:sldMk cId="3538928320" sldId="401"/>
        </pc:sldMkLst>
      </pc:sldChg>
      <pc:sldChg chg="del">
        <pc:chgData name="Dimitar Zahariev" userId="b84e4ebc77879e88" providerId="LiveId" clId="{870E5360-3089-46C2-867A-30191CE45562}" dt="2019-07-24T13:03:06.915" v="1" actId="2696"/>
        <pc:sldMkLst>
          <pc:docMk/>
          <pc:sldMk cId="1909796700" sldId="402"/>
        </pc:sldMkLst>
      </pc:sldChg>
      <pc:sldChg chg="del">
        <pc:chgData name="Dimitar Zahariev" userId="b84e4ebc77879e88" providerId="LiveId" clId="{870E5360-3089-46C2-867A-30191CE45562}" dt="2019-07-24T13:03:24.926" v="30" actId="2696"/>
        <pc:sldMkLst>
          <pc:docMk/>
          <pc:sldMk cId="1275620728" sldId="448"/>
        </pc:sldMkLst>
      </pc:sldChg>
      <pc:sldChg chg="del">
        <pc:chgData name="Dimitar Zahariev" userId="b84e4ebc77879e88" providerId="LiveId" clId="{870E5360-3089-46C2-867A-30191CE45562}" dt="2019-07-24T13:03:25.270" v="32" actId="2696"/>
        <pc:sldMkLst>
          <pc:docMk/>
          <pc:sldMk cId="2593355836" sldId="478"/>
        </pc:sldMkLst>
      </pc:sldChg>
      <pc:sldChg chg="del">
        <pc:chgData name="Dimitar Zahariev" userId="b84e4ebc77879e88" providerId="LiveId" clId="{870E5360-3089-46C2-867A-30191CE45562}" dt="2019-07-24T13:03:25.816" v="35" actId="2696"/>
        <pc:sldMkLst>
          <pc:docMk/>
          <pc:sldMk cId="663650134" sldId="492"/>
        </pc:sldMkLst>
      </pc:sldChg>
      <pc:sldChg chg="modSp add del">
        <pc:chgData name="Dimitar Zahariev" userId="b84e4ebc77879e88" providerId="LiveId" clId="{870E5360-3089-46C2-867A-30191CE45562}" dt="2019-07-24T13:04:00.096" v="63" actId="20577"/>
        <pc:sldMkLst>
          <pc:docMk/>
          <pc:sldMk cId="2195762704" sldId="493"/>
        </pc:sldMkLst>
        <pc:spChg chg="mod">
          <ac:chgData name="Dimitar Zahariev" userId="b84e4ebc77879e88" providerId="LiveId" clId="{870E5360-3089-46C2-867A-30191CE45562}" dt="2019-07-24T13:03:54.440" v="48" actId="20577"/>
          <ac:spMkLst>
            <pc:docMk/>
            <pc:sldMk cId="2195762704" sldId="493"/>
            <ac:spMk id="6" creationId="{3CD24F9A-BE72-4F77-BB1C-1B271A5322EA}"/>
          </ac:spMkLst>
        </pc:spChg>
        <pc:spChg chg="mod">
          <ac:chgData name="Dimitar Zahariev" userId="b84e4ebc77879e88" providerId="LiveId" clId="{870E5360-3089-46C2-867A-30191CE45562}" dt="2019-07-24T13:04:00.096" v="63" actId="20577"/>
          <ac:spMkLst>
            <pc:docMk/>
            <pc:sldMk cId="2195762704" sldId="493"/>
            <ac:spMk id="7" creationId="{4E36010E-8FA6-4F8E-AE82-4DA2F45E992C}"/>
          </ac:spMkLst>
        </pc:spChg>
      </pc:sldChg>
      <pc:sldChg chg="del">
        <pc:chgData name="Dimitar Zahariev" userId="b84e4ebc77879e88" providerId="LiveId" clId="{870E5360-3089-46C2-867A-30191CE45562}" dt="2019-07-24T13:03:25.441" v="33" actId="2696"/>
        <pc:sldMkLst>
          <pc:docMk/>
          <pc:sldMk cId="2524098174" sldId="560"/>
        </pc:sldMkLst>
      </pc:sldChg>
      <pc:sldChg chg="del">
        <pc:chgData name="Dimitar Zahariev" userId="b84e4ebc77879e88" providerId="LiveId" clId="{870E5360-3089-46C2-867A-30191CE45562}" dt="2019-07-24T13:03:23.613" v="23" actId="2696"/>
        <pc:sldMkLst>
          <pc:docMk/>
          <pc:sldMk cId="3031314802" sldId="583"/>
        </pc:sldMkLst>
      </pc:sldChg>
      <pc:sldChg chg="del">
        <pc:chgData name="Dimitar Zahariev" userId="b84e4ebc77879e88" providerId="LiveId" clId="{870E5360-3089-46C2-867A-30191CE45562}" dt="2019-07-24T13:03:22.738" v="18" actId="2696"/>
        <pc:sldMkLst>
          <pc:docMk/>
          <pc:sldMk cId="1772653214" sldId="596"/>
        </pc:sldMkLst>
      </pc:sldChg>
      <pc:sldChg chg="del">
        <pc:chgData name="Dimitar Zahariev" userId="b84e4ebc77879e88" providerId="LiveId" clId="{870E5360-3089-46C2-867A-30191CE45562}" dt="2019-07-24T13:03:24.707" v="29" actId="2696"/>
        <pc:sldMkLst>
          <pc:docMk/>
          <pc:sldMk cId="3082822237" sldId="597"/>
        </pc:sldMkLst>
      </pc:sldChg>
      <pc:sldChg chg="del">
        <pc:chgData name="Dimitar Zahariev" userId="b84e4ebc77879e88" providerId="LiveId" clId="{870E5360-3089-46C2-867A-30191CE45562}" dt="2019-07-24T13:03:25.957" v="36" actId="2696"/>
        <pc:sldMkLst>
          <pc:docMk/>
          <pc:sldMk cId="126045144" sldId="631"/>
        </pc:sldMkLst>
      </pc:sldChg>
      <pc:sldChg chg="del">
        <pc:chgData name="Dimitar Zahariev" userId="b84e4ebc77879e88" providerId="LiveId" clId="{870E5360-3089-46C2-867A-30191CE45562}" dt="2019-07-24T13:03:26.191" v="37" actId="2696"/>
        <pc:sldMkLst>
          <pc:docMk/>
          <pc:sldMk cId="389923101" sldId="632"/>
        </pc:sldMkLst>
      </pc:sldChg>
      <pc:sldChg chg="modSp add">
        <pc:chgData name="Dimitar Zahariev" userId="b84e4ebc77879e88" providerId="LiveId" clId="{870E5360-3089-46C2-867A-30191CE45562}" dt="2019-07-24T13:04:32.391" v="71" actId="1038"/>
        <pc:sldMkLst>
          <pc:docMk/>
          <pc:sldMk cId="2827876956" sldId="633"/>
        </pc:sldMkLst>
        <pc:spChg chg="mod">
          <ac:chgData name="Dimitar Zahariev" userId="b84e4ebc77879e88" providerId="LiveId" clId="{870E5360-3089-46C2-867A-30191CE45562}" dt="2019-07-24T13:04:27.276" v="6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04:32.391" v="71" actId="1038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05:55.934" v="103" actId="20577"/>
        <pc:sldMkLst>
          <pc:docMk/>
          <pc:sldMk cId="74025746" sldId="634"/>
        </pc:sldMkLst>
        <pc:spChg chg="mod">
          <ac:chgData name="Dimitar Zahariev" userId="b84e4ebc77879e88" providerId="LiveId" clId="{870E5360-3089-46C2-867A-30191CE45562}" dt="2019-07-24T13:05:55.934" v="10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 add modAnim">
        <pc:chgData name="Dimitar Zahariev" userId="b84e4ebc77879e88" providerId="LiveId" clId="{870E5360-3089-46C2-867A-30191CE45562}" dt="2019-07-24T13:13:40.237" v="214" actId="20577"/>
        <pc:sldMkLst>
          <pc:docMk/>
          <pc:sldMk cId="843234365" sldId="635"/>
        </pc:sldMkLst>
        <pc:spChg chg="mod">
          <ac:chgData name="Dimitar Zahariev" userId="b84e4ebc77879e88" providerId="LiveId" clId="{870E5360-3089-46C2-867A-30191CE45562}" dt="2019-07-24T13:13:40.237" v="214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16:59.957" v="377" actId="20577"/>
        <pc:sldMkLst>
          <pc:docMk/>
          <pc:sldMk cId="3888234143" sldId="636"/>
        </pc:sldMkLst>
        <pc:spChg chg="mod">
          <ac:chgData name="Dimitar Zahariev" userId="b84e4ebc77879e88" providerId="LiveId" clId="{870E5360-3089-46C2-867A-30191CE45562}" dt="2019-07-24T13:16:59.957" v="377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4:09:10.031" v="3247" actId="1035"/>
        <pc:sldMkLst>
          <pc:docMk/>
          <pc:sldMk cId="1859371790" sldId="637"/>
        </pc:sldMkLst>
        <pc:spChg chg="mod">
          <ac:chgData name="Dimitar Zahariev" userId="b84e4ebc77879e88" providerId="LiveId" clId="{870E5360-3089-46C2-867A-30191CE45562}" dt="2019-07-24T13:19:52.799" v="622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9:10.031" v="3247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4:08.673" v="994" actId="20577"/>
        <pc:sldMkLst>
          <pc:docMk/>
          <pc:sldMk cId="1505528129" sldId="638"/>
        </pc:sldMkLst>
        <pc:spChg chg="mod">
          <ac:chgData name="Dimitar Zahariev" userId="b84e4ebc77879e88" providerId="LiveId" clId="{870E5360-3089-46C2-867A-30191CE45562}" dt="2019-07-24T13:24:08.673" v="99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3:55.277" v="969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7:41.927" v="1293" actId="1076"/>
        <pc:sldMkLst>
          <pc:docMk/>
          <pc:sldMk cId="2797812167" sldId="639"/>
        </pc:sldMkLst>
        <pc:spChg chg="mod">
          <ac:chgData name="Dimitar Zahariev" userId="b84e4ebc77879e88" providerId="LiveId" clId="{870E5360-3089-46C2-867A-30191CE45562}" dt="2019-07-24T13:27:31.396" v="1291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7:41.927" v="1293" actId="107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27:37.740" v="1292" actId="107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29:05.067" v="1476" actId="20577"/>
        <pc:sldMkLst>
          <pc:docMk/>
          <pc:sldMk cId="1991006843" sldId="640"/>
        </pc:sldMkLst>
        <pc:spChg chg="mod">
          <ac:chgData name="Dimitar Zahariev" userId="b84e4ebc77879e88" providerId="LiveId" clId="{870E5360-3089-46C2-867A-30191CE45562}" dt="2019-07-24T13:29:05.067" v="1476" actId="20577"/>
          <ac:spMkLst>
            <pc:docMk/>
            <pc:sldMk cId="1991006843" sldId="640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1:55.349" v="1580" actId="20577"/>
        <pc:sldMkLst>
          <pc:docMk/>
          <pc:sldMk cId="402770696" sldId="641"/>
        </pc:sldMkLst>
        <pc:spChg chg="mod">
          <ac:chgData name="Dimitar Zahariev" userId="b84e4ebc77879e88" providerId="LiveId" clId="{870E5360-3089-46C2-867A-30191CE45562}" dt="2019-07-24T13:31:55.349" v="158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4:30.031" v="1831" actId="20577"/>
        <pc:sldMkLst>
          <pc:docMk/>
          <pc:sldMk cId="161505121" sldId="642"/>
        </pc:sldMkLst>
        <pc:spChg chg="mod">
          <ac:chgData name="Dimitar Zahariev" userId="b84e4ebc77879e88" providerId="LiveId" clId="{870E5360-3089-46C2-867A-30191CE45562}" dt="2019-07-24T13:34:30.031" v="1831" actId="20577"/>
          <ac:spMkLst>
            <pc:docMk/>
            <pc:sldMk cId="161505121" sldId="64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3:28.403" v="1731" actId="1035"/>
          <ac:picMkLst>
            <pc:docMk/>
            <pc:sldMk cId="161505121" sldId="642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36:16.224" v="1938" actId="1035"/>
        <pc:sldMkLst>
          <pc:docMk/>
          <pc:sldMk cId="663622569" sldId="643"/>
        </pc:sldMkLst>
        <pc:spChg chg="mod">
          <ac:chgData name="Dimitar Zahariev" userId="b84e4ebc77879e88" providerId="LiveId" clId="{870E5360-3089-46C2-867A-30191CE45562}" dt="2019-07-24T13:36:03.103" v="1888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6:16.224" v="19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36:08.895" v="1905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37:59.135" v="2039" actId="20577"/>
        <pc:sldMkLst>
          <pc:docMk/>
          <pc:sldMk cId="3880659476" sldId="644"/>
        </pc:sldMkLst>
        <pc:spChg chg="mod">
          <ac:chgData name="Dimitar Zahariev" userId="b84e4ebc77879e88" providerId="LiveId" clId="{870E5360-3089-46C2-867A-30191CE45562}" dt="2019-07-24T13:37:59.135" v="2039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7:08.503" v="1995" actId="103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2:54.851" v="2142" actId="1035"/>
        <pc:sldMkLst>
          <pc:docMk/>
          <pc:sldMk cId="3616817483" sldId="645"/>
        </pc:sldMkLst>
        <pc:spChg chg="mod">
          <ac:chgData name="Dimitar Zahariev" userId="b84e4ebc77879e88" providerId="LiveId" clId="{870E5360-3089-46C2-867A-30191CE45562}" dt="2019-07-24T13:42:48.049" v="2132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2:54.851" v="2142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42:52.090" v="2138" actId="1036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0:35.006" v="2051"/>
        <pc:sldMkLst>
          <pc:docMk/>
          <pc:sldMk cId="3457299360" sldId="646"/>
        </pc:sldMkLst>
        <pc:spChg chg="mod">
          <ac:chgData name="Dimitar Zahariev" userId="b84e4ebc77879e88" providerId="LiveId" clId="{870E5360-3089-46C2-867A-30191CE45562}" dt="2019-07-24T13:40:35.006" v="2051"/>
          <ac:spMkLst>
            <pc:docMk/>
            <pc:sldMk cId="3457299360" sldId="64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45:41.287" v="2183" actId="20577"/>
        <pc:sldMkLst>
          <pc:docMk/>
          <pc:sldMk cId="2029531439" sldId="647"/>
        </pc:sldMkLst>
        <pc:spChg chg="mod">
          <ac:chgData name="Dimitar Zahariev" userId="b84e4ebc77879e88" providerId="LiveId" clId="{870E5360-3089-46C2-867A-30191CE45562}" dt="2019-07-24T13:45:41.287" v="2183" actId="20577"/>
          <ac:spMkLst>
            <pc:docMk/>
            <pc:sldMk cId="2029531439" sldId="64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5:06.643" v="2170" actId="1036"/>
          <ac:picMkLst>
            <pc:docMk/>
            <pc:sldMk cId="2029531439" sldId="647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48:56.218" v="2369" actId="20577"/>
        <pc:sldMkLst>
          <pc:docMk/>
          <pc:sldMk cId="1601191591" sldId="648"/>
        </pc:sldMkLst>
        <pc:spChg chg="mod">
          <ac:chgData name="Dimitar Zahariev" userId="b84e4ebc77879e88" providerId="LiveId" clId="{870E5360-3089-46C2-867A-30191CE45562}" dt="2019-07-24T13:48:56.218" v="2369" actId="20577"/>
          <ac:spMkLst>
            <pc:docMk/>
            <pc:sldMk cId="1601191591" sldId="64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7:44.907" v="2303" actId="1036"/>
          <ac:picMkLst>
            <pc:docMk/>
            <pc:sldMk cId="1601191591" sldId="648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0:47.280" v="2577" actId="1036"/>
        <pc:sldMkLst>
          <pc:docMk/>
          <pc:sldMk cId="1712199347" sldId="649"/>
        </pc:sldMkLst>
        <pc:spChg chg="mod">
          <ac:chgData name="Dimitar Zahariev" userId="b84e4ebc77879e88" providerId="LiveId" clId="{870E5360-3089-46C2-867A-30191CE45562}" dt="2019-07-24T13:50:43.092" v="2553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0:47.280" v="2577" actId="1036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5:40.733" v="2822" actId="1036"/>
        <pc:sldMkLst>
          <pc:docMk/>
          <pc:sldMk cId="4192144262" sldId="650"/>
        </pc:sldMkLst>
        <pc:spChg chg="mod">
          <ac:chgData name="Dimitar Zahariev" userId="b84e4ebc77879e88" providerId="LiveId" clId="{870E5360-3089-46C2-867A-30191CE45562}" dt="2019-07-24T13:55:35.639" v="2806" actId="20577"/>
          <ac:spMkLst>
            <pc:docMk/>
            <pc:sldMk cId="4192144262" sldId="650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5:40.733" v="2822" actId="1036"/>
          <ac:picMkLst>
            <pc:docMk/>
            <pc:sldMk cId="4192144262" sldId="650"/>
            <ac:picMk id="8" creationId="{2CEF1FDB-9BF8-4983-B3F2-A7A64CAF1700}"/>
          </ac:picMkLst>
        </pc:picChg>
      </pc:sldChg>
      <pc:sldChg chg="addSp delSp modSp add delAnim modAnim">
        <pc:chgData name="Dimitar Zahariev" userId="b84e4ebc77879e88" providerId="LiveId" clId="{870E5360-3089-46C2-867A-30191CE45562}" dt="2019-07-24T14:00:08.791" v="3049" actId="20577"/>
        <pc:sldMkLst>
          <pc:docMk/>
          <pc:sldMk cId="505817423" sldId="651"/>
        </pc:sldMkLst>
        <pc:spChg chg="mod">
          <ac:chgData name="Dimitar Zahariev" userId="b84e4ebc77879e88" providerId="LiveId" clId="{870E5360-3089-46C2-867A-30191CE45562}" dt="2019-07-24T14:00:08.791" v="3049" actId="20577"/>
          <ac:spMkLst>
            <pc:docMk/>
            <pc:sldMk cId="505817423" sldId="651"/>
            <ac:spMk id="5" creationId="{694965A4-39C1-4B8F-8B3E-0360CBE0F5FC}"/>
          </ac:spMkLst>
        </pc:spChg>
        <pc:picChg chg="add del mod">
          <ac:chgData name="Dimitar Zahariev" userId="b84e4ebc77879e88" providerId="LiveId" clId="{870E5360-3089-46C2-867A-30191CE45562}" dt="2019-07-24T13:59:40.405" v="3033" actId="478"/>
          <ac:picMkLst>
            <pc:docMk/>
            <pc:sldMk cId="505817423" sldId="651"/>
            <ac:picMk id="6" creationId="{CDB1D59E-0DAC-4D36-8B73-76AB2991ADBE}"/>
          </ac:picMkLst>
        </pc:picChg>
      </pc:sldChg>
      <pc:sldChg chg="modSp add">
        <pc:chgData name="Dimitar Zahariev" userId="b84e4ebc77879e88" providerId="LiveId" clId="{870E5360-3089-46C2-867A-30191CE45562}" dt="2019-07-24T14:08:12.017" v="3228" actId="20577"/>
        <pc:sldMkLst>
          <pc:docMk/>
          <pc:sldMk cId="2051984067" sldId="652"/>
        </pc:sldMkLst>
        <pc:spChg chg="mod">
          <ac:chgData name="Dimitar Zahariev" userId="b84e4ebc77879e88" providerId="LiveId" clId="{870E5360-3089-46C2-867A-30191CE45562}" dt="2019-07-24T14:08:12.017" v="3228" actId="20577"/>
          <ac:spMkLst>
            <pc:docMk/>
            <pc:sldMk cId="2051984067" sldId="65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6:30.379" v="3178" actId="1036"/>
          <ac:picMkLst>
            <pc:docMk/>
            <pc:sldMk cId="2051984067" sldId="652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2:03.652" v="2598" actId="20577"/>
        <pc:sldMkLst>
          <pc:docMk/>
          <pc:sldMk cId="384698199" sldId="653"/>
        </pc:sldMkLst>
        <pc:spChg chg="mod">
          <ac:chgData name="Dimitar Zahariev" userId="b84e4ebc77879e88" providerId="LiveId" clId="{870E5360-3089-46C2-867A-30191CE45562}" dt="2019-07-24T13:52:03.652" v="2598" actId="20577"/>
          <ac:spMkLst>
            <pc:docMk/>
            <pc:sldMk cId="384698199" sldId="653"/>
            <ac:spMk id="7" creationId="{4E36010E-8FA6-4F8E-AE82-4DA2F45E992C}"/>
          </ac:spMkLst>
        </pc:spChg>
      </pc:sldChg>
      <pc:sldChg chg="add del">
        <pc:chgData name="Dimitar Zahariev" userId="b84e4ebc77879e88" providerId="LiveId" clId="{870E5360-3089-46C2-867A-30191CE45562}" dt="2019-07-24T13:51:35.545" v="2579" actId="2696"/>
        <pc:sldMkLst>
          <pc:docMk/>
          <pc:sldMk cId="1412452430" sldId="653"/>
        </pc:sldMkLst>
      </pc:sldChg>
      <pc:sldChg chg="add del">
        <pc:chgData name="Dimitar Zahariev" userId="b84e4ebc77879e88" providerId="LiveId" clId="{870E5360-3089-46C2-867A-30191CE45562}" dt="2019-07-24T13:51:35.592" v="2581" actId="2696"/>
        <pc:sldMkLst>
          <pc:docMk/>
          <pc:sldMk cId="3276456319" sldId="654"/>
        </pc:sldMkLst>
      </pc:sldChg>
      <pc:sldChg chg="add del">
        <pc:chgData name="Dimitar Zahariev" userId="b84e4ebc77879e88" providerId="LiveId" clId="{870E5360-3089-46C2-867A-30191CE45562}" dt="2019-07-24T13:51:35.608" v="2582" actId="2696"/>
        <pc:sldMkLst>
          <pc:docMk/>
          <pc:sldMk cId="3342044190" sldId="655"/>
        </pc:sldMkLst>
      </pc:sldChg>
      <pc:sldChg chg="add del ord">
        <pc:chgData name="Dimitar Zahariev" userId="b84e4ebc77879e88" providerId="LiveId" clId="{870E5360-3089-46C2-867A-30191CE45562}" dt="2019-07-24T13:51:35.561" v="2580" actId="2696"/>
        <pc:sldMkLst>
          <pc:docMk/>
          <pc:sldMk cId="2905201206" sldId="656"/>
        </pc:sldMkLst>
      </pc:sldChg>
      <pc:sldChg chg="add del">
        <pc:chgData name="Dimitar Zahariev" userId="b84e4ebc77879e88" providerId="LiveId" clId="{870E5360-3089-46C2-867A-30191CE45562}" dt="2019-07-24T13:51:35.623" v="2583" actId="2696"/>
        <pc:sldMkLst>
          <pc:docMk/>
          <pc:sldMk cId="2604580034" sldId="657"/>
        </pc:sldMkLst>
      </pc:sldChg>
      <pc:sldChg chg="add del">
        <pc:chgData name="Dimitar Zahariev" userId="b84e4ebc77879e88" providerId="LiveId" clId="{870E5360-3089-46C2-867A-30191CE45562}" dt="2019-07-24T13:51:35.655" v="2584" actId="2696"/>
        <pc:sldMkLst>
          <pc:docMk/>
          <pc:sldMk cId="3944324225" sldId="658"/>
        </pc:sldMkLst>
      </pc:sldChg>
      <pc:sldChg chg="add del">
        <pc:chgData name="Dimitar Zahariev" userId="b84e4ebc77879e88" providerId="LiveId" clId="{870E5360-3089-46C2-867A-30191CE45562}" dt="2019-07-24T13:51:35.670" v="2585" actId="2696"/>
        <pc:sldMkLst>
          <pc:docMk/>
          <pc:sldMk cId="2401760324" sldId="659"/>
        </pc:sldMkLst>
      </pc:sldChg>
      <pc:sldChg chg="add del">
        <pc:chgData name="Dimitar Zahariev" userId="b84e4ebc77879e88" providerId="LiveId" clId="{870E5360-3089-46C2-867A-30191CE45562}" dt="2019-07-24T13:51:35.701" v="2586" actId="2696"/>
        <pc:sldMkLst>
          <pc:docMk/>
          <pc:sldMk cId="1320680876" sldId="660"/>
        </pc:sldMkLst>
      </pc:sldChg>
      <pc:sldChg chg="add del">
        <pc:chgData name="Dimitar Zahariev" userId="b84e4ebc77879e88" providerId="LiveId" clId="{870E5360-3089-46C2-867A-30191CE45562}" dt="2019-07-24T13:51:35.717" v="2587" actId="2696"/>
        <pc:sldMkLst>
          <pc:docMk/>
          <pc:sldMk cId="625952353" sldId="661"/>
        </pc:sldMkLst>
      </pc:sldChg>
      <pc:sldChg chg="add del">
        <pc:chgData name="Dimitar Zahariev" userId="b84e4ebc77879e88" providerId="LiveId" clId="{870E5360-3089-46C2-867A-30191CE45562}" dt="2019-07-24T13:51:35.748" v="2588" actId="2696"/>
        <pc:sldMkLst>
          <pc:docMk/>
          <pc:sldMk cId="2604084168" sldId="662"/>
        </pc:sldMkLst>
      </pc:sldChg>
      <pc:sldChg chg="del">
        <pc:chgData name="Dimitar Zahariev" userId="b84e4ebc77879e88" providerId="LiveId" clId="{870E5360-3089-46C2-867A-30191CE45562}" dt="2019-07-24T13:03:23.801" v="24" actId="2696"/>
        <pc:sldMkLst>
          <pc:docMk/>
          <pc:sldMk cId="2944249555" sldId="669"/>
        </pc:sldMkLst>
      </pc:sldChg>
      <pc:sldChg chg="del">
        <pc:chgData name="Dimitar Zahariev" userId="b84e4ebc77879e88" providerId="LiveId" clId="{870E5360-3089-46C2-867A-30191CE45562}" dt="2019-07-24T13:03:21.973" v="14" actId="2696"/>
        <pc:sldMkLst>
          <pc:docMk/>
          <pc:sldMk cId="1280362266" sldId="683"/>
        </pc:sldMkLst>
      </pc:sldChg>
      <pc:sldChg chg="del">
        <pc:chgData name="Dimitar Zahariev" userId="b84e4ebc77879e88" providerId="LiveId" clId="{870E5360-3089-46C2-867A-30191CE45562}" dt="2019-07-24T13:03:24.535" v="28" actId="2696"/>
        <pc:sldMkLst>
          <pc:docMk/>
          <pc:sldMk cId="2349948393" sldId="687"/>
        </pc:sldMkLst>
      </pc:sldChg>
      <pc:sldChg chg="del">
        <pc:chgData name="Dimitar Zahariev" userId="b84e4ebc77879e88" providerId="LiveId" clId="{870E5360-3089-46C2-867A-30191CE45562}" dt="2019-07-24T13:03:22.160" v="15" actId="2696"/>
        <pc:sldMkLst>
          <pc:docMk/>
          <pc:sldMk cId="272151901" sldId="778"/>
        </pc:sldMkLst>
      </pc:sldChg>
      <pc:sldChg chg="del">
        <pc:chgData name="Dimitar Zahariev" userId="b84e4ebc77879e88" providerId="LiveId" clId="{870E5360-3089-46C2-867A-30191CE45562}" dt="2019-07-24T13:03:22.379" v="16" actId="2696"/>
        <pc:sldMkLst>
          <pc:docMk/>
          <pc:sldMk cId="1765293282" sldId="779"/>
        </pc:sldMkLst>
      </pc:sldChg>
      <pc:sldChg chg="del">
        <pc:chgData name="Dimitar Zahariev" userId="b84e4ebc77879e88" providerId="LiveId" clId="{870E5360-3089-46C2-867A-30191CE45562}" dt="2019-07-24T13:03:22.535" v="17" actId="2696"/>
        <pc:sldMkLst>
          <pc:docMk/>
          <pc:sldMk cId="2435346094" sldId="780"/>
        </pc:sldMkLst>
      </pc:sldChg>
      <pc:sldChg chg="del">
        <pc:chgData name="Dimitar Zahariev" userId="b84e4ebc77879e88" providerId="LiveId" clId="{870E5360-3089-46C2-867A-30191CE45562}" dt="2019-07-24T13:03:23.442" v="22" actId="2696"/>
        <pc:sldMkLst>
          <pc:docMk/>
          <pc:sldMk cId="4163741014" sldId="781"/>
        </pc:sldMkLst>
      </pc:sldChg>
      <pc:sldChg chg="del">
        <pc:chgData name="Dimitar Zahariev" userId="b84e4ebc77879e88" providerId="LiveId" clId="{870E5360-3089-46C2-867A-30191CE45562}" dt="2019-07-24T13:03:22.895" v="19" actId="2696"/>
        <pc:sldMkLst>
          <pc:docMk/>
          <pc:sldMk cId="3418463416" sldId="782"/>
        </pc:sldMkLst>
      </pc:sldChg>
      <pc:sldChg chg="del">
        <pc:chgData name="Dimitar Zahariev" userId="b84e4ebc77879e88" providerId="LiveId" clId="{870E5360-3089-46C2-867A-30191CE45562}" dt="2019-07-24T13:03:23.238" v="21" actId="2696"/>
        <pc:sldMkLst>
          <pc:docMk/>
          <pc:sldMk cId="2391528129" sldId="783"/>
        </pc:sldMkLst>
      </pc:sldChg>
      <pc:sldChg chg="del">
        <pc:chgData name="Dimitar Zahariev" userId="b84e4ebc77879e88" providerId="LiveId" clId="{870E5360-3089-46C2-867A-30191CE45562}" dt="2019-07-24T13:03:23.082" v="20" actId="2696"/>
        <pc:sldMkLst>
          <pc:docMk/>
          <pc:sldMk cId="2376964748" sldId="784"/>
        </pc:sldMkLst>
      </pc:sldChg>
      <pc:sldChg chg="del">
        <pc:chgData name="Dimitar Zahariev" userId="b84e4ebc77879e88" providerId="LiveId" clId="{870E5360-3089-46C2-867A-30191CE45562}" dt="2019-07-24T13:03:23.988" v="25" actId="2696"/>
        <pc:sldMkLst>
          <pc:docMk/>
          <pc:sldMk cId="3087026794" sldId="785"/>
        </pc:sldMkLst>
      </pc:sldChg>
      <pc:sldChg chg="del">
        <pc:chgData name="Dimitar Zahariev" userId="b84e4ebc77879e88" providerId="LiveId" clId="{870E5360-3089-46C2-867A-30191CE45562}" dt="2019-07-24T13:03:24.160" v="26" actId="2696"/>
        <pc:sldMkLst>
          <pc:docMk/>
          <pc:sldMk cId="1855184932" sldId="786"/>
        </pc:sldMkLst>
      </pc:sldChg>
      <pc:sldChg chg="del">
        <pc:chgData name="Dimitar Zahariev" userId="b84e4ebc77879e88" providerId="LiveId" clId="{870E5360-3089-46C2-867A-30191CE45562}" dt="2019-07-24T13:03:25.066" v="31" actId="2696"/>
        <pc:sldMkLst>
          <pc:docMk/>
          <pc:sldMk cId="2332997076" sldId="787"/>
        </pc:sldMkLst>
      </pc:sldChg>
      <pc:sldChg chg="del">
        <pc:chgData name="Dimitar Zahariev" userId="b84e4ebc77879e88" providerId="LiveId" clId="{870E5360-3089-46C2-867A-30191CE45562}" dt="2019-07-24T13:03:07.332" v="2" actId="2696"/>
        <pc:sldMkLst>
          <pc:docMk/>
          <pc:sldMk cId="4025441170" sldId="789"/>
        </pc:sldMkLst>
      </pc:sldChg>
      <pc:sldChg chg="del">
        <pc:chgData name="Dimitar Zahariev" userId="b84e4ebc77879e88" providerId="LiveId" clId="{870E5360-3089-46C2-867A-30191CE45562}" dt="2019-07-24T13:03:08.566" v="5" actId="2696"/>
        <pc:sldMkLst>
          <pc:docMk/>
          <pc:sldMk cId="3086718300" sldId="790"/>
        </pc:sldMkLst>
      </pc:sldChg>
      <pc:sldChg chg="del">
        <pc:chgData name="Dimitar Zahariev" userId="b84e4ebc77879e88" providerId="LiveId" clId="{870E5360-3089-46C2-867A-30191CE45562}" dt="2019-07-24T13:03:08.920" v="6" actId="2696"/>
        <pc:sldMkLst>
          <pc:docMk/>
          <pc:sldMk cId="3682259519" sldId="791"/>
        </pc:sldMkLst>
      </pc:sldChg>
      <pc:sldChg chg="del">
        <pc:chgData name="Dimitar Zahariev" userId="b84e4ebc77879e88" providerId="LiveId" clId="{870E5360-3089-46C2-867A-30191CE45562}" dt="2019-07-24T13:03:10.903" v="10" actId="2696"/>
        <pc:sldMkLst>
          <pc:docMk/>
          <pc:sldMk cId="197140790" sldId="792"/>
        </pc:sldMkLst>
      </pc:sldChg>
      <pc:sldChg chg="del">
        <pc:chgData name="Dimitar Zahariev" userId="b84e4ebc77879e88" providerId="LiveId" clId="{870E5360-3089-46C2-867A-30191CE45562}" dt="2019-07-24T13:03:11.258" v="11" actId="2696"/>
        <pc:sldMkLst>
          <pc:docMk/>
          <pc:sldMk cId="1382177886" sldId="793"/>
        </pc:sldMkLst>
      </pc:sldChg>
      <pc:sldChg chg="del">
        <pc:chgData name="Dimitar Zahariev" userId="b84e4ebc77879e88" providerId="LiveId" clId="{870E5360-3089-46C2-867A-30191CE45562}" dt="2019-07-24T13:03:24.363" v="27" actId="2696"/>
        <pc:sldMkLst>
          <pc:docMk/>
          <pc:sldMk cId="1770225984" sldId="794"/>
        </pc:sldMkLst>
      </pc:sldChg>
    </pc:docChg>
  </pc:docChgLst>
  <pc:docChgLst>
    <pc:chgData name="Dimitar Zahariev" userId="b84e4ebc77879e88" providerId="LiveId" clId="{2BAEC62B-6184-4912-B05B-FBCFB6659395}"/>
    <pc:docChg chg="custSel addSld delSld modSld sldOrd modMainMaster">
      <pc:chgData name="Dimitar Zahariev" userId="b84e4ebc77879e88" providerId="LiveId" clId="{2BAEC62B-6184-4912-B05B-FBCFB6659395}" dt="2022-03-23T22:27:33.271" v="4170" actId="20577"/>
      <pc:docMkLst>
        <pc:docMk/>
      </pc:docMkLst>
      <pc:sldChg chg="modSp">
        <pc:chgData name="Dimitar Zahariev" userId="b84e4ebc77879e88" providerId="LiveId" clId="{2BAEC62B-6184-4912-B05B-FBCFB6659395}" dt="2022-03-23T20:18:15.309" v="197" actId="20577"/>
        <pc:sldMkLst>
          <pc:docMk/>
          <pc:sldMk cId="2827876956" sldId="633"/>
        </pc:sldMkLst>
        <pc:spChg chg="mod">
          <ac:chgData name="Dimitar Zahariev" userId="b84e4ebc77879e88" providerId="LiveId" clId="{2BAEC62B-6184-4912-B05B-FBCFB6659395}" dt="2022-03-23T20:18:15.309" v="197" actId="2057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2BAEC62B-6184-4912-B05B-FBCFB6659395}" dt="2022-03-23T22:18:10.885" v="3993" actId="20577"/>
        <pc:sldMkLst>
          <pc:docMk/>
          <pc:sldMk cId="74025746" sldId="634"/>
        </pc:sldMkLst>
        <pc:spChg chg="mod">
          <ac:chgData name="Dimitar Zahariev" userId="b84e4ebc77879e88" providerId="LiveId" clId="{2BAEC62B-6184-4912-B05B-FBCFB6659395}" dt="2022-03-23T22:18:10.885" v="399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0:22:47.295" v="326" actId="20577"/>
        <pc:sldMkLst>
          <pc:docMk/>
          <pc:sldMk cId="3487681367" sldId="1090"/>
        </pc:sldMkLst>
        <pc:spChg chg="mod">
          <ac:chgData name="Dimitar Zahariev" userId="b84e4ebc77879e88" providerId="LiveId" clId="{2BAEC62B-6184-4912-B05B-FBCFB6659395}" dt="2022-03-23T20:22:47.295" v="326" actId="20577"/>
          <ac:spMkLst>
            <pc:docMk/>
            <pc:sldMk cId="3487681367" sldId="1090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0:26:09.631" v="479" actId="20577"/>
        <pc:sldMkLst>
          <pc:docMk/>
          <pc:sldMk cId="253299810" sldId="1091"/>
        </pc:sldMkLst>
        <pc:spChg chg="mod">
          <ac:chgData name="Dimitar Zahariev" userId="b84e4ebc77879e88" providerId="LiveId" clId="{2BAEC62B-6184-4912-B05B-FBCFB6659395}" dt="2022-03-23T20:26:09.631" v="479" actId="20577"/>
          <ac:spMkLst>
            <pc:docMk/>
            <pc:sldMk cId="253299810" sldId="109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2BAEC62B-6184-4912-B05B-FBCFB6659395}" dt="2022-03-23T20:29:46.848" v="719" actId="20577"/>
        <pc:sldMkLst>
          <pc:docMk/>
          <pc:sldMk cId="1101567227" sldId="1092"/>
        </pc:sldMkLst>
        <pc:spChg chg="mod">
          <ac:chgData name="Dimitar Zahariev" userId="b84e4ebc77879e88" providerId="LiveId" clId="{2BAEC62B-6184-4912-B05B-FBCFB6659395}" dt="2022-03-23T20:29:46.848" v="719" actId="20577"/>
          <ac:spMkLst>
            <pc:docMk/>
            <pc:sldMk cId="1101567227" sldId="1092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0:31:10.583" v="790" actId="20577"/>
        <pc:sldMkLst>
          <pc:docMk/>
          <pc:sldMk cId="735594452" sldId="1093"/>
        </pc:sldMkLst>
        <pc:spChg chg="mod">
          <ac:chgData name="Dimitar Zahariev" userId="b84e4ebc77879e88" providerId="LiveId" clId="{2BAEC62B-6184-4912-B05B-FBCFB6659395}" dt="2022-03-23T20:31:10.583" v="790" actId="20577"/>
          <ac:spMkLst>
            <pc:docMk/>
            <pc:sldMk cId="735594452" sldId="1093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0:43:19.396" v="1053" actId="20577"/>
        <pc:sldMkLst>
          <pc:docMk/>
          <pc:sldMk cId="319038525" sldId="1094"/>
        </pc:sldMkLst>
        <pc:spChg chg="mod">
          <ac:chgData name="Dimitar Zahariev" userId="b84e4ebc77879e88" providerId="LiveId" clId="{2BAEC62B-6184-4912-B05B-FBCFB6659395}" dt="2022-03-23T20:43:19.396" v="1053" actId="20577"/>
          <ac:spMkLst>
            <pc:docMk/>
            <pc:sldMk cId="319038525" sldId="1094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05:58.679" v="1616" actId="20577"/>
        <pc:sldMkLst>
          <pc:docMk/>
          <pc:sldMk cId="1974855832" sldId="1095"/>
        </pc:sldMkLst>
        <pc:spChg chg="mod">
          <ac:chgData name="Dimitar Zahariev" userId="b84e4ebc77879e88" providerId="LiveId" clId="{2BAEC62B-6184-4912-B05B-FBCFB6659395}" dt="2022-03-23T21:05:58.679" v="1616" actId="20577"/>
          <ac:spMkLst>
            <pc:docMk/>
            <pc:sldMk cId="1974855832" sldId="1095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08:33.400" v="1672" actId="20577"/>
        <pc:sldMkLst>
          <pc:docMk/>
          <pc:sldMk cId="3756011469" sldId="1096"/>
        </pc:sldMkLst>
        <pc:spChg chg="mod">
          <ac:chgData name="Dimitar Zahariev" userId="b84e4ebc77879e88" providerId="LiveId" clId="{2BAEC62B-6184-4912-B05B-FBCFB6659395}" dt="2022-03-23T21:08:33.400" v="1672" actId="20577"/>
          <ac:spMkLst>
            <pc:docMk/>
            <pc:sldMk cId="3756011469" sldId="1096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2BAEC62B-6184-4912-B05B-FBCFB6659395}" dt="2022-03-23T21:13:06.015" v="1819" actId="20577"/>
        <pc:sldMkLst>
          <pc:docMk/>
          <pc:sldMk cId="1057225380" sldId="1097"/>
        </pc:sldMkLst>
        <pc:spChg chg="mod">
          <ac:chgData name="Dimitar Zahariev" userId="b84e4ebc77879e88" providerId="LiveId" clId="{2BAEC62B-6184-4912-B05B-FBCFB6659395}" dt="2022-03-23T21:12:37.027" v="1818" actId="20577"/>
          <ac:spMkLst>
            <pc:docMk/>
            <pc:sldMk cId="1057225380" sldId="1097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13:46.271" v="1865" actId="20577"/>
        <pc:sldMkLst>
          <pc:docMk/>
          <pc:sldMk cId="2756160516" sldId="1098"/>
        </pc:sldMkLst>
        <pc:spChg chg="mod">
          <ac:chgData name="Dimitar Zahariev" userId="b84e4ebc77879e88" providerId="LiveId" clId="{2BAEC62B-6184-4912-B05B-FBCFB6659395}" dt="2022-03-23T21:13:46.271" v="1865" actId="20577"/>
          <ac:spMkLst>
            <pc:docMk/>
            <pc:sldMk cId="2756160516" sldId="1098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17:15.640" v="2183" actId="20577"/>
        <pc:sldMkLst>
          <pc:docMk/>
          <pc:sldMk cId="2692860721" sldId="1099"/>
        </pc:sldMkLst>
        <pc:spChg chg="mod">
          <ac:chgData name="Dimitar Zahariev" userId="b84e4ebc77879e88" providerId="LiveId" clId="{2BAEC62B-6184-4912-B05B-FBCFB6659395}" dt="2022-03-23T21:17:15.640" v="2183" actId="20577"/>
          <ac:spMkLst>
            <pc:docMk/>
            <pc:sldMk cId="2692860721" sldId="1099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2BAEC62B-6184-4912-B05B-FBCFB6659395}" dt="2022-03-23T21:21:41.334" v="2311" actId="1076"/>
        <pc:sldMkLst>
          <pc:docMk/>
          <pc:sldMk cId="4166091597" sldId="1100"/>
        </pc:sldMkLst>
        <pc:spChg chg="mod">
          <ac:chgData name="Dimitar Zahariev" userId="b84e4ebc77879e88" providerId="LiveId" clId="{2BAEC62B-6184-4912-B05B-FBCFB6659395}" dt="2022-03-23T21:21:35.450" v="2310" actId="20577"/>
          <ac:spMkLst>
            <pc:docMk/>
            <pc:sldMk cId="4166091597" sldId="1100"/>
            <ac:spMk id="5" creationId="{694965A4-39C1-4B8F-8B3E-0360CBE0F5FC}"/>
          </ac:spMkLst>
        </pc:spChg>
        <pc:picChg chg="mod">
          <ac:chgData name="Dimitar Zahariev" userId="b84e4ebc77879e88" providerId="LiveId" clId="{2BAEC62B-6184-4912-B05B-FBCFB6659395}" dt="2022-03-23T21:21:41.334" v="2311" actId="1076"/>
          <ac:picMkLst>
            <pc:docMk/>
            <pc:sldMk cId="4166091597" sldId="1100"/>
            <ac:picMk id="8" creationId="{2CEF1FDB-9BF8-4983-B3F2-A7A64CAF1700}"/>
          </ac:picMkLst>
        </pc:picChg>
      </pc:sldChg>
      <pc:sldChg chg="modSp">
        <pc:chgData name="Dimitar Zahariev" userId="b84e4ebc77879e88" providerId="LiveId" clId="{2BAEC62B-6184-4912-B05B-FBCFB6659395}" dt="2022-03-23T21:22:55.756" v="2416" actId="20577"/>
        <pc:sldMkLst>
          <pc:docMk/>
          <pc:sldMk cId="3928189077" sldId="1101"/>
        </pc:sldMkLst>
        <pc:spChg chg="mod">
          <ac:chgData name="Dimitar Zahariev" userId="b84e4ebc77879e88" providerId="LiveId" clId="{2BAEC62B-6184-4912-B05B-FBCFB6659395}" dt="2022-03-23T21:22:55.756" v="2416" actId="20577"/>
          <ac:spMkLst>
            <pc:docMk/>
            <pc:sldMk cId="3928189077" sldId="1101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24:13.770" v="2573" actId="20577"/>
        <pc:sldMkLst>
          <pc:docMk/>
          <pc:sldMk cId="3208315746" sldId="1102"/>
        </pc:sldMkLst>
        <pc:spChg chg="mod">
          <ac:chgData name="Dimitar Zahariev" userId="b84e4ebc77879e88" providerId="LiveId" clId="{2BAEC62B-6184-4912-B05B-FBCFB6659395}" dt="2022-03-23T21:24:13.770" v="2573" actId="20577"/>
          <ac:spMkLst>
            <pc:docMk/>
            <pc:sldMk cId="3208315746" sldId="1102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27:42.366" v="2778" actId="20577"/>
        <pc:sldMkLst>
          <pc:docMk/>
          <pc:sldMk cId="2078545616" sldId="1103"/>
        </pc:sldMkLst>
        <pc:spChg chg="mod">
          <ac:chgData name="Dimitar Zahariev" userId="b84e4ebc77879e88" providerId="LiveId" clId="{2BAEC62B-6184-4912-B05B-FBCFB6659395}" dt="2022-03-23T21:27:42.366" v="2778" actId="20577"/>
          <ac:spMkLst>
            <pc:docMk/>
            <pc:sldMk cId="2078545616" sldId="1103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29:28.716" v="2909" actId="20577"/>
        <pc:sldMkLst>
          <pc:docMk/>
          <pc:sldMk cId="1237349561" sldId="1104"/>
        </pc:sldMkLst>
        <pc:spChg chg="mod">
          <ac:chgData name="Dimitar Zahariev" userId="b84e4ebc77879e88" providerId="LiveId" clId="{2BAEC62B-6184-4912-B05B-FBCFB6659395}" dt="2022-03-23T21:29:28.716" v="2909" actId="20577"/>
          <ac:spMkLst>
            <pc:docMk/>
            <pc:sldMk cId="1237349561" sldId="1104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2BAEC62B-6184-4912-B05B-FBCFB6659395}" dt="2022-03-23T21:31:06.282" v="3083" actId="1035"/>
        <pc:sldMkLst>
          <pc:docMk/>
          <pc:sldMk cId="4142554982" sldId="1105"/>
        </pc:sldMkLst>
        <pc:spChg chg="mod">
          <ac:chgData name="Dimitar Zahariev" userId="b84e4ebc77879e88" providerId="LiveId" clId="{2BAEC62B-6184-4912-B05B-FBCFB6659395}" dt="2022-03-23T21:31:00.097" v="3067" actId="20577"/>
          <ac:spMkLst>
            <pc:docMk/>
            <pc:sldMk cId="4142554982" sldId="1105"/>
            <ac:spMk id="5" creationId="{694965A4-39C1-4B8F-8B3E-0360CBE0F5FC}"/>
          </ac:spMkLst>
        </pc:spChg>
        <pc:picChg chg="mod">
          <ac:chgData name="Dimitar Zahariev" userId="b84e4ebc77879e88" providerId="LiveId" clId="{2BAEC62B-6184-4912-B05B-FBCFB6659395}" dt="2022-03-23T21:31:06.282" v="3083" actId="1035"/>
          <ac:picMkLst>
            <pc:docMk/>
            <pc:sldMk cId="4142554982" sldId="110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2BAEC62B-6184-4912-B05B-FBCFB6659395}" dt="2022-03-23T21:40:02.620" v="3178" actId="20577"/>
        <pc:sldMkLst>
          <pc:docMk/>
          <pc:sldMk cId="3037918234" sldId="1106"/>
        </pc:sldMkLst>
        <pc:spChg chg="mod">
          <ac:chgData name="Dimitar Zahariev" userId="b84e4ebc77879e88" providerId="LiveId" clId="{2BAEC62B-6184-4912-B05B-FBCFB6659395}" dt="2022-03-23T21:40:02.620" v="3178" actId="20577"/>
          <ac:spMkLst>
            <pc:docMk/>
            <pc:sldMk cId="3037918234" sldId="1106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43:02.503" v="3271" actId="20577"/>
        <pc:sldMkLst>
          <pc:docMk/>
          <pc:sldMk cId="341383686" sldId="1107"/>
        </pc:sldMkLst>
        <pc:spChg chg="mod">
          <ac:chgData name="Dimitar Zahariev" userId="b84e4ebc77879e88" providerId="LiveId" clId="{2BAEC62B-6184-4912-B05B-FBCFB6659395}" dt="2022-03-23T21:43:02.503" v="3271" actId="20577"/>
          <ac:spMkLst>
            <pc:docMk/>
            <pc:sldMk cId="341383686" sldId="1107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55:37.339" v="3485" actId="20577"/>
        <pc:sldMkLst>
          <pc:docMk/>
          <pc:sldMk cId="2713671080" sldId="1108"/>
        </pc:sldMkLst>
        <pc:spChg chg="mod">
          <ac:chgData name="Dimitar Zahariev" userId="b84e4ebc77879e88" providerId="LiveId" clId="{2BAEC62B-6184-4912-B05B-FBCFB6659395}" dt="2022-03-23T21:55:37.339" v="3485" actId="20577"/>
          <ac:spMkLst>
            <pc:docMk/>
            <pc:sldMk cId="2713671080" sldId="1108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2:21:05.170" v="4074" actId="20577"/>
        <pc:sldMkLst>
          <pc:docMk/>
          <pc:sldMk cId="3670758731" sldId="1109"/>
        </pc:sldMkLst>
        <pc:spChg chg="mod">
          <ac:chgData name="Dimitar Zahariev" userId="b84e4ebc77879e88" providerId="LiveId" clId="{2BAEC62B-6184-4912-B05B-FBCFB6659395}" dt="2022-03-23T22:21:05.170" v="4074" actId="20577"/>
          <ac:spMkLst>
            <pc:docMk/>
            <pc:sldMk cId="3670758731" sldId="1109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2BAEC62B-6184-4912-B05B-FBCFB6659395}" dt="2022-03-23T22:27:33.271" v="4170" actId="20577"/>
        <pc:sldMkLst>
          <pc:docMk/>
          <pc:sldMk cId="1847438731" sldId="1110"/>
        </pc:sldMkLst>
        <pc:spChg chg="mod">
          <ac:chgData name="Dimitar Zahariev" userId="b84e4ebc77879e88" providerId="LiveId" clId="{2BAEC62B-6184-4912-B05B-FBCFB6659395}" dt="2022-03-23T22:27:33.271" v="4170" actId="20577"/>
          <ac:spMkLst>
            <pc:docMk/>
            <pc:sldMk cId="1847438731" sldId="1110"/>
            <ac:spMk id="5" creationId="{694965A4-39C1-4B8F-8B3E-0360CBE0F5FC}"/>
          </ac:spMkLst>
        </pc:spChg>
        <pc:picChg chg="mod">
          <ac:chgData name="Dimitar Zahariev" userId="b84e4ebc77879e88" providerId="LiveId" clId="{2BAEC62B-6184-4912-B05B-FBCFB6659395}" dt="2022-03-23T22:26:45.374" v="4100" actId="1076"/>
          <ac:picMkLst>
            <pc:docMk/>
            <pc:sldMk cId="1847438731" sldId="1110"/>
            <ac:picMk id="6" creationId="{D386F94F-3675-4D10-9D9B-2730F0219573}"/>
          </ac:picMkLst>
        </pc:picChg>
        <pc:picChg chg="mod">
          <ac:chgData name="Dimitar Zahariev" userId="b84e4ebc77879e88" providerId="LiveId" clId="{2BAEC62B-6184-4912-B05B-FBCFB6659395}" dt="2022-03-23T22:26:41.377" v="4099" actId="1076"/>
          <ac:picMkLst>
            <pc:docMk/>
            <pc:sldMk cId="1847438731" sldId="1110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2BAEC62B-6184-4912-B05B-FBCFB6659395}" dt="2022-03-23T22:13:17.668" v="3678" actId="20577"/>
        <pc:sldMkLst>
          <pc:docMk/>
          <pc:sldMk cId="1565759186" sldId="1111"/>
        </pc:sldMkLst>
        <pc:spChg chg="mod">
          <ac:chgData name="Dimitar Zahariev" userId="b84e4ebc77879e88" providerId="LiveId" clId="{2BAEC62B-6184-4912-B05B-FBCFB6659395}" dt="2022-03-23T22:13:17.668" v="3678" actId="20577"/>
          <ac:spMkLst>
            <pc:docMk/>
            <pc:sldMk cId="1565759186" sldId="1111"/>
            <ac:spMk id="5" creationId="{694965A4-39C1-4B8F-8B3E-0360CBE0F5FC}"/>
          </ac:spMkLst>
        </pc:spChg>
        <pc:picChg chg="mod">
          <ac:chgData name="Dimitar Zahariev" userId="b84e4ebc77879e88" providerId="LiveId" clId="{2BAEC62B-6184-4912-B05B-FBCFB6659395}" dt="2022-03-23T22:12:27.682" v="3562" actId="1076"/>
          <ac:picMkLst>
            <pc:docMk/>
            <pc:sldMk cId="1565759186" sldId="1111"/>
            <ac:picMk id="6" creationId="{D386F94F-3675-4D10-9D9B-2730F0219573}"/>
          </ac:picMkLst>
        </pc:picChg>
        <pc:picChg chg="mod">
          <ac:chgData name="Dimitar Zahariev" userId="b84e4ebc77879e88" providerId="LiveId" clId="{2BAEC62B-6184-4912-B05B-FBCFB6659395}" dt="2022-03-23T22:12:21.588" v="3561" actId="1076"/>
          <ac:picMkLst>
            <pc:docMk/>
            <pc:sldMk cId="1565759186" sldId="1111"/>
            <ac:picMk id="8" creationId="{2CEF1FDB-9BF8-4983-B3F2-A7A64CAF1700}"/>
          </ac:picMkLst>
        </pc:picChg>
      </pc:sldChg>
      <pc:sldChg chg="modSp">
        <pc:chgData name="Dimitar Zahariev" userId="b84e4ebc77879e88" providerId="LiveId" clId="{2BAEC62B-6184-4912-B05B-FBCFB6659395}" dt="2022-03-23T21:58:49.640" v="3512" actId="20577"/>
        <pc:sldMkLst>
          <pc:docMk/>
          <pc:sldMk cId="2982412090" sldId="1112"/>
        </pc:sldMkLst>
        <pc:spChg chg="mod">
          <ac:chgData name="Dimitar Zahariev" userId="b84e4ebc77879e88" providerId="LiveId" clId="{2BAEC62B-6184-4912-B05B-FBCFB6659395}" dt="2022-03-23T21:58:49.640" v="3512" actId="20577"/>
          <ac:spMkLst>
            <pc:docMk/>
            <pc:sldMk cId="2982412090" sldId="1112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14:44.577" v="1937" actId="20577"/>
        <pc:sldMkLst>
          <pc:docMk/>
          <pc:sldMk cId="1700006936" sldId="1113"/>
        </pc:sldMkLst>
        <pc:spChg chg="mod">
          <ac:chgData name="Dimitar Zahariev" userId="b84e4ebc77879e88" providerId="LiveId" clId="{2BAEC62B-6184-4912-B05B-FBCFB6659395}" dt="2022-03-23T21:14:44.577" v="1937" actId="20577"/>
          <ac:spMkLst>
            <pc:docMk/>
            <pc:sldMk cId="1700006936" sldId="1113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1:06:17.895" v="1626" actId="20577"/>
        <pc:sldMkLst>
          <pc:docMk/>
          <pc:sldMk cId="1603150352" sldId="1114"/>
        </pc:sldMkLst>
        <pc:spChg chg="mod">
          <ac:chgData name="Dimitar Zahariev" userId="b84e4ebc77879e88" providerId="LiveId" clId="{2BAEC62B-6184-4912-B05B-FBCFB6659395}" dt="2022-03-23T21:06:17.895" v="1626" actId="20577"/>
          <ac:spMkLst>
            <pc:docMk/>
            <pc:sldMk cId="1603150352" sldId="1114"/>
            <ac:spMk id="5" creationId="{694965A4-39C1-4B8F-8B3E-0360CBE0F5FC}"/>
          </ac:spMkLst>
        </pc:spChg>
      </pc:sldChg>
      <pc:sldChg chg="modSp">
        <pc:chgData name="Dimitar Zahariev" userId="b84e4ebc77879e88" providerId="LiveId" clId="{2BAEC62B-6184-4912-B05B-FBCFB6659395}" dt="2022-03-23T20:45:20.461" v="1213" actId="20577"/>
        <pc:sldMkLst>
          <pc:docMk/>
          <pc:sldMk cId="2582087587" sldId="1115"/>
        </pc:sldMkLst>
        <pc:spChg chg="mod">
          <ac:chgData name="Dimitar Zahariev" userId="b84e4ebc77879e88" providerId="LiveId" clId="{2BAEC62B-6184-4912-B05B-FBCFB6659395}" dt="2022-03-23T20:45:20.461" v="1213" actId="20577"/>
          <ac:spMkLst>
            <pc:docMk/>
            <pc:sldMk cId="2582087587" sldId="1115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2BAEC62B-6184-4912-B05B-FBCFB6659395}" dt="2022-03-23T20:32:52.777" v="915" actId="20577"/>
        <pc:sldMkLst>
          <pc:docMk/>
          <pc:sldMk cId="1809964553" sldId="1116"/>
        </pc:sldMkLst>
        <pc:spChg chg="mod">
          <ac:chgData name="Dimitar Zahariev" userId="b84e4ebc77879e88" providerId="LiveId" clId="{2BAEC62B-6184-4912-B05B-FBCFB6659395}" dt="2022-03-23T20:32:52.777" v="915" actId="20577"/>
          <ac:spMkLst>
            <pc:docMk/>
            <pc:sldMk cId="1809964553" sldId="1116"/>
            <ac:spMk id="5" creationId="{694965A4-39C1-4B8F-8B3E-0360CBE0F5FC}"/>
          </ac:spMkLst>
        </pc:spChg>
        <pc:picChg chg="mod">
          <ac:chgData name="Dimitar Zahariev" userId="b84e4ebc77879e88" providerId="LiveId" clId="{2BAEC62B-6184-4912-B05B-FBCFB6659395}" dt="2022-03-23T20:32:36.960" v="876" actId="1076"/>
          <ac:picMkLst>
            <pc:docMk/>
            <pc:sldMk cId="1809964553" sldId="1116"/>
            <ac:picMk id="6" creationId="{D386F94F-3675-4D10-9D9B-2730F0219573}"/>
          </ac:picMkLst>
        </pc:picChg>
        <pc:picChg chg="mod">
          <ac:chgData name="Dimitar Zahariev" userId="b84e4ebc77879e88" providerId="LiveId" clId="{2BAEC62B-6184-4912-B05B-FBCFB6659395}" dt="2022-03-23T20:32:36.960" v="876" actId="1076"/>
          <ac:picMkLst>
            <pc:docMk/>
            <pc:sldMk cId="1809964553" sldId="1116"/>
            <ac:picMk id="8" creationId="{2CEF1FDB-9BF8-4983-B3F2-A7A64CAF1700}"/>
          </ac:picMkLst>
        </pc:picChg>
      </pc:sldChg>
      <pc:sldChg chg="modSp add ord">
        <pc:chgData name="Dimitar Zahariev" userId="b84e4ebc77879e88" providerId="LiveId" clId="{2BAEC62B-6184-4912-B05B-FBCFB6659395}" dt="2022-03-23T21:58:15.676" v="3486" actId="313"/>
        <pc:sldMkLst>
          <pc:docMk/>
          <pc:sldMk cId="1732474861" sldId="1117"/>
        </pc:sldMkLst>
        <pc:spChg chg="mod">
          <ac:chgData name="Dimitar Zahariev" userId="b84e4ebc77879e88" providerId="LiveId" clId="{2BAEC62B-6184-4912-B05B-FBCFB6659395}" dt="2022-03-23T21:58:15.676" v="3486" actId="313"/>
          <ac:spMkLst>
            <pc:docMk/>
            <pc:sldMk cId="1732474861" sldId="1117"/>
            <ac:spMk id="5" creationId="{694965A4-39C1-4B8F-8B3E-0360CBE0F5FC}"/>
          </ac:spMkLst>
        </pc:spChg>
      </pc:sldChg>
      <pc:sldChg chg="del">
        <pc:chgData name="Dimitar Zahariev" userId="b84e4ebc77879e88" providerId="LiveId" clId="{2BAEC62B-6184-4912-B05B-FBCFB6659395}" dt="2022-03-23T20:26:42.564" v="480" actId="2696"/>
        <pc:sldMkLst>
          <pc:docMk/>
          <pc:sldMk cId="3438544119" sldId="1117"/>
        </pc:sldMkLst>
      </pc:sldChg>
      <pc:sldMasterChg chg="modSldLayout">
        <pc:chgData name="Dimitar Zahariev" userId="b84e4ebc77879e88" providerId="LiveId" clId="{2BAEC62B-6184-4912-B05B-FBCFB6659395}" dt="2022-03-23T20:14:51.270" v="1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2BAEC62B-6184-4912-B05B-FBCFB6659395}" dt="2022-03-23T20:14:51.270" v="1"/>
          <pc:sldLayoutMkLst>
            <pc:docMk/>
            <pc:sldMasterMk cId="156789181" sldId="2147483675"/>
            <pc:sldLayoutMk cId="2942258279" sldId="2147483690"/>
          </pc:sldLayoutMkLst>
          <pc:spChg chg="mod">
            <ac:chgData name="Dimitar Zahariev" userId="b84e4ebc77879e88" providerId="LiveId" clId="{2BAEC62B-6184-4912-B05B-FBCFB6659395}" dt="2022-03-23T20:14:51.270" v="1"/>
            <ac:spMkLst>
              <pc:docMk/>
              <pc:sldMasterMk cId="156789181" sldId="2147483675"/>
              <pc:sldLayoutMk cId="2942258279" sldId="2147483690"/>
              <ac:spMk id="12" creationId="{CEC87723-0D16-4DC1-A04F-578F764F05DE}"/>
            </ac:spMkLst>
          </pc:spChg>
          <pc:spChg chg="mod">
            <ac:chgData name="Dimitar Zahariev" userId="b84e4ebc77879e88" providerId="LiveId" clId="{2BAEC62B-6184-4912-B05B-FBCFB6659395}" dt="2022-03-23T20:14:51.270" v="1"/>
            <ac:spMkLst>
              <pc:docMk/>
              <pc:sldMasterMk cId="156789181" sldId="2147483675"/>
              <pc:sldLayoutMk cId="2942258279" sldId="2147483690"/>
              <ac:spMk id="13" creationId="{DC15C3CE-36C1-494C-B2CD-04BFF32656B2}"/>
            </ac:spMkLst>
          </pc:spChg>
          <pc:grpChg chg="add mod">
            <ac:chgData name="Dimitar Zahariev" userId="b84e4ebc77879e88" providerId="LiveId" clId="{2BAEC62B-6184-4912-B05B-FBCFB6659395}" dt="2022-03-23T20:14:51.270" v="1"/>
            <ac:grpSpMkLst>
              <pc:docMk/>
              <pc:sldMasterMk cId="156789181" sldId="2147483675"/>
              <pc:sldLayoutMk cId="2942258279" sldId="2147483690"/>
              <ac:grpSpMk id="7" creationId="{2E4E97D7-7A87-4E69-8883-03B4E1411E86}"/>
            </ac:grpSpMkLst>
          </pc:grpChg>
          <pc:picChg chg="del">
            <ac:chgData name="Dimitar Zahariev" userId="b84e4ebc77879e88" providerId="LiveId" clId="{2BAEC62B-6184-4912-B05B-FBCFB6659395}" dt="2022-03-23T20:14:50.800" v="0" actId="478"/>
            <ac:picMkLst>
              <pc:docMk/>
              <pc:sldMasterMk cId="156789181" sldId="2147483675"/>
              <pc:sldLayoutMk cId="2942258279" sldId="2147483690"/>
              <ac:picMk id="8" creationId="{9FA635B5-00A8-44DD-ABAA-A2984B8B577A}"/>
            </ac:picMkLst>
          </pc:picChg>
          <pc:picChg chg="mod">
            <ac:chgData name="Dimitar Zahariev" userId="b84e4ebc77879e88" providerId="LiveId" clId="{2BAEC62B-6184-4912-B05B-FBCFB6659395}" dt="2022-03-23T20:14:51.270" v="1"/>
            <ac:picMkLst>
              <pc:docMk/>
              <pc:sldMasterMk cId="156789181" sldId="2147483675"/>
              <pc:sldLayoutMk cId="2942258279" sldId="2147483690"/>
              <ac:picMk id="9" creationId="{91246BD7-1CF6-4364-9716-92AF6F1D7A3A}"/>
            </ac:picMkLst>
          </pc:picChg>
        </pc:sldLayoutChg>
      </pc:sldMasterChg>
    </pc:docChg>
  </pc:docChgLst>
  <pc:docChgLst>
    <pc:chgData name="Dimitar Zahariev" userId="b84e4ebc77879e88" providerId="LiveId" clId="{83D6700C-65EB-434A-B001-A4FEFCF8BABD}"/>
    <pc:docChg chg="undo custSel delSld modSld">
      <pc:chgData name="Dimitar Zahariev" userId="b84e4ebc77879e88" providerId="LiveId" clId="{83D6700C-65EB-434A-B001-A4FEFCF8BABD}" dt="2021-12-17T16:18:47.633" v="1534" actId="20577"/>
      <pc:docMkLst>
        <pc:docMk/>
      </pc:docMkLst>
      <pc:sldChg chg="addSp delSp modSp mod">
        <pc:chgData name="Dimitar Zahariev" userId="b84e4ebc77879e88" providerId="LiveId" clId="{83D6700C-65EB-434A-B001-A4FEFCF8BABD}" dt="2021-12-17T15:59:13.346" v="1"/>
        <pc:sldMkLst>
          <pc:docMk/>
          <pc:sldMk cId="2195762704" sldId="493"/>
        </pc:sldMkLst>
        <pc:picChg chg="del">
          <ac:chgData name="Dimitar Zahariev" userId="b84e4ebc77879e88" providerId="LiveId" clId="{83D6700C-65EB-434A-B001-A4FEFCF8BABD}" dt="2021-12-17T15:59:12.038" v="0" actId="478"/>
          <ac:picMkLst>
            <pc:docMk/>
            <pc:sldMk cId="2195762704" sldId="493"/>
            <ac:picMk id="4" creationId="{10E12FA7-A307-4AEF-AB77-733B643B818F}"/>
          </ac:picMkLst>
        </pc:picChg>
        <pc:picChg chg="add mod">
          <ac:chgData name="Dimitar Zahariev" userId="b84e4ebc77879e88" providerId="LiveId" clId="{83D6700C-65EB-434A-B001-A4FEFCF8BABD}" dt="2021-12-17T15:59:13.346" v="1"/>
          <ac:picMkLst>
            <pc:docMk/>
            <pc:sldMk cId="2195762704" sldId="493"/>
            <ac:picMk id="5" creationId="{3E4EE9E5-8AD5-4C10-A553-ADD9AEE0C279}"/>
          </ac:picMkLst>
        </pc:picChg>
      </pc:sldChg>
      <pc:sldChg chg="modSp mod">
        <pc:chgData name="Dimitar Zahariev" userId="b84e4ebc77879e88" providerId="LiveId" clId="{83D6700C-65EB-434A-B001-A4FEFCF8BABD}" dt="2021-12-17T16:02:15.994" v="273" actId="1035"/>
        <pc:sldMkLst>
          <pc:docMk/>
          <pc:sldMk cId="2827876956" sldId="633"/>
        </pc:sldMkLst>
        <pc:spChg chg="mod">
          <ac:chgData name="Dimitar Zahariev" userId="b84e4ebc77879e88" providerId="LiveId" clId="{83D6700C-65EB-434A-B001-A4FEFCF8BABD}" dt="2021-12-17T16:02:09.280" v="256" actId="20577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02:15.994" v="273" actId="1035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D6700C-65EB-434A-B001-A4FEFCF8BABD}" dt="2021-12-17T16:12:37.313" v="1244" actId="6549"/>
        <pc:sldMkLst>
          <pc:docMk/>
          <pc:sldMk cId="74025746" sldId="634"/>
        </pc:sldMkLst>
        <pc:spChg chg="mod">
          <ac:chgData name="Dimitar Zahariev" userId="b84e4ebc77879e88" providerId="LiveId" clId="{83D6700C-65EB-434A-B001-A4FEFCF8BABD}" dt="2021-12-17T16:12:37.313" v="1244" actId="6549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00:30.685" v="92" actId="1036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83D6700C-65EB-434A-B001-A4FEFCF8BABD}" dt="2021-12-17T16:00:35.763" v="110" actId="1035"/>
          <ac:picMkLst>
            <pc:docMk/>
            <pc:sldMk cId="74025746" sldId="634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D6700C-65EB-434A-B001-A4FEFCF8BABD}" dt="2021-12-17T16:03:59.149" v="515" actId="20577"/>
        <pc:sldMkLst>
          <pc:docMk/>
          <pc:sldMk cId="843234365" sldId="635"/>
        </pc:sldMkLst>
        <pc:spChg chg="mod">
          <ac:chgData name="Dimitar Zahariev" userId="b84e4ebc77879e88" providerId="LiveId" clId="{83D6700C-65EB-434A-B001-A4FEFCF8BABD}" dt="2021-12-17T16:03:59.149" v="515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83D6700C-65EB-434A-B001-A4FEFCF8BABD}" dt="2021-12-17T16:07:52.689" v="846" actId="20577"/>
        <pc:sldMkLst>
          <pc:docMk/>
          <pc:sldMk cId="3888234143" sldId="636"/>
        </pc:sldMkLst>
        <pc:spChg chg="mod">
          <ac:chgData name="Dimitar Zahariev" userId="b84e4ebc77879e88" providerId="LiveId" clId="{83D6700C-65EB-434A-B001-A4FEFCF8BABD}" dt="2021-12-17T16:07:52.689" v="846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83D6700C-65EB-434A-B001-A4FEFCF8BABD}" dt="2021-12-17T16:09:37.838" v="1055" actId="20577"/>
        <pc:sldMkLst>
          <pc:docMk/>
          <pc:sldMk cId="1859371790" sldId="637"/>
        </pc:sldMkLst>
        <pc:spChg chg="mod">
          <ac:chgData name="Dimitar Zahariev" userId="b84e4ebc77879e88" providerId="LiveId" clId="{83D6700C-65EB-434A-B001-A4FEFCF8BABD}" dt="2021-12-17T16:09:37.838" v="1055" actId="20577"/>
          <ac:spMkLst>
            <pc:docMk/>
            <pc:sldMk cId="1859371790" sldId="637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D6700C-65EB-434A-B001-A4FEFCF8BABD}" dt="2021-12-17T16:10:41.527" v="1167" actId="20577"/>
        <pc:sldMkLst>
          <pc:docMk/>
          <pc:sldMk cId="1505528129" sldId="638"/>
        </pc:sldMkLst>
        <pc:spChg chg="mod">
          <ac:chgData name="Dimitar Zahariev" userId="b84e4ebc77879e88" providerId="LiveId" clId="{83D6700C-65EB-434A-B001-A4FEFCF8BABD}" dt="2021-12-17T16:10:41.527" v="1167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10:24.643" v="1126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D6700C-65EB-434A-B001-A4FEFCF8BABD}" dt="2021-12-17T16:12:31.865" v="1242" actId="6549"/>
        <pc:sldMkLst>
          <pc:docMk/>
          <pc:sldMk cId="2797812167" sldId="639"/>
        </pc:sldMkLst>
        <pc:spChg chg="mod">
          <ac:chgData name="Dimitar Zahariev" userId="b84e4ebc77879e88" providerId="LiveId" clId="{83D6700C-65EB-434A-B001-A4FEFCF8BABD}" dt="2021-12-17T16:12:31.865" v="1242" actId="6549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3D6700C-65EB-434A-B001-A4FEFCF8BABD}" dt="2021-12-17T16:05:52.214" v="674" actId="103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3D6700C-65EB-434A-B001-A4FEFCF8BABD}" dt="2021-12-17T16:05:52.214" v="674" actId="1036"/>
          <ac:picMkLst>
            <pc:docMk/>
            <pc:sldMk cId="2797812167" sldId="639"/>
            <ac:picMk id="8" creationId="{2CEF1FDB-9BF8-4983-B3F2-A7A64CAF1700}"/>
          </ac:picMkLst>
        </pc:picChg>
      </pc:sldChg>
      <pc:sldChg chg="addSp modSp mod modAnim">
        <pc:chgData name="Dimitar Zahariev" userId="b84e4ebc77879e88" providerId="LiveId" clId="{83D6700C-65EB-434A-B001-A4FEFCF8BABD}" dt="2021-12-17T16:13:30.845" v="1314" actId="20577"/>
        <pc:sldMkLst>
          <pc:docMk/>
          <pc:sldMk cId="1991006843" sldId="640"/>
        </pc:sldMkLst>
        <pc:spChg chg="mod">
          <ac:chgData name="Dimitar Zahariev" userId="b84e4ebc77879e88" providerId="LiveId" clId="{83D6700C-65EB-434A-B001-A4FEFCF8BABD}" dt="2021-12-17T16:13:30.845" v="1314" actId="20577"/>
          <ac:spMkLst>
            <pc:docMk/>
            <pc:sldMk cId="1991006843" sldId="640"/>
            <ac:spMk id="5" creationId="{694965A4-39C1-4B8F-8B3E-0360CBE0F5FC}"/>
          </ac:spMkLst>
        </pc:spChg>
        <pc:picChg chg="add mod">
          <ac:chgData name="Dimitar Zahariev" userId="b84e4ebc77879e88" providerId="LiveId" clId="{83D6700C-65EB-434A-B001-A4FEFCF8BABD}" dt="2021-12-17T16:13:09.434" v="1311" actId="1035"/>
          <ac:picMkLst>
            <pc:docMk/>
            <pc:sldMk cId="1991006843" sldId="640"/>
            <ac:picMk id="6" creationId="{19B3BBF8-ACE3-4003-B3BD-DCA56EA26FF8}"/>
          </ac:picMkLst>
        </pc:picChg>
        <pc:picChg chg="mod">
          <ac:chgData name="Dimitar Zahariev" userId="b84e4ebc77879e88" providerId="LiveId" clId="{83D6700C-65EB-434A-B001-A4FEFCF8BABD}" dt="2021-12-17T16:13:09.434" v="1311" actId="1035"/>
          <ac:picMkLst>
            <pc:docMk/>
            <pc:sldMk cId="1991006843" sldId="640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D6700C-65EB-434A-B001-A4FEFCF8BABD}" dt="2021-12-17T16:14:23.609" v="1410" actId="20577"/>
        <pc:sldMkLst>
          <pc:docMk/>
          <pc:sldMk cId="402770696" sldId="641"/>
        </pc:sldMkLst>
        <pc:spChg chg="mod">
          <ac:chgData name="Dimitar Zahariev" userId="b84e4ebc77879e88" providerId="LiveId" clId="{83D6700C-65EB-434A-B001-A4FEFCF8BABD}" dt="2021-12-17T16:14:23.609" v="141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83D6700C-65EB-434A-B001-A4FEFCF8BABD}" dt="2021-12-17T16:18:47.633" v="1534" actId="20577"/>
        <pc:sldMkLst>
          <pc:docMk/>
          <pc:sldMk cId="161505121" sldId="642"/>
        </pc:sldMkLst>
        <pc:spChg chg="mod">
          <ac:chgData name="Dimitar Zahariev" userId="b84e4ebc77879e88" providerId="LiveId" clId="{83D6700C-65EB-434A-B001-A4FEFCF8BABD}" dt="2021-12-17T16:18:47.633" v="1534" actId="20577"/>
          <ac:spMkLst>
            <pc:docMk/>
            <pc:sldMk cId="161505121" sldId="642"/>
            <ac:spMk id="5" creationId="{694965A4-39C1-4B8F-8B3E-0360CBE0F5FC}"/>
          </ac:spMkLst>
        </pc:spChg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663622569" sldId="643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3880659476" sldId="644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3616817483" sldId="645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3457299360" sldId="646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2029531439" sldId="647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1601191591" sldId="648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1712199347" sldId="649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4192144262" sldId="650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505817423" sldId="651"/>
        </pc:sldMkLst>
      </pc:sldChg>
      <pc:sldChg chg="del">
        <pc:chgData name="Dimitar Zahariev" userId="b84e4ebc77879e88" providerId="LiveId" clId="{83D6700C-65EB-434A-B001-A4FEFCF8BABD}" dt="2021-12-17T16:06:35.031" v="722" actId="47"/>
        <pc:sldMkLst>
          <pc:docMk/>
          <pc:sldMk cId="2051984067" sldId="652"/>
        </pc:sldMkLst>
      </pc:sldChg>
      <pc:sldChg chg="addSp delSp modSp mod">
        <pc:chgData name="Dimitar Zahariev" userId="b84e4ebc77879e88" providerId="LiveId" clId="{83D6700C-65EB-434A-B001-A4FEFCF8BABD}" dt="2021-12-17T15:59:19.415" v="3"/>
        <pc:sldMkLst>
          <pc:docMk/>
          <pc:sldMk cId="384698199" sldId="653"/>
        </pc:sldMkLst>
        <pc:picChg chg="del">
          <ac:chgData name="Dimitar Zahariev" userId="b84e4ebc77879e88" providerId="LiveId" clId="{83D6700C-65EB-434A-B001-A4FEFCF8BABD}" dt="2021-12-17T15:59:18.961" v="2" actId="478"/>
          <ac:picMkLst>
            <pc:docMk/>
            <pc:sldMk cId="384698199" sldId="653"/>
            <ac:picMk id="4" creationId="{10E12FA7-A307-4AEF-AB77-733B643B818F}"/>
          </ac:picMkLst>
        </pc:picChg>
        <pc:picChg chg="add mod">
          <ac:chgData name="Dimitar Zahariev" userId="b84e4ebc77879e88" providerId="LiveId" clId="{83D6700C-65EB-434A-B001-A4FEFCF8BABD}" dt="2021-12-17T15:59:19.415" v="3"/>
          <ac:picMkLst>
            <pc:docMk/>
            <pc:sldMk cId="384698199" sldId="653"/>
            <ac:picMk id="5" creationId="{53EE9D85-8E28-4BD1-82A8-98DF85D5E166}"/>
          </ac:picMkLst>
        </pc:picChg>
      </pc:sldChg>
    </pc:docChg>
  </pc:docChgLst>
  <pc:docChgLst>
    <pc:chgData name="Dimitar Zahariev" userId="b84e4ebc77879e88" providerId="LiveId" clId="{70B59E70-3445-4889-96F8-7A049E05BBFC}"/>
    <pc:docChg chg="custSel modSld">
      <pc:chgData name="Dimitar Zahariev" userId="b84e4ebc77879e88" providerId="LiveId" clId="{70B59E70-3445-4889-96F8-7A049E05BBFC}" dt="2021-11-17T11:57:32.785" v="127" actId="1076"/>
      <pc:docMkLst>
        <pc:docMk/>
      </pc:docMkLst>
      <pc:sldChg chg="modSp mod">
        <pc:chgData name="Dimitar Zahariev" userId="b84e4ebc77879e88" providerId="LiveId" clId="{70B59E70-3445-4889-96F8-7A049E05BBFC}" dt="2021-11-17T11:52:55.238" v="1" actId="108"/>
        <pc:sldMkLst>
          <pc:docMk/>
          <pc:sldMk cId="2195762704" sldId="493"/>
        </pc:sldMkLst>
        <pc:spChg chg="mod">
          <ac:chgData name="Dimitar Zahariev" userId="b84e4ebc77879e88" providerId="LiveId" clId="{70B59E70-3445-4889-96F8-7A049E05BBFC}" dt="2021-11-17T11:52:55.238" v="1" actId="108"/>
          <ac:spMkLst>
            <pc:docMk/>
            <pc:sldMk cId="2195762704" sldId="493"/>
            <ac:spMk id="7" creationId="{4E36010E-8FA6-4F8E-AE82-4DA2F45E992C}"/>
          </ac:spMkLst>
        </pc:spChg>
      </pc:sldChg>
      <pc:sldChg chg="modSp">
        <pc:chgData name="Dimitar Zahariev" userId="b84e4ebc77879e88" providerId="LiveId" clId="{70B59E70-3445-4889-96F8-7A049E05BBFC}" dt="2021-11-17T11:53:26.605" v="3" actId="20577"/>
        <pc:sldMkLst>
          <pc:docMk/>
          <pc:sldMk cId="843234365" sldId="635"/>
        </pc:sldMkLst>
        <pc:spChg chg="mod">
          <ac:chgData name="Dimitar Zahariev" userId="b84e4ebc77879e88" providerId="LiveId" clId="{70B59E70-3445-4889-96F8-7A049E05BBFC}" dt="2021-11-17T11:53:26.605" v="3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70B59E70-3445-4889-96F8-7A049E05BBFC}" dt="2021-11-17T11:57:32.785" v="127" actId="1076"/>
        <pc:sldMkLst>
          <pc:docMk/>
          <pc:sldMk cId="663622569" sldId="643"/>
        </pc:sldMkLst>
        <pc:spChg chg="mod">
          <ac:chgData name="Dimitar Zahariev" userId="b84e4ebc77879e88" providerId="LiveId" clId="{70B59E70-3445-4889-96F8-7A049E05BBFC}" dt="2021-11-17T11:57:17.372" v="124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70B59E70-3445-4889-96F8-7A049E05BBFC}" dt="2021-11-17T11:57:32.785" v="127" actId="1076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70B59E70-3445-4889-96F8-7A049E05BBFC}" dt="2021-11-17T11:57:21.582" v="125" actId="107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70B59E70-3445-4889-96F8-7A049E05BBFC}" dt="2021-11-17T11:52:47.802" v="0" actId="108"/>
        <pc:sldMkLst>
          <pc:docMk/>
          <pc:sldMk cId="384698199" sldId="653"/>
        </pc:sldMkLst>
        <pc:spChg chg="mod">
          <ac:chgData name="Dimitar Zahariev" userId="b84e4ebc77879e88" providerId="LiveId" clId="{70B59E70-3445-4889-96F8-7A049E05BBFC}" dt="2021-11-17T11:52:47.802" v="0" actId="108"/>
          <ac:spMkLst>
            <pc:docMk/>
            <pc:sldMk cId="384698199" sldId="653"/>
            <ac:spMk id="7" creationId="{4E36010E-8FA6-4F8E-AE82-4DA2F45E99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2180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4E97D7-7A87-4E69-8883-03B4E1411E86}"/>
              </a:ext>
            </a:extLst>
          </p:cNvPr>
          <p:cNvGrpSpPr/>
          <p:nvPr userDrawn="1"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246BD7-1CF6-4364-9716-92AF6F1D7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87723-0D16-4DC1-A04F-578F764F05DE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15C3CE-36C1-494C-B2CD-04BFF32656B2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2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Test Simulation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32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directive in a </a:t>
            </a:r>
            <a:r>
              <a:rPr lang="en-US" sz="2800" dirty="0" err="1"/>
              <a:t>Jenkinsfile</a:t>
            </a:r>
            <a:r>
              <a:rPr lang="en-US" sz="2800" dirty="0"/>
              <a:t> represents a step in the SDLC?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stage</a:t>
            </a:r>
            <a:endParaRPr lang="bg-BG" sz="2800" dirty="0"/>
          </a:p>
          <a:p>
            <a:pPr lvl="1"/>
            <a:r>
              <a:rPr lang="en-US" sz="2800" dirty="0"/>
              <a:t>B: step</a:t>
            </a:r>
          </a:p>
          <a:p>
            <a:pPr lvl="1"/>
            <a:r>
              <a:rPr lang="en-US" sz="2800" dirty="0"/>
              <a:t>C: phase</a:t>
            </a:r>
          </a:p>
          <a:p>
            <a:pPr lvl="1"/>
            <a:r>
              <a:rPr lang="en-US" sz="2800" dirty="0"/>
              <a:t>D: job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482" y="31008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directive in a </a:t>
            </a:r>
            <a:r>
              <a:rPr lang="en-US" sz="2800" dirty="0" err="1"/>
              <a:t>Jenkinsfile</a:t>
            </a:r>
            <a:r>
              <a:rPr lang="en-US" sz="2800" dirty="0"/>
              <a:t>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tools</a:t>
            </a:r>
            <a:endParaRPr lang="bg-BG" sz="2800" dirty="0"/>
          </a:p>
          <a:p>
            <a:pPr lvl="1"/>
            <a:r>
              <a:rPr lang="en-US" sz="2800" dirty="0"/>
              <a:t>B: arguments</a:t>
            </a:r>
          </a:p>
          <a:p>
            <a:pPr lvl="1"/>
            <a:r>
              <a:rPr lang="en-US" sz="2800" dirty="0"/>
              <a:t>C: triggers</a:t>
            </a:r>
          </a:p>
          <a:p>
            <a:pPr lvl="1"/>
            <a:r>
              <a:rPr lang="en-US" sz="2800" dirty="0"/>
              <a:t>D: options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565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property of Jenkins node reflects the number of parallel builds?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Queues</a:t>
            </a:r>
            <a:endParaRPr lang="bg-BG" sz="2800" dirty="0"/>
          </a:p>
          <a:p>
            <a:pPr lvl="1"/>
            <a:r>
              <a:rPr lang="en-US" sz="2800" dirty="0"/>
              <a:t>B: Pipelines</a:t>
            </a:r>
          </a:p>
          <a:p>
            <a:pPr lvl="1"/>
            <a:r>
              <a:rPr lang="en-US" sz="2800" dirty="0"/>
              <a:t>C: Executors</a:t>
            </a:r>
          </a:p>
          <a:p>
            <a:pPr lvl="1"/>
            <a:r>
              <a:rPr lang="en-US" sz="2800" dirty="0"/>
              <a:t>D: Jobs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218" y="430859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Jenkins CLI command?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create-job</a:t>
            </a:r>
            <a:endParaRPr lang="bg-BG" sz="2800" dirty="0"/>
          </a:p>
          <a:p>
            <a:pPr lvl="1"/>
            <a:r>
              <a:rPr lang="en-US" sz="2800" dirty="0"/>
              <a:t>B: build</a:t>
            </a:r>
          </a:p>
          <a:p>
            <a:pPr lvl="1"/>
            <a:r>
              <a:rPr lang="en-US" sz="2800" dirty="0"/>
              <a:t>C: list-jobs</a:t>
            </a:r>
          </a:p>
          <a:p>
            <a:pPr lvl="1"/>
            <a:r>
              <a:rPr lang="en-US" sz="2800" dirty="0"/>
              <a:t>D: build-job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56" y="491959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format of an exported Jenkins job?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XML</a:t>
            </a:r>
            <a:endParaRPr lang="bg-BG" sz="2800" dirty="0"/>
          </a:p>
          <a:p>
            <a:pPr lvl="1"/>
            <a:r>
              <a:rPr lang="en-US" sz="2800" dirty="0"/>
              <a:t>B: YAML</a:t>
            </a:r>
          </a:p>
          <a:p>
            <a:pPr lvl="1"/>
            <a:r>
              <a:rPr lang="en-US" sz="2800" dirty="0"/>
              <a:t>C: Groovy</a:t>
            </a:r>
          </a:p>
          <a:p>
            <a:pPr lvl="1"/>
            <a:r>
              <a:rPr lang="en-US" sz="2800" dirty="0"/>
              <a:t>D: Java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109" y="31008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command will duplicate a job in Jenkins?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clone-job</a:t>
            </a:r>
            <a:endParaRPr lang="bg-BG" sz="2800" dirty="0"/>
          </a:p>
          <a:p>
            <a:pPr lvl="1"/>
            <a:r>
              <a:rPr lang="en-US" sz="2800" dirty="0"/>
              <a:t>B: create-job</a:t>
            </a:r>
          </a:p>
          <a:p>
            <a:pPr lvl="1"/>
            <a:r>
              <a:rPr lang="en-US" sz="2800" dirty="0"/>
              <a:t>C: copy-job</a:t>
            </a:r>
          </a:p>
          <a:p>
            <a:pPr lvl="1"/>
            <a:r>
              <a:rPr lang="en-US" sz="2800" dirty="0"/>
              <a:t>D: duplicate-job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03" y="4299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How does the data collection happen in Prometheus?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push model</a:t>
            </a:r>
            <a:endParaRPr lang="bg-BG" sz="2800" dirty="0"/>
          </a:p>
          <a:p>
            <a:pPr lvl="1"/>
            <a:r>
              <a:rPr lang="en-US" sz="2800" dirty="0"/>
              <a:t>B: pull model</a:t>
            </a:r>
          </a:p>
          <a:p>
            <a:pPr lvl="1"/>
            <a:r>
              <a:rPr lang="en-US" sz="2800" dirty="0"/>
              <a:t>C: subscription</a:t>
            </a:r>
          </a:p>
          <a:p>
            <a:pPr lvl="1"/>
            <a:r>
              <a:rPr lang="en-US" sz="2800" dirty="0"/>
              <a:t>D: push &amp; pull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565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name of the process in Prometheus that collects data? 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scraping</a:t>
            </a:r>
            <a:endParaRPr lang="bg-BG" sz="2800" dirty="0"/>
          </a:p>
          <a:p>
            <a:pPr lvl="1"/>
            <a:r>
              <a:rPr lang="en-US" sz="2800" dirty="0"/>
              <a:t>B: crawling</a:t>
            </a:r>
          </a:p>
          <a:p>
            <a:pPr lvl="1"/>
            <a:r>
              <a:rPr lang="en-US" sz="2800" dirty="0"/>
              <a:t>C: collecting</a:t>
            </a:r>
          </a:p>
          <a:p>
            <a:pPr lvl="1"/>
            <a:r>
              <a:rPr lang="en-US" sz="2800" dirty="0"/>
              <a:t>D: listening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108" y="31181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metric in Prometheus represents a single value that may increase or decrease?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Summary</a:t>
            </a:r>
            <a:endParaRPr lang="bg-BG" sz="2800" dirty="0"/>
          </a:p>
          <a:p>
            <a:pPr lvl="1"/>
            <a:r>
              <a:rPr lang="en-US" sz="2800" dirty="0"/>
              <a:t>B: Counter</a:t>
            </a:r>
          </a:p>
          <a:p>
            <a:pPr lvl="1"/>
            <a:r>
              <a:rPr lang="en-US" sz="2800" dirty="0"/>
              <a:t>C: Histogram</a:t>
            </a:r>
          </a:p>
          <a:p>
            <a:pPr lvl="1"/>
            <a:r>
              <a:rPr lang="en-US" sz="2800" dirty="0"/>
              <a:t>D: Gauge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03" y="537789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processing stage in Logstash?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input</a:t>
            </a:r>
            <a:endParaRPr lang="bg-BG" sz="2800" dirty="0"/>
          </a:p>
          <a:p>
            <a:pPr lvl="1"/>
            <a:r>
              <a:rPr lang="en-US" sz="2800" dirty="0"/>
              <a:t>B: clean</a:t>
            </a:r>
          </a:p>
          <a:p>
            <a:pPr lvl="1"/>
            <a:r>
              <a:rPr lang="en-US" sz="2800" dirty="0"/>
              <a:t>C: output</a:t>
            </a:r>
          </a:p>
          <a:p>
            <a:pPr lvl="1"/>
            <a:r>
              <a:rPr lang="en-US" sz="2800" dirty="0"/>
              <a:t>D: filter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565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How the greater than or equal comparison is expressed in bash?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&gt;=</a:t>
            </a:r>
            <a:endParaRPr lang="bg-BG" sz="2800" dirty="0"/>
          </a:p>
          <a:p>
            <a:pPr lvl="1"/>
            <a:r>
              <a:rPr lang="en-US" sz="2800" dirty="0"/>
              <a:t>B: -</a:t>
            </a:r>
            <a:r>
              <a:rPr lang="en-US" sz="2800" dirty="0" err="1"/>
              <a:t>ge</a:t>
            </a:r>
            <a:endParaRPr lang="en-US" sz="2800" dirty="0"/>
          </a:p>
          <a:p>
            <a:pPr lvl="1"/>
            <a:r>
              <a:rPr lang="en-US" sz="2800" dirty="0"/>
              <a:t>C: -</a:t>
            </a:r>
            <a:r>
              <a:rPr lang="en-US" sz="2800" dirty="0" err="1"/>
              <a:t>goe</a:t>
            </a:r>
            <a:endParaRPr lang="en-US" sz="2800" dirty="0"/>
          </a:p>
          <a:p>
            <a:pPr lvl="1"/>
            <a:r>
              <a:rPr lang="en-US" sz="2800" dirty="0"/>
              <a:t>D: -</a:t>
            </a:r>
            <a:r>
              <a:rPr lang="en-US" sz="2800" dirty="0" err="1"/>
              <a:t>gt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565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beat in Elastic Stack?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Heartbeat</a:t>
            </a:r>
            <a:endParaRPr lang="bg-BG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Filebeat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Networkbeat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Winlogbeat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471" y="429133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default port number for Logstash?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5601</a:t>
            </a:r>
            <a:endParaRPr lang="bg-BG" sz="2800" dirty="0"/>
          </a:p>
          <a:p>
            <a:pPr lvl="1"/>
            <a:r>
              <a:rPr lang="en-US" sz="2800" dirty="0"/>
              <a:t>B: 5044</a:t>
            </a:r>
          </a:p>
          <a:p>
            <a:pPr lvl="1"/>
            <a:r>
              <a:rPr lang="en-US" sz="2800" dirty="0"/>
              <a:t>C: 9200</a:t>
            </a:r>
          </a:p>
          <a:p>
            <a:pPr lvl="1"/>
            <a:r>
              <a:rPr lang="en-US" sz="2800" dirty="0"/>
              <a:t>D: 9300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03" y="367023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correct about the following statement:</a:t>
            </a:r>
          </a:p>
          <a:p>
            <a:pPr marL="609219" lvl="1" indent="0">
              <a:buNone/>
            </a:pPr>
            <a:r>
              <a:rPr lang="en-US" sz="2800" dirty="0" err="1"/>
              <a:t>http_requests_total</a:t>
            </a:r>
            <a:r>
              <a:rPr lang="en-US" sz="2800" dirty="0"/>
              <a:t>{job=~"</a:t>
            </a:r>
            <a:r>
              <a:rPr lang="en-US" sz="2800" dirty="0" err="1"/>
              <a:t>web|db</a:t>
            </a:r>
            <a:r>
              <a:rPr lang="en-US" sz="2800" dirty="0"/>
              <a:t>"}[5m]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Only for label job with value different than web and </a:t>
            </a:r>
            <a:r>
              <a:rPr lang="en-US" sz="2800" dirty="0" err="1"/>
              <a:t>db</a:t>
            </a:r>
            <a:endParaRPr lang="en-US" sz="2800" dirty="0"/>
          </a:p>
          <a:p>
            <a:pPr lvl="1"/>
            <a:r>
              <a:rPr lang="en-US" sz="2800" dirty="0"/>
              <a:t>B: Value as of 5 minutes ago</a:t>
            </a:r>
          </a:p>
          <a:p>
            <a:pPr lvl="1"/>
            <a:r>
              <a:rPr lang="en-US" sz="2800" dirty="0"/>
              <a:t>C: Only for label job with value either web or </a:t>
            </a:r>
            <a:r>
              <a:rPr lang="en-US" sz="2800" dirty="0" err="1"/>
              <a:t>db</a:t>
            </a:r>
            <a:endParaRPr lang="en-US" sz="2800" dirty="0"/>
          </a:p>
          <a:p>
            <a:pPr lvl="1"/>
            <a:r>
              <a:rPr lang="en-US" sz="2800" dirty="0"/>
              <a:t>D: Values for the last 5 minutes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2" y="4888184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581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databases are supported by Grafana?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MSSQL</a:t>
            </a:r>
          </a:p>
          <a:p>
            <a:pPr lvl="1"/>
            <a:r>
              <a:rPr lang="en-US" sz="2800" dirty="0"/>
              <a:t>B: SQLite</a:t>
            </a:r>
          </a:p>
          <a:p>
            <a:pPr lvl="1"/>
            <a:r>
              <a:rPr lang="en-US" sz="2800" dirty="0"/>
              <a:t>C: PostgreSQL</a:t>
            </a:r>
          </a:p>
          <a:p>
            <a:pPr lvl="1"/>
            <a:r>
              <a:rPr lang="en-US" sz="2800" dirty="0"/>
              <a:t>D: Oracle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23618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919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are the TWO types of nodes in Docker Swarm?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</a:t>
            </a:r>
            <a:r>
              <a:rPr lang="en-US" sz="2800"/>
              <a:t>: Control nodes</a:t>
            </a:r>
            <a:endParaRPr lang="en-US" sz="2800" dirty="0"/>
          </a:p>
          <a:p>
            <a:pPr lvl="1"/>
            <a:r>
              <a:rPr lang="en-US" sz="2800" dirty="0"/>
              <a:t>B: Worker nodes</a:t>
            </a:r>
          </a:p>
          <a:p>
            <a:pPr lvl="1"/>
            <a:r>
              <a:rPr lang="en-US" sz="2800" dirty="0"/>
              <a:t>C: Slave nodes</a:t>
            </a:r>
          </a:p>
          <a:p>
            <a:pPr lvl="1"/>
            <a:r>
              <a:rPr lang="en-US" sz="2800" dirty="0"/>
              <a:t>D: Manager nodes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02" y="3723701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581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components of Prometheus server?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Timeseries Database</a:t>
            </a:r>
          </a:p>
          <a:p>
            <a:pPr lvl="1"/>
            <a:r>
              <a:rPr lang="en-US" sz="2800" dirty="0"/>
              <a:t>B: Exporter</a:t>
            </a:r>
          </a:p>
          <a:p>
            <a:pPr lvl="1"/>
            <a:r>
              <a:rPr lang="en-US" sz="2800" dirty="0"/>
              <a:t>C: Alert Manager</a:t>
            </a:r>
          </a:p>
          <a:p>
            <a:pPr lvl="1"/>
            <a:r>
              <a:rPr lang="en-US" sz="2800" dirty="0"/>
              <a:t>D: HTTP Server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20040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72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Docker commands will download an image from registry?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run</a:t>
            </a:r>
          </a:p>
          <a:p>
            <a:pPr lvl="1"/>
            <a:r>
              <a:rPr lang="en-US" sz="2800" dirty="0"/>
              <a:t>B: import</a:t>
            </a:r>
          </a:p>
          <a:p>
            <a:pPr lvl="1"/>
            <a:r>
              <a:rPr lang="en-US" sz="2800" dirty="0"/>
              <a:t>C: pull</a:t>
            </a:r>
          </a:p>
          <a:p>
            <a:pPr lvl="1"/>
            <a:r>
              <a:rPr lang="en-US" sz="2800" dirty="0"/>
              <a:t>D: load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28111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746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</a:t>
            </a:r>
            <a:r>
              <a:rPr lang="en-US" sz="2800" dirty="0" err="1"/>
              <a:t>Jenkinsfile</a:t>
            </a:r>
            <a:r>
              <a:rPr lang="en-US" sz="2800" dirty="0"/>
              <a:t> sections?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tools</a:t>
            </a:r>
          </a:p>
          <a:p>
            <a:pPr lvl="1"/>
            <a:r>
              <a:rPr lang="en-US" sz="2800" dirty="0"/>
              <a:t>B: agents</a:t>
            </a:r>
          </a:p>
          <a:p>
            <a:pPr lvl="1"/>
            <a:r>
              <a:rPr lang="en-US" sz="2800" dirty="0"/>
              <a:t>C: post</a:t>
            </a:r>
          </a:p>
          <a:p>
            <a:pPr lvl="1"/>
            <a:r>
              <a:rPr lang="en-US" sz="2800" dirty="0"/>
              <a:t>D: triggers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0474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746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options allow containers to store data on the host?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volumes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tmpfs</a:t>
            </a:r>
            <a:r>
              <a:rPr lang="en-US" sz="2800" dirty="0"/>
              <a:t> mounts</a:t>
            </a:r>
          </a:p>
          <a:p>
            <a:pPr lvl="1"/>
            <a:r>
              <a:rPr lang="en-US" sz="2800" dirty="0"/>
              <a:t>C: bind mounts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nfs</a:t>
            </a:r>
            <a:r>
              <a:rPr lang="en-US" sz="2800" dirty="0"/>
              <a:t> mounts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2677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746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network drivers are preinstalled in Docker?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ipx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macvlan</a:t>
            </a:r>
            <a:endParaRPr lang="en-US" sz="2800" dirty="0"/>
          </a:p>
          <a:p>
            <a:pPr lvl="1"/>
            <a:r>
              <a:rPr lang="en-US" sz="2800" dirty="0"/>
              <a:t>C: flannel</a:t>
            </a:r>
          </a:p>
          <a:p>
            <a:pPr lvl="1"/>
            <a:r>
              <a:rPr lang="en-US" sz="2800" dirty="0"/>
              <a:t>D: host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0474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2675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Vagrant command is used to check </a:t>
            </a:r>
            <a:r>
              <a:rPr lang="en-US" sz="2800" dirty="0" err="1"/>
              <a:t>Vagrantfile</a:t>
            </a:r>
            <a:r>
              <a:rPr lang="en-US" sz="2800" dirty="0"/>
              <a:t> for errors?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check</a:t>
            </a:r>
            <a:endParaRPr lang="bg-BG" sz="2800" dirty="0"/>
          </a:p>
          <a:p>
            <a:pPr lvl="1"/>
            <a:r>
              <a:rPr lang="en-US" sz="2800" dirty="0"/>
              <a:t>B: test</a:t>
            </a:r>
          </a:p>
          <a:p>
            <a:pPr lvl="1"/>
            <a:r>
              <a:rPr lang="en-US" sz="2800" dirty="0"/>
              <a:t>C: validate</a:t>
            </a:r>
          </a:p>
          <a:p>
            <a:pPr lvl="1"/>
            <a:r>
              <a:rPr lang="en-US" sz="2800" dirty="0"/>
              <a:t>D: No such command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91" y="43172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instructions to upload files while building an image?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COPY</a:t>
            </a:r>
          </a:p>
          <a:p>
            <a:pPr lvl="1"/>
            <a:r>
              <a:rPr lang="en-US" sz="2800" dirty="0"/>
              <a:t>B: UPLOAD</a:t>
            </a:r>
          </a:p>
          <a:p>
            <a:pPr lvl="1"/>
            <a:r>
              <a:rPr lang="en-US" sz="2800" dirty="0"/>
              <a:t>C: SEND</a:t>
            </a:r>
          </a:p>
          <a:p>
            <a:pPr lvl="1"/>
            <a:r>
              <a:rPr lang="en-US" sz="2800" dirty="0"/>
              <a:t>D: ADD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35" y="319354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35" y="491886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6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application container technologies?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Linux Containers</a:t>
            </a:r>
          </a:p>
          <a:p>
            <a:pPr lvl="1"/>
            <a:r>
              <a:rPr lang="en-US" sz="2800" dirty="0"/>
              <a:t>B: BSD Jails</a:t>
            </a:r>
          </a:p>
          <a:p>
            <a:pPr lvl="1"/>
            <a:r>
              <a:rPr lang="en-US" sz="2800" dirty="0"/>
              <a:t>C: container-d</a:t>
            </a:r>
          </a:p>
          <a:p>
            <a:pPr lvl="1"/>
            <a:r>
              <a:rPr lang="en-US" sz="2800" dirty="0"/>
              <a:t>D: CRI-O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63194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2675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End of Test Simulation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90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</a:t>
            </a:r>
            <a:r>
              <a:rPr lang="en-US" sz="2800"/>
              <a:t>is an </a:t>
            </a:r>
            <a:r>
              <a:rPr lang="en-US" sz="2800" dirty="0"/>
              <a:t>application container technology?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CRI-O</a:t>
            </a:r>
            <a:endParaRPr lang="bg-BG" sz="2800" dirty="0"/>
          </a:p>
          <a:p>
            <a:pPr lvl="1"/>
            <a:r>
              <a:rPr lang="en-US" sz="2800" dirty="0"/>
              <a:t>B: Solaris Zones</a:t>
            </a:r>
          </a:p>
          <a:p>
            <a:pPr lvl="1"/>
            <a:r>
              <a:rPr lang="en-US" sz="2800" dirty="0"/>
              <a:t>C: BSD Jails</a:t>
            </a:r>
          </a:p>
          <a:p>
            <a:pPr lvl="1"/>
            <a:r>
              <a:rPr lang="en-US" sz="2800" dirty="0"/>
              <a:t>D: Linux Containers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603" y="31181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mandatory component on a Docker host?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Docker Daemon</a:t>
            </a:r>
            <a:endParaRPr lang="bg-BG" sz="2800" dirty="0"/>
          </a:p>
          <a:p>
            <a:pPr lvl="1"/>
            <a:r>
              <a:rPr lang="en-US" sz="2800" dirty="0"/>
              <a:t>B: Docker API</a:t>
            </a:r>
          </a:p>
          <a:p>
            <a:pPr lvl="1"/>
            <a:r>
              <a:rPr lang="en-US" sz="2800" dirty="0"/>
              <a:t>C: Docker Client</a:t>
            </a:r>
          </a:p>
          <a:p>
            <a:pPr lvl="1"/>
            <a:r>
              <a:rPr lang="en-US" sz="2800" dirty="0"/>
              <a:t>D: Container Runtime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435171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the first instruction in a </a:t>
            </a:r>
            <a:r>
              <a:rPr lang="en-US" sz="2800" dirty="0" err="1"/>
              <a:t>Dockerfile</a:t>
            </a:r>
            <a:r>
              <a:rPr lang="en-US" sz="2800" dirty="0"/>
              <a:t>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COPY</a:t>
            </a:r>
            <a:endParaRPr lang="bg-BG" sz="2800" dirty="0"/>
          </a:p>
          <a:p>
            <a:pPr lvl="1"/>
            <a:r>
              <a:rPr lang="en-US" sz="2800" dirty="0"/>
              <a:t>B: BEGIN</a:t>
            </a:r>
          </a:p>
          <a:p>
            <a:pPr lvl="1"/>
            <a:r>
              <a:rPr lang="en-US" sz="2800" dirty="0"/>
              <a:t>C: START</a:t>
            </a:r>
          </a:p>
          <a:p>
            <a:pPr lvl="1"/>
            <a:r>
              <a:rPr lang="en-US" sz="2800" dirty="0"/>
              <a:t>D: FROM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98" y="492969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the default Docker network driver?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none</a:t>
            </a:r>
            <a:endParaRPr lang="bg-BG" sz="2800" dirty="0"/>
          </a:p>
          <a:p>
            <a:pPr lvl="1"/>
            <a:r>
              <a:rPr lang="en-US" sz="2800" dirty="0"/>
              <a:t>B: host</a:t>
            </a:r>
          </a:p>
          <a:p>
            <a:pPr lvl="1"/>
            <a:r>
              <a:rPr lang="en-US" sz="2800" dirty="0"/>
              <a:t>C: bridge</a:t>
            </a:r>
          </a:p>
          <a:p>
            <a:pPr lvl="1"/>
            <a:r>
              <a:rPr lang="en-US" sz="2800" dirty="0"/>
              <a:t>D: overlay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218" y="430859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option allows containers to store data in the host’s memory?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data volume</a:t>
            </a:r>
            <a:endParaRPr lang="bg-BG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tempfs</a:t>
            </a:r>
            <a:r>
              <a:rPr lang="en-US" sz="2800" dirty="0"/>
              <a:t> mount</a:t>
            </a:r>
          </a:p>
          <a:p>
            <a:pPr lvl="1"/>
            <a:r>
              <a:rPr lang="en-US" sz="2800" dirty="0"/>
              <a:t>C: bind mount</a:t>
            </a:r>
          </a:p>
          <a:p>
            <a:pPr lvl="1"/>
            <a:r>
              <a:rPr lang="en-US" sz="2800" dirty="0"/>
              <a:t>D: volume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565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supported virtual hard disk format by VirtualBox?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VMDK</a:t>
            </a:r>
            <a:endParaRPr lang="bg-BG" sz="2800" dirty="0"/>
          </a:p>
          <a:p>
            <a:pPr lvl="1"/>
            <a:r>
              <a:rPr lang="en-US" sz="2800" dirty="0"/>
              <a:t>B: VDI</a:t>
            </a:r>
          </a:p>
          <a:p>
            <a:pPr lvl="1"/>
            <a:r>
              <a:rPr lang="en-US" sz="2800" dirty="0"/>
              <a:t>C: VHD</a:t>
            </a:r>
          </a:p>
          <a:p>
            <a:pPr lvl="1"/>
            <a:r>
              <a:rPr lang="en-US" sz="2800" dirty="0"/>
              <a:t>D: VHDX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470" y="487793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1089</Words>
  <Application>Microsoft Office PowerPoint</Application>
  <PresentationFormat>Widescreen</PresentationFormat>
  <Paragraphs>251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PowerPoint Presentation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  <vt:lpstr>Question #11</vt:lpstr>
      <vt:lpstr>Question #12</vt:lpstr>
      <vt:lpstr>Question #13</vt:lpstr>
      <vt:lpstr>Question #14</vt:lpstr>
      <vt:lpstr>Question #15</vt:lpstr>
      <vt:lpstr>Question #16</vt:lpstr>
      <vt:lpstr>Question #17</vt:lpstr>
      <vt:lpstr>Question #18</vt:lpstr>
      <vt:lpstr>Question #19</vt:lpstr>
      <vt:lpstr>Question #20</vt:lpstr>
      <vt:lpstr>Question #21</vt:lpstr>
      <vt:lpstr>Question #22</vt:lpstr>
      <vt:lpstr>Question #23</vt:lpstr>
      <vt:lpstr>Question #24</vt:lpstr>
      <vt:lpstr>Question #25</vt:lpstr>
      <vt:lpstr>Question #26</vt:lpstr>
      <vt:lpstr>Question #27</vt:lpstr>
      <vt:lpstr>Question #28</vt:lpstr>
      <vt:lpstr>Question #29</vt:lpstr>
      <vt:lpstr>Question #30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Exam Preparation Test Simulation</dc:title>
  <dc:creator>Alen Paunov</dc:creator>
  <cp:lastModifiedBy>Dimitar Zahariev</cp:lastModifiedBy>
  <cp:revision>1</cp:revision>
  <dcterms:created xsi:type="dcterms:W3CDTF">2018-05-23T13:08:44Z</dcterms:created>
  <dcterms:modified xsi:type="dcterms:W3CDTF">2022-03-24T17:16:27Z</dcterms:modified>
</cp:coreProperties>
</file>