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  <p:sldMasterId id="2147483704" r:id="rId3"/>
  </p:sldMasterIdLst>
  <p:notesMasterIdLst>
    <p:notesMasterId r:id="rId30"/>
  </p:notesMasterIdLst>
  <p:handoutMasterIdLst>
    <p:handoutMasterId r:id="rId31"/>
  </p:handoutMasterIdLst>
  <p:sldIdLst>
    <p:sldId id="627" r:id="rId4"/>
    <p:sldId id="714" r:id="rId5"/>
    <p:sldId id="974" r:id="rId6"/>
    <p:sldId id="791" r:id="rId7"/>
    <p:sldId id="636" r:id="rId8"/>
    <p:sldId id="276" r:id="rId9"/>
    <p:sldId id="781" r:id="rId10"/>
    <p:sldId id="639" r:id="rId11"/>
    <p:sldId id="561" r:id="rId12"/>
    <p:sldId id="1019" r:id="rId13"/>
    <p:sldId id="1160" r:id="rId14"/>
    <p:sldId id="1161" r:id="rId15"/>
    <p:sldId id="1162" r:id="rId16"/>
    <p:sldId id="564" r:id="rId17"/>
    <p:sldId id="287" r:id="rId18"/>
    <p:sldId id="297" r:id="rId19"/>
    <p:sldId id="1022" r:id="rId20"/>
    <p:sldId id="270" r:id="rId21"/>
    <p:sldId id="1168" r:id="rId22"/>
    <p:sldId id="1023" r:id="rId23"/>
    <p:sldId id="559" r:id="rId24"/>
    <p:sldId id="709" r:id="rId25"/>
    <p:sldId id="613" r:id="rId26"/>
    <p:sldId id="608" r:id="rId27"/>
    <p:sldId id="971" r:id="rId28"/>
    <p:sldId id="9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627"/>
            <p14:sldId id="714"/>
            <p14:sldId id="974"/>
            <p14:sldId id="791"/>
            <p14:sldId id="636"/>
            <p14:sldId id="276"/>
            <p14:sldId id="781"/>
            <p14:sldId id="639"/>
          </p14:sldIdLst>
        </p14:section>
        <p14:section name="Part 1: Course Overview" id="{89EC7569-02BA-4FD8-8BBC-C9FC4544C6BD}">
          <p14:sldIdLst>
            <p14:sldId id="561"/>
            <p14:sldId id="1019"/>
            <p14:sldId id="1160"/>
            <p14:sldId id="1161"/>
            <p14:sldId id="1162"/>
          </p14:sldIdLst>
        </p14:section>
        <p14:section name="Part 2: Exam Logistics" id="{5C3F0938-570A-4D1F-A9F5-9E5A781E52F6}">
          <p14:sldIdLst>
            <p14:sldId id="564"/>
            <p14:sldId id="287"/>
            <p14:sldId id="297"/>
            <p14:sldId id="1022"/>
            <p14:sldId id="270"/>
            <p14:sldId id="1168"/>
            <p14:sldId id="1023"/>
          </p14:sldIdLst>
        </p14:section>
        <p14:section name="Part 3: Actual Exam Prep" id="{32574E4C-162E-41BF-B7C0-3BD654BA9237}">
          <p14:sldIdLst>
            <p14:sldId id="559"/>
          </p14:sldIdLst>
        </p14:section>
        <p14:section name="Conclusion" id="{10E03AB1-9AA8-4E86-9A64-D741901E50A2}">
          <p14:sldIdLst>
            <p14:sldId id="709"/>
            <p14:sldId id="613"/>
            <p14:sldId id="608"/>
            <p14:sldId id="971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11233-DCC4-491C-9BE3-C77C92927A7C}" v="147" dt="2023-03-20T15:38:06.15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20" autoAdjust="0"/>
  </p:normalViewPr>
  <p:slideViewPr>
    <p:cSldViewPr snapToGrid="0" showGuides="1">
      <p:cViewPr varScale="1">
        <p:scale>
          <a:sx n="106" d="100"/>
          <a:sy n="106" d="100"/>
        </p:scale>
        <p:origin x="858" y="78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D7D8C47-0A4A-4930-A9BF-04CF81DAA143}"/>
    <pc:docChg chg="custSel addSld delSld modSld modSection">
      <pc:chgData name="Dimitar Zahariev" userId="b84e4ebc77879e88" providerId="LiveId" clId="{BD7D8C47-0A4A-4930-A9BF-04CF81DAA143}" dt="2020-08-16T14:34:00.357" v="202" actId="20577"/>
      <pc:docMkLst>
        <pc:docMk/>
      </pc:docMkLst>
      <pc:sldChg chg="del">
        <pc:chgData name="Dimitar Zahariev" userId="b84e4ebc77879e88" providerId="LiveId" clId="{BD7D8C47-0A4A-4930-A9BF-04CF81DAA143}" dt="2020-08-08T07:50:08.224" v="11" actId="47"/>
        <pc:sldMkLst>
          <pc:docMk/>
          <pc:sldMk cId="1646986932" sldId="276"/>
        </pc:sldMkLst>
      </pc:sldChg>
      <pc:sldChg chg="del">
        <pc:chgData name="Dimitar Zahariev" userId="b84e4ebc77879e88" providerId="LiveId" clId="{BD7D8C47-0A4A-4930-A9BF-04CF81DAA143}" dt="2020-08-08T07:50:09.729" v="13" actId="47"/>
        <pc:sldMkLst>
          <pc:docMk/>
          <pc:sldMk cId="4133683101" sldId="394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3538928320" sldId="401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144186764" sldId="405"/>
        </pc:sldMkLst>
      </pc:sldChg>
      <pc:sldChg chg="del">
        <pc:chgData name="Dimitar Zahariev" userId="b84e4ebc77879e88" providerId="LiveId" clId="{BD7D8C47-0A4A-4930-A9BF-04CF81DAA143}" dt="2020-08-08T07:50:09.088" v="12" actId="47"/>
        <pc:sldMkLst>
          <pc:docMk/>
          <pc:sldMk cId="1734195716" sldId="411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582614691" sldId="490"/>
        </pc:sldMkLst>
      </pc:sldChg>
      <pc:sldChg chg="del">
        <pc:chgData name="Dimitar Zahariev" userId="b84e4ebc77879e88" providerId="LiveId" clId="{BD7D8C47-0A4A-4930-A9BF-04CF81DAA143}" dt="2020-08-08T07:51:04.054" v="21" actId="47"/>
        <pc:sldMkLst>
          <pc:docMk/>
          <pc:sldMk cId="1293583112" sldId="491"/>
        </pc:sldMkLst>
      </pc:sldChg>
      <pc:sldChg chg="modSp">
        <pc:chgData name="Dimitar Zahariev" userId="b84e4ebc77879e88" providerId="LiveId" clId="{BD7D8C47-0A4A-4930-A9BF-04CF81DAA143}" dt="2020-08-16T14:20:40.790" v="24" actId="20577"/>
        <pc:sldMkLst>
          <pc:docMk/>
          <pc:sldMk cId="4096015348" sldId="611"/>
        </pc:sldMkLst>
        <pc:spChg chg="mod">
          <ac:chgData name="Dimitar Zahariev" userId="b84e4ebc77879e88" providerId="LiveId" clId="{BD7D8C47-0A4A-4930-A9BF-04CF81DAA143}" dt="2020-08-16T14:20:40.790" v="24" actId="20577"/>
          <ac:spMkLst>
            <pc:docMk/>
            <pc:sldMk cId="4096015348" sldId="611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BD7D8C47-0A4A-4930-A9BF-04CF81DAA143}" dt="2020-08-08T07:49:31.542" v="4"/>
        <pc:sldMkLst>
          <pc:docMk/>
          <pc:sldMk cId="2825810768" sldId="627"/>
        </pc:sldMkLst>
        <pc:spChg chg="mod">
          <ac:chgData name="Dimitar Zahariev" userId="b84e4ebc77879e88" providerId="LiveId" clId="{BD7D8C47-0A4A-4930-A9BF-04CF81DAA143}" dt="2020-08-08T07:49:24.857" v="3"/>
          <ac:spMkLst>
            <pc:docMk/>
            <pc:sldMk cId="2825810768" sldId="627"/>
            <ac:spMk id="2" creationId="{37F91798-9AD5-4209-8887-958029548481}"/>
          </ac:spMkLst>
        </pc:spChg>
        <pc:spChg chg="mod">
          <ac:chgData name="Dimitar Zahariev" userId="b84e4ebc77879e88" providerId="LiveId" clId="{BD7D8C47-0A4A-4930-A9BF-04CF81DAA143}" dt="2020-08-08T07:49:31.542" v="4"/>
          <ac:spMkLst>
            <pc:docMk/>
            <pc:sldMk cId="2825810768" sldId="627"/>
            <ac:spMk id="3" creationId="{A004DC04-DA2A-41C0-8578-4B8D2F08EA7D}"/>
          </ac:spMkLst>
        </pc:spChg>
      </pc:sldChg>
      <pc:sldChg chg="addSp modSp add del mod modAnim">
        <pc:chgData name="Dimitar Zahariev" userId="b84e4ebc77879e88" providerId="LiveId" clId="{BD7D8C47-0A4A-4930-A9BF-04CF81DAA143}" dt="2020-08-16T14:32:18.400" v="185" actId="20577"/>
        <pc:sldMkLst>
          <pc:docMk/>
          <pc:sldMk cId="1909796700" sldId="629"/>
        </pc:sldMkLst>
        <pc:spChg chg="mod">
          <ac:chgData name="Dimitar Zahariev" userId="b84e4ebc77879e88" providerId="LiveId" clId="{BD7D8C47-0A4A-4930-A9BF-04CF81DAA143}" dt="2020-08-16T14:32:13.981" v="181" actId="20577"/>
          <ac:spMkLst>
            <pc:docMk/>
            <pc:sldMk cId="1909796700" sldId="629"/>
            <ac:spMk id="3" creationId="{B581B479-D78C-4717-89B0-D7850DA8F6B6}"/>
          </ac:spMkLst>
        </pc:spChg>
        <pc:spChg chg="mod">
          <ac:chgData name="Dimitar Zahariev" userId="b84e4ebc77879e88" providerId="LiveId" clId="{BD7D8C47-0A4A-4930-A9BF-04CF81DAA143}" dt="2020-08-16T14:30:55.730" v="175" actId="20577"/>
          <ac:spMkLst>
            <pc:docMk/>
            <pc:sldMk cId="1909796700" sldId="629"/>
            <ac:spMk id="4" creationId="{0141AF62-65D2-47C8-ACCC-4D20F874D323}"/>
          </ac:spMkLst>
        </pc:spChg>
        <pc:spChg chg="mod">
          <ac:chgData name="Dimitar Zahariev" userId="b84e4ebc77879e88" providerId="LiveId" clId="{BD7D8C47-0A4A-4930-A9BF-04CF81DAA143}" dt="2020-08-16T14:32:18.400" v="185" actId="20577"/>
          <ac:spMkLst>
            <pc:docMk/>
            <pc:sldMk cId="1909796700" sldId="629"/>
            <ac:spMk id="6" creationId="{6662BA83-53EE-4923-9D2C-39B4B1C6E030}"/>
          </ac:spMkLst>
        </pc:spChg>
        <pc:spChg chg="add mod">
          <ac:chgData name="Dimitar Zahariev" userId="b84e4ebc77879e88" providerId="LiveId" clId="{BD7D8C47-0A4A-4930-A9BF-04CF81DAA143}" dt="2020-08-16T14:29:11.550" v="164" actId="1076"/>
          <ac:spMkLst>
            <pc:docMk/>
            <pc:sldMk cId="1909796700" sldId="629"/>
            <ac:spMk id="7" creationId="{B8298179-37FB-49D1-999D-100DFC534C3B}"/>
          </ac:spMkLst>
        </pc:spChg>
        <pc:graphicFrameChg chg="mod">
          <ac:chgData name="Dimitar Zahariev" userId="b84e4ebc77879e88" providerId="LiveId" clId="{BD7D8C47-0A4A-4930-A9BF-04CF81DAA143}" dt="2020-08-16T14:30:47.533" v="174" actId="14100"/>
          <ac:graphicFrameMkLst>
            <pc:docMk/>
            <pc:sldMk cId="1909796700" sldId="629"/>
            <ac:graphicFrameMk id="5" creationId="{C9A07C50-DB27-4B27-9564-E6E6CE66CE54}"/>
          </ac:graphicFrameMkLst>
        </pc:graphicFrameChg>
      </pc:sldChg>
      <pc:sldChg chg="modSp">
        <pc:chgData name="Dimitar Zahariev" userId="b84e4ebc77879e88" providerId="LiveId" clId="{BD7D8C47-0A4A-4930-A9BF-04CF81DAA143}" dt="2020-08-08T07:50:25.150" v="19" actId="20577"/>
        <pc:sldMkLst>
          <pc:docMk/>
          <pc:sldMk cId="3599411398" sldId="630"/>
        </pc:sldMkLst>
        <pc:spChg chg="mod">
          <ac:chgData name="Dimitar Zahariev" userId="b84e4ebc77879e88" providerId="LiveId" clId="{BD7D8C47-0A4A-4930-A9BF-04CF81DAA143}" dt="2020-08-08T07:50:25.150" v="19" actId="20577"/>
          <ac:spMkLst>
            <pc:docMk/>
            <pc:sldMk cId="3599411398" sldId="630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BD7D8C47-0A4A-4930-A9BF-04CF81DAA143}" dt="2020-08-16T14:21:34.422" v="30" actId="113"/>
        <pc:sldMkLst>
          <pc:docMk/>
          <pc:sldMk cId="3118185028" sldId="634"/>
        </pc:sldMkLst>
        <pc:spChg chg="mod">
          <ac:chgData name="Dimitar Zahariev" userId="b84e4ebc77879e88" providerId="LiveId" clId="{BD7D8C47-0A4A-4930-A9BF-04CF81DAA143}" dt="2020-08-16T14:21:34.422" v="30" actId="113"/>
          <ac:spMkLst>
            <pc:docMk/>
            <pc:sldMk cId="3118185028" sldId="634"/>
            <ac:spMk id="3" creationId="{00000000-0000-0000-0000-000000000000}"/>
          </ac:spMkLst>
        </pc:spChg>
        <pc:spChg chg="mod">
          <ac:chgData name="Dimitar Zahariev" userId="b84e4ebc77879e88" providerId="LiveId" clId="{BD7D8C47-0A4A-4930-A9BF-04CF81DAA143}" dt="2020-08-16T14:21:27.245" v="26" actId="20577"/>
          <ac:spMkLst>
            <pc:docMk/>
            <pc:sldMk cId="3118185028" sldId="634"/>
            <ac:spMk id="4" creationId="{00000000-0000-0000-0000-000000000000}"/>
          </ac:spMkLst>
        </pc:spChg>
      </pc:sldChg>
      <pc:sldChg chg="add del">
        <pc:chgData name="Dimitar Zahariev" userId="b84e4ebc77879e88" providerId="LiveId" clId="{BD7D8C47-0A4A-4930-A9BF-04CF81DAA143}" dt="2020-08-08T07:49:17.429" v="2"/>
        <pc:sldMkLst>
          <pc:docMk/>
          <pc:sldMk cId="1022073263" sldId="635"/>
        </pc:sldMkLst>
      </pc:sldChg>
      <pc:sldChg chg="modSp add del mod">
        <pc:chgData name="Dimitar Zahariev" userId="b84e4ebc77879e88" providerId="LiveId" clId="{BD7D8C47-0A4A-4930-A9BF-04CF81DAA143}" dt="2020-08-08T07:49:39.130" v="6" actId="20577"/>
        <pc:sldMkLst>
          <pc:docMk/>
          <pc:sldMk cId="677116395" sldId="636"/>
        </pc:sldMkLst>
        <pc:spChg chg="mod">
          <ac:chgData name="Dimitar Zahariev" userId="b84e4ebc77879e88" providerId="LiveId" clId="{BD7D8C47-0A4A-4930-A9BF-04CF81DAA143}" dt="2020-08-08T07:49:39.130" v="6" actId="20577"/>
          <ac:spMkLst>
            <pc:docMk/>
            <pc:sldMk cId="677116395" sldId="636"/>
            <ac:spMk id="6" creationId="{D329B28C-47EF-4462-BD8A-25349090958E}"/>
          </ac:spMkLst>
        </pc:spChg>
      </pc:sldChg>
      <pc:sldChg chg="modSp add del modAnim">
        <pc:chgData name="Dimitar Zahariev" userId="b84e4ebc77879e88" providerId="LiveId" clId="{BD7D8C47-0A4A-4930-A9BF-04CF81DAA143}" dt="2020-08-08T07:49:48.757" v="7"/>
        <pc:sldMkLst>
          <pc:docMk/>
          <pc:sldMk cId="1816784014" sldId="637"/>
        </pc:sldMkLst>
        <pc:spChg chg="mod">
          <ac:chgData name="Dimitar Zahariev" userId="b84e4ebc77879e88" providerId="LiveId" clId="{BD7D8C47-0A4A-4930-A9BF-04CF81DAA143}" dt="2020-08-08T07:49:48.757" v="7"/>
          <ac:spMkLst>
            <pc:docMk/>
            <pc:sldMk cId="1816784014" sldId="63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BD7D8C47-0A4A-4930-A9BF-04CF81DAA143}" dt="2020-08-08T07:49:52.549" v="9" actId="20577"/>
        <pc:sldMkLst>
          <pc:docMk/>
          <pc:sldMk cId="3573638177" sldId="638"/>
        </pc:sldMkLst>
        <pc:spChg chg="mod">
          <ac:chgData name="Dimitar Zahariev" userId="b84e4ebc77879e88" providerId="LiveId" clId="{BD7D8C47-0A4A-4930-A9BF-04CF81DAA143}" dt="2020-08-08T07:49:52.549" v="9" actId="20577"/>
          <ac:spMkLst>
            <pc:docMk/>
            <pc:sldMk cId="3573638177" sldId="638"/>
            <ac:spMk id="4" creationId="{623E2A05-BDA4-430D-B3B4-5639B1B63476}"/>
          </ac:spMkLst>
        </pc:spChg>
      </pc:sldChg>
      <pc:sldChg chg="modSp add del modAnim">
        <pc:chgData name="Dimitar Zahariev" userId="b84e4ebc77879e88" providerId="LiveId" clId="{BD7D8C47-0A4A-4930-A9BF-04CF81DAA143}" dt="2020-08-16T14:20:19.506" v="22" actId="6549"/>
        <pc:sldMkLst>
          <pc:docMk/>
          <pc:sldMk cId="510170842" sldId="639"/>
        </pc:sldMkLst>
        <pc:spChg chg="mod">
          <ac:chgData name="Dimitar Zahariev" userId="b84e4ebc77879e88" providerId="LiveId" clId="{BD7D8C47-0A4A-4930-A9BF-04CF81DAA143}" dt="2020-08-16T14:20:19.506" v="22" actId="6549"/>
          <ac:spMkLst>
            <pc:docMk/>
            <pc:sldMk cId="510170842" sldId="639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BD7D8C47-0A4A-4930-A9BF-04CF81DAA143}" dt="2020-08-08T07:49:17.429" v="2"/>
        <pc:sldMkLst>
          <pc:docMk/>
          <pc:sldMk cId="4076232561" sldId="640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1440518409" sldId="641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4276693231" sldId="642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2816227996" sldId="643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3077099301" sldId="644"/>
        </pc:sldMkLst>
      </pc:sldChg>
      <pc:sldChg chg="add">
        <pc:chgData name="Dimitar Zahariev" userId="b84e4ebc77879e88" providerId="LiveId" clId="{BD7D8C47-0A4A-4930-A9BF-04CF81DAA143}" dt="2020-08-08T07:50:56.766" v="20"/>
        <pc:sldMkLst>
          <pc:docMk/>
          <pc:sldMk cId="4147274749" sldId="645"/>
        </pc:sldMkLst>
      </pc:sldChg>
      <pc:sldChg chg="modSp add mod">
        <pc:chgData name="Dimitar Zahariev" userId="b84e4ebc77879e88" providerId="LiveId" clId="{BD7D8C47-0A4A-4930-A9BF-04CF81DAA143}" dt="2020-08-16T14:22:47.121" v="45" actId="113"/>
        <pc:sldMkLst>
          <pc:docMk/>
          <pc:sldMk cId="3682259519" sldId="761"/>
        </pc:sldMkLst>
        <pc:spChg chg="mod">
          <ac:chgData name="Dimitar Zahariev" userId="b84e4ebc77879e88" providerId="LiveId" clId="{BD7D8C47-0A4A-4930-A9BF-04CF81DAA143}" dt="2020-08-16T14:22:47.121" v="45" actId="113"/>
          <ac:spMkLst>
            <pc:docMk/>
            <pc:sldMk cId="3682259519" sldId="761"/>
            <ac:spMk id="9" creationId="{595E0FD7-1D5B-4E68-ACF0-631FC436C71B}"/>
          </ac:spMkLst>
        </pc:spChg>
      </pc:sldChg>
      <pc:sldChg chg="addSp delSp modSp add mod delAnim modAnim">
        <pc:chgData name="Dimitar Zahariev" userId="b84e4ebc77879e88" providerId="LiveId" clId="{BD7D8C47-0A4A-4930-A9BF-04CF81DAA143}" dt="2020-08-16T14:34:00.357" v="202" actId="20577"/>
        <pc:sldMkLst>
          <pc:docMk/>
          <pc:sldMk cId="2348770098" sldId="762"/>
        </pc:sldMkLst>
        <pc:spChg chg="del">
          <ac:chgData name="Dimitar Zahariev" userId="b84e4ebc77879e88" providerId="LiveId" clId="{BD7D8C47-0A4A-4930-A9BF-04CF81DAA143}" dt="2020-08-16T14:33:46.832" v="186" actId="478"/>
          <ac:spMkLst>
            <pc:docMk/>
            <pc:sldMk cId="2348770098" sldId="762"/>
            <ac:spMk id="3" creationId="{00000000-0000-0000-0000-000000000000}"/>
          </ac:spMkLst>
        </pc:spChg>
        <pc:spChg chg="mod">
          <ac:chgData name="Dimitar Zahariev" userId="b84e4ebc77879e88" providerId="LiveId" clId="{BD7D8C47-0A4A-4930-A9BF-04CF81DAA143}" dt="2020-08-16T14:23:16.086" v="63" actId="20577"/>
          <ac:spMkLst>
            <pc:docMk/>
            <pc:sldMk cId="2348770098" sldId="762"/>
            <ac:spMk id="4" creationId="{00000000-0000-0000-0000-000000000000}"/>
          </ac:spMkLst>
        </pc:spChg>
        <pc:spChg chg="add del mod">
          <ac:chgData name="Dimitar Zahariev" userId="b84e4ebc77879e88" providerId="LiveId" clId="{BD7D8C47-0A4A-4930-A9BF-04CF81DAA143}" dt="2020-08-16T14:33:51.215" v="187" actId="478"/>
          <ac:spMkLst>
            <pc:docMk/>
            <pc:sldMk cId="2348770098" sldId="762"/>
            <ac:spMk id="6" creationId="{74C65D57-4BAE-48C5-8C2B-A07615AADE1D}"/>
          </ac:spMkLst>
        </pc:spChg>
        <pc:spChg chg="add mod">
          <ac:chgData name="Dimitar Zahariev" userId="b84e4ebc77879e88" providerId="LiveId" clId="{BD7D8C47-0A4A-4930-A9BF-04CF81DAA143}" dt="2020-08-16T14:33:51.701" v="188"/>
          <ac:spMkLst>
            <pc:docMk/>
            <pc:sldMk cId="2348770098" sldId="762"/>
            <ac:spMk id="7" creationId="{03415F46-74ED-45A3-BD41-89C15D6A4BC4}"/>
          </ac:spMkLst>
        </pc:spChg>
        <pc:spChg chg="add mod">
          <ac:chgData name="Dimitar Zahariev" userId="b84e4ebc77879e88" providerId="LiveId" clId="{BD7D8C47-0A4A-4930-A9BF-04CF81DAA143}" dt="2020-08-16T14:34:00.357" v="202" actId="20577"/>
          <ac:spMkLst>
            <pc:docMk/>
            <pc:sldMk cId="2348770098" sldId="762"/>
            <ac:spMk id="8" creationId="{01D6A7A1-1CC9-4AFE-8CC7-7299214A5E40}"/>
          </ac:spMkLst>
        </pc:spChg>
      </pc:sldChg>
      <pc:sldChg chg="add del">
        <pc:chgData name="Dimitar Zahariev" userId="b84e4ebc77879e88" providerId="LiveId" clId="{BD7D8C47-0A4A-4930-A9BF-04CF81DAA143}" dt="2020-08-16T14:24:11.124" v="65" actId="47"/>
        <pc:sldMkLst>
          <pc:docMk/>
          <pc:sldMk cId="1883577550" sldId="763"/>
        </pc:sldMkLst>
      </pc:sldChg>
      <pc:sldChg chg="modSp add mod">
        <pc:chgData name="Dimitar Zahariev" userId="b84e4ebc77879e88" providerId="LiveId" clId="{BD7D8C47-0A4A-4930-A9BF-04CF81DAA143}" dt="2020-08-16T14:25:20.971" v="121" actId="20577"/>
        <pc:sldMkLst>
          <pc:docMk/>
          <pc:sldMk cId="3990999976" sldId="1017"/>
        </pc:sldMkLst>
        <pc:spChg chg="mod">
          <ac:chgData name="Dimitar Zahariev" userId="b84e4ebc77879e88" providerId="LiveId" clId="{BD7D8C47-0A4A-4930-A9BF-04CF81DAA143}" dt="2020-08-16T14:24:41.907" v="113" actId="20577"/>
          <ac:spMkLst>
            <pc:docMk/>
            <pc:sldMk cId="3990999976" sldId="1017"/>
            <ac:spMk id="4" creationId="{0141AF62-65D2-47C8-ACCC-4D20F874D323}"/>
          </ac:spMkLst>
        </pc:spChg>
        <pc:spChg chg="mod">
          <ac:chgData name="Dimitar Zahariev" userId="b84e4ebc77879e88" providerId="LiveId" clId="{BD7D8C47-0A4A-4930-A9BF-04CF81DAA143}" dt="2020-08-16T14:25:20.971" v="121" actId="20577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BD7D8C47-0A4A-4930-A9BF-04CF81DAA143}" dt="2020-08-16T14:24:59.536" v="117" actId="20577"/>
          <ac:spMkLst>
            <pc:docMk/>
            <pc:sldMk cId="3990999976" sldId="1017"/>
            <ac:spMk id="9" creationId="{00000000-0000-0000-0000-000000000000}"/>
          </ac:spMkLst>
        </pc:spChg>
      </pc:sldChg>
    </pc:docChg>
  </pc:docChgLst>
  <pc:docChgLst>
    <pc:chgData name="Dimitar Zahariev" userId="b84e4ebc77879e88" providerId="LiveId" clId="{282EA536-2559-4AC8-A727-EE736E139247}"/>
    <pc:docChg chg="undo custSel addSld delSld modSld modSection">
      <pc:chgData name="Dimitar Zahariev" userId="b84e4ebc77879e88" providerId="LiveId" clId="{282EA536-2559-4AC8-A727-EE736E139247}" dt="2022-03-24T08:10:59.464" v="259" actId="13926"/>
      <pc:docMkLst>
        <pc:docMk/>
      </pc:docMkLst>
      <pc:sldChg chg="modSp add">
        <pc:chgData name="Dimitar Zahariev" userId="b84e4ebc77879e88" providerId="LiveId" clId="{282EA536-2559-4AC8-A727-EE736E139247}" dt="2022-03-23T17:49:18.576" v="173" actId="20577"/>
        <pc:sldMkLst>
          <pc:docMk/>
          <pc:sldMk cId="0" sldId="270"/>
        </pc:sldMkLst>
        <pc:spChg chg="mod">
          <ac:chgData name="Dimitar Zahariev" userId="b84e4ebc77879e88" providerId="LiveId" clId="{282EA536-2559-4AC8-A727-EE736E139247}" dt="2022-03-23T17:49:18.576" v="173" actId="20577"/>
          <ac:spMkLst>
            <pc:docMk/>
            <pc:sldMk cId="0" sldId="270"/>
            <ac:spMk id="200" creationId="{00000000-0000-0000-0000-000000000000}"/>
          </ac:spMkLst>
        </pc:spChg>
      </pc:sldChg>
      <pc:sldChg chg="modSp modAnim">
        <pc:chgData name="Dimitar Zahariev" userId="b84e4ebc77879e88" providerId="LiveId" clId="{282EA536-2559-4AC8-A727-EE736E139247}" dt="2022-03-23T17:39:37.898" v="16"/>
        <pc:sldMkLst>
          <pc:docMk/>
          <pc:sldMk cId="1646986932" sldId="276"/>
        </pc:sldMkLst>
        <pc:spChg chg="mod">
          <ac:chgData name="Dimitar Zahariev" userId="b84e4ebc77879e88" providerId="LiveId" clId="{282EA536-2559-4AC8-A727-EE736E139247}" dt="2022-03-23T17:39:37.898" v="16"/>
          <ac:spMkLst>
            <pc:docMk/>
            <pc:sldMk cId="1646986932" sldId="276"/>
            <ac:spMk id="444419" creationId="{00000000-0000-0000-0000-000000000000}"/>
          </ac:spMkLst>
        </pc:spChg>
      </pc:sldChg>
      <pc:sldChg chg="add">
        <pc:chgData name="Dimitar Zahariev" userId="b84e4ebc77879e88" providerId="LiveId" clId="{282EA536-2559-4AC8-A727-EE736E139247}" dt="2022-03-23T17:43:02.685" v="71"/>
        <pc:sldMkLst>
          <pc:docMk/>
          <pc:sldMk cId="1824785055" sldId="287"/>
        </pc:sldMkLst>
      </pc:sldChg>
      <pc:sldChg chg="modSp add mod">
        <pc:chgData name="Dimitar Zahariev" userId="b84e4ebc77879e88" providerId="LiveId" clId="{282EA536-2559-4AC8-A727-EE736E139247}" dt="2022-03-24T08:07:39.747" v="258" actId="20577"/>
        <pc:sldMkLst>
          <pc:docMk/>
          <pc:sldMk cId="676248987" sldId="297"/>
        </pc:sldMkLst>
        <pc:spChg chg="mod">
          <ac:chgData name="Dimitar Zahariev" userId="b84e4ebc77879e88" providerId="LiveId" clId="{282EA536-2559-4AC8-A727-EE736E139247}" dt="2022-03-24T08:07:28.947" v="256" actId="20577"/>
          <ac:spMkLst>
            <pc:docMk/>
            <pc:sldMk cId="676248987" sldId="297"/>
            <ac:spMk id="5" creationId="{68DA2DDF-E04E-4119-9613-6F5EC70307A2}"/>
          </ac:spMkLst>
        </pc:spChg>
        <pc:spChg chg="mod">
          <ac:chgData name="Dimitar Zahariev" userId="b84e4ebc77879e88" providerId="LiveId" clId="{282EA536-2559-4AC8-A727-EE736E139247}" dt="2022-03-24T08:06:51.166" v="193" actId="1076"/>
          <ac:spMkLst>
            <pc:docMk/>
            <pc:sldMk cId="676248987" sldId="297"/>
            <ac:spMk id="6" creationId="{1684969C-9092-4C90-A03F-1D7395299CAA}"/>
          </ac:spMkLst>
        </pc:spChg>
        <pc:spChg chg="mod">
          <ac:chgData name="Dimitar Zahariev" userId="b84e4ebc77879e88" providerId="LiveId" clId="{282EA536-2559-4AC8-A727-EE736E139247}" dt="2022-03-24T08:07:39.747" v="258" actId="20577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282EA536-2559-4AC8-A727-EE736E139247}" dt="2022-03-24T08:06:40.275" v="191" actId="404"/>
          <ac:spMkLst>
            <pc:docMk/>
            <pc:sldMk cId="676248987" sldId="297"/>
            <ac:spMk id="200" creationId="{00000000-0000-0000-0000-000000000000}"/>
          </ac:spMkLst>
        </pc:spChg>
        <pc:cxnChg chg="mod">
          <ac:chgData name="Dimitar Zahariev" userId="b84e4ebc77879e88" providerId="LiveId" clId="{282EA536-2559-4AC8-A727-EE736E139247}" dt="2022-03-24T08:06:42.782" v="192" actId="107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del">
        <pc:chgData name="Dimitar Zahariev" userId="b84e4ebc77879e88" providerId="LiveId" clId="{282EA536-2559-4AC8-A727-EE736E139247}" dt="2022-03-23T17:44:35.862" v="129" actId="47"/>
        <pc:sldMkLst>
          <pc:docMk/>
          <pc:sldMk cId="2913419660" sldId="553"/>
        </pc:sldMkLst>
      </pc:sldChg>
      <pc:sldChg chg="modSp mod">
        <pc:chgData name="Dimitar Zahariev" userId="b84e4ebc77879e88" providerId="LiveId" clId="{282EA536-2559-4AC8-A727-EE736E139247}" dt="2022-03-23T17:44:48.098" v="157" actId="20577"/>
        <pc:sldMkLst>
          <pc:docMk/>
          <pc:sldMk cId="1450764956" sldId="559"/>
        </pc:sldMkLst>
        <pc:spChg chg="mod">
          <ac:chgData name="Dimitar Zahariev" userId="b84e4ebc77879e88" providerId="LiveId" clId="{282EA536-2559-4AC8-A727-EE736E139247}" dt="2022-03-23T17:44:42.244" v="145" actId="20577"/>
          <ac:spMkLst>
            <pc:docMk/>
            <pc:sldMk cId="1450764956" sldId="559"/>
            <ac:spMk id="6" creationId="{3CD24F9A-BE72-4F77-BB1C-1B271A5322EA}"/>
          </ac:spMkLst>
        </pc:spChg>
        <pc:spChg chg="mod">
          <ac:chgData name="Dimitar Zahariev" userId="b84e4ebc77879e88" providerId="LiveId" clId="{282EA536-2559-4AC8-A727-EE736E139247}" dt="2022-03-23T17:44:48.098" v="157" actId="20577"/>
          <ac:spMkLst>
            <pc:docMk/>
            <pc:sldMk cId="1450764956" sldId="559"/>
            <ac:spMk id="7" creationId="{4E36010E-8FA6-4F8E-AE82-4DA2F45E992C}"/>
          </ac:spMkLst>
        </pc:spChg>
      </pc:sldChg>
      <pc:sldChg chg="del">
        <pc:chgData name="Dimitar Zahariev" userId="b84e4ebc77879e88" providerId="LiveId" clId="{282EA536-2559-4AC8-A727-EE736E139247}" dt="2022-03-23T17:44:53.147" v="158" actId="47"/>
        <pc:sldMkLst>
          <pc:docMk/>
          <pc:sldMk cId="2524098174" sldId="560"/>
        </pc:sldMkLst>
      </pc:sldChg>
      <pc:sldChg chg="modSp mod">
        <pc:chgData name="Dimitar Zahariev" userId="b84e4ebc77879e88" providerId="LiveId" clId="{282EA536-2559-4AC8-A727-EE736E139247}" dt="2022-03-23T17:41:50.028" v="64" actId="20577"/>
        <pc:sldMkLst>
          <pc:docMk/>
          <pc:sldMk cId="952112820" sldId="561"/>
        </pc:sldMkLst>
        <pc:spChg chg="mod">
          <ac:chgData name="Dimitar Zahariev" userId="b84e4ebc77879e88" providerId="LiveId" clId="{282EA536-2559-4AC8-A727-EE736E139247}" dt="2022-03-23T17:41:42.751" v="49" actId="20577"/>
          <ac:spMkLst>
            <pc:docMk/>
            <pc:sldMk cId="952112820" sldId="561"/>
            <ac:spMk id="6" creationId="{3CD24F9A-BE72-4F77-BB1C-1B271A5322EA}"/>
          </ac:spMkLst>
        </pc:spChg>
        <pc:spChg chg="mod">
          <ac:chgData name="Dimitar Zahariev" userId="b84e4ebc77879e88" providerId="LiveId" clId="{282EA536-2559-4AC8-A727-EE736E139247}" dt="2022-03-23T17:41:50.028" v="64" actId="20577"/>
          <ac:spMkLst>
            <pc:docMk/>
            <pc:sldMk cId="952112820" sldId="561"/>
            <ac:spMk id="7" creationId="{4E36010E-8FA6-4F8E-AE82-4DA2F45E992C}"/>
          </ac:spMkLst>
        </pc:spChg>
      </pc:sldChg>
      <pc:sldChg chg="modSp add del mod">
        <pc:chgData name="Dimitar Zahariev" userId="b84e4ebc77879e88" providerId="LiveId" clId="{282EA536-2559-4AC8-A727-EE736E139247}" dt="2022-03-23T17:43:45.993" v="123" actId="20577"/>
        <pc:sldMkLst>
          <pc:docMk/>
          <pc:sldMk cId="2371884930" sldId="564"/>
        </pc:sldMkLst>
        <pc:spChg chg="mod">
          <ac:chgData name="Dimitar Zahariev" userId="b84e4ebc77879e88" providerId="LiveId" clId="{282EA536-2559-4AC8-A727-EE736E139247}" dt="2022-03-23T17:43:32.754" v="88" actId="20577"/>
          <ac:spMkLst>
            <pc:docMk/>
            <pc:sldMk cId="2371884930" sldId="564"/>
            <ac:spMk id="6" creationId="{3CD24F9A-BE72-4F77-BB1C-1B271A5322EA}"/>
          </ac:spMkLst>
        </pc:spChg>
        <pc:spChg chg="mod">
          <ac:chgData name="Dimitar Zahariev" userId="b84e4ebc77879e88" providerId="LiveId" clId="{282EA536-2559-4AC8-A727-EE736E139247}" dt="2022-03-23T17:43:45.993" v="123" actId="20577"/>
          <ac:spMkLst>
            <pc:docMk/>
            <pc:sldMk cId="2371884930" sldId="564"/>
            <ac:spMk id="7" creationId="{4E36010E-8FA6-4F8E-AE82-4DA2F45E992C}"/>
          </ac:spMkLst>
        </pc:spChg>
      </pc:sldChg>
      <pc:sldChg chg="del">
        <pc:chgData name="Dimitar Zahariev" userId="b84e4ebc77879e88" providerId="LiveId" clId="{282EA536-2559-4AC8-A727-EE736E139247}" dt="2022-03-23T17:44:27.524" v="128" actId="47"/>
        <pc:sldMkLst>
          <pc:docMk/>
          <pc:sldMk cId="2870795722" sldId="566"/>
        </pc:sldMkLst>
      </pc:sldChg>
      <pc:sldChg chg="del">
        <pc:chgData name="Dimitar Zahariev" userId="b84e4ebc77879e88" providerId="LiveId" clId="{282EA536-2559-4AC8-A727-EE736E139247}" dt="2022-03-23T17:42:30.694" v="69" actId="47"/>
        <pc:sldMkLst>
          <pc:docMk/>
          <pc:sldMk cId="1849065966" sldId="595"/>
        </pc:sldMkLst>
      </pc:sldChg>
      <pc:sldChg chg="del">
        <pc:chgData name="Dimitar Zahariev" userId="b84e4ebc77879e88" providerId="LiveId" clId="{282EA536-2559-4AC8-A727-EE736E139247}" dt="2022-03-23T17:42:29.677" v="68" actId="47"/>
        <pc:sldMkLst>
          <pc:docMk/>
          <pc:sldMk cId="4096015348" sldId="611"/>
        </pc:sldMkLst>
      </pc:sldChg>
      <pc:sldChg chg="del">
        <pc:chgData name="Dimitar Zahariev" userId="b84e4ebc77879e88" providerId="LiveId" clId="{282EA536-2559-4AC8-A727-EE736E139247}" dt="2022-03-23T17:44:27.524" v="128" actId="47"/>
        <pc:sldMkLst>
          <pc:docMk/>
          <pc:sldMk cId="2266446126" sldId="625"/>
        </pc:sldMkLst>
      </pc:sldChg>
      <pc:sldChg chg="modSp mod">
        <pc:chgData name="Dimitar Zahariev" userId="b84e4ebc77879e88" providerId="LiveId" clId="{282EA536-2559-4AC8-A727-EE736E139247}" dt="2022-03-23T17:35:51.573" v="1"/>
        <pc:sldMkLst>
          <pc:docMk/>
          <pc:sldMk cId="2825810768" sldId="627"/>
        </pc:sldMkLst>
        <pc:spChg chg="mod">
          <ac:chgData name="Dimitar Zahariev" userId="b84e4ebc77879e88" providerId="LiveId" clId="{282EA536-2559-4AC8-A727-EE736E139247}" dt="2022-03-23T17:35:45.623" v="0"/>
          <ac:spMkLst>
            <pc:docMk/>
            <pc:sldMk cId="2825810768" sldId="627"/>
            <ac:spMk id="2" creationId="{37F91798-9AD5-4209-8887-958029548481}"/>
          </ac:spMkLst>
        </pc:spChg>
        <pc:spChg chg="mod">
          <ac:chgData name="Dimitar Zahariev" userId="b84e4ebc77879e88" providerId="LiveId" clId="{282EA536-2559-4AC8-A727-EE736E139247}" dt="2022-03-23T17:35:51.573" v="1"/>
          <ac:spMkLst>
            <pc:docMk/>
            <pc:sldMk cId="2825810768" sldId="627"/>
            <ac:spMk id="3" creationId="{A004DC04-DA2A-41C0-8578-4B8D2F08EA7D}"/>
          </ac:spMkLst>
        </pc:spChg>
      </pc:sldChg>
      <pc:sldChg chg="del">
        <pc:chgData name="Dimitar Zahariev" userId="b84e4ebc77879e88" providerId="LiveId" clId="{282EA536-2559-4AC8-A727-EE736E139247}" dt="2022-03-23T17:44:35.862" v="129" actId="47"/>
        <pc:sldMkLst>
          <pc:docMk/>
          <pc:sldMk cId="3599411398" sldId="630"/>
        </pc:sldMkLst>
      </pc:sldChg>
      <pc:sldChg chg="del">
        <pc:chgData name="Dimitar Zahariev" userId="b84e4ebc77879e88" providerId="LiveId" clId="{282EA536-2559-4AC8-A727-EE736E139247}" dt="2022-03-23T17:42:29.677" v="68" actId="47"/>
        <pc:sldMkLst>
          <pc:docMk/>
          <pc:sldMk cId="1952458196" sldId="631"/>
        </pc:sldMkLst>
      </pc:sldChg>
      <pc:sldChg chg="del">
        <pc:chgData name="Dimitar Zahariev" userId="b84e4ebc77879e88" providerId="LiveId" clId="{282EA536-2559-4AC8-A727-EE736E139247}" dt="2022-03-23T17:42:29.677" v="68" actId="47"/>
        <pc:sldMkLst>
          <pc:docMk/>
          <pc:sldMk cId="487889820" sldId="632"/>
        </pc:sldMkLst>
      </pc:sldChg>
      <pc:sldChg chg="del">
        <pc:chgData name="Dimitar Zahariev" userId="b84e4ebc77879e88" providerId="LiveId" clId="{282EA536-2559-4AC8-A727-EE736E139247}" dt="2022-03-23T17:42:29.677" v="68" actId="47"/>
        <pc:sldMkLst>
          <pc:docMk/>
          <pc:sldMk cId="1117180995" sldId="633"/>
        </pc:sldMkLst>
      </pc:sldChg>
      <pc:sldChg chg="del">
        <pc:chgData name="Dimitar Zahariev" userId="b84e4ebc77879e88" providerId="LiveId" clId="{282EA536-2559-4AC8-A727-EE736E139247}" dt="2022-03-23T17:44:27.524" v="128" actId="47"/>
        <pc:sldMkLst>
          <pc:docMk/>
          <pc:sldMk cId="3118185028" sldId="634"/>
        </pc:sldMkLst>
      </pc:sldChg>
      <pc:sldChg chg="modSp mod">
        <pc:chgData name="Dimitar Zahariev" userId="b84e4ebc77879e88" providerId="LiveId" clId="{282EA536-2559-4AC8-A727-EE736E139247}" dt="2022-03-23T17:39:30.836" v="15" actId="20577"/>
        <pc:sldMkLst>
          <pc:docMk/>
          <pc:sldMk cId="677116395" sldId="636"/>
        </pc:sldMkLst>
        <pc:spChg chg="mod">
          <ac:chgData name="Dimitar Zahariev" userId="b84e4ebc77879e88" providerId="LiveId" clId="{282EA536-2559-4AC8-A727-EE736E139247}" dt="2022-03-23T17:39:30.836" v="15" actId="20577"/>
          <ac:spMkLst>
            <pc:docMk/>
            <pc:sldMk cId="677116395" sldId="636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282EA536-2559-4AC8-A727-EE736E139247}" dt="2022-03-23T17:40:58.249" v="32"/>
        <pc:sldMkLst>
          <pc:docMk/>
          <pc:sldMk cId="510170842" sldId="639"/>
        </pc:sldMkLst>
        <pc:spChg chg="mod">
          <ac:chgData name="Dimitar Zahariev" userId="b84e4ebc77879e88" providerId="LiveId" clId="{282EA536-2559-4AC8-A727-EE736E139247}" dt="2022-03-23T17:40:58.249" v="32"/>
          <ac:spMkLst>
            <pc:docMk/>
            <pc:sldMk cId="510170842" sldId="639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82EA536-2559-4AC8-A727-EE736E139247}" dt="2022-03-23T17:41:18.636" v="33" actId="2696"/>
        <pc:sldMkLst>
          <pc:docMk/>
          <pc:sldMk cId="4076232561" sldId="640"/>
        </pc:sldMkLst>
      </pc:sldChg>
      <pc:sldChg chg="del">
        <pc:chgData name="Dimitar Zahariev" userId="b84e4ebc77879e88" providerId="LiveId" clId="{282EA536-2559-4AC8-A727-EE736E139247}" dt="2022-03-23T17:41:18.636" v="33" actId="2696"/>
        <pc:sldMkLst>
          <pc:docMk/>
          <pc:sldMk cId="3682259519" sldId="761"/>
        </pc:sldMkLst>
      </pc:sldChg>
      <pc:sldChg chg="modSp mod">
        <pc:chgData name="Dimitar Zahariev" userId="b84e4ebc77879e88" providerId="LiveId" clId="{282EA536-2559-4AC8-A727-EE736E139247}" dt="2022-03-23T17:45:33.778" v="161" actId="20577"/>
        <pc:sldMkLst>
          <pc:docMk/>
          <pc:sldMk cId="1919792012" sldId="781"/>
        </pc:sldMkLst>
        <pc:spChg chg="mod">
          <ac:chgData name="Dimitar Zahariev" userId="b84e4ebc77879e88" providerId="LiveId" clId="{282EA536-2559-4AC8-A727-EE736E139247}" dt="2022-03-23T17:39:42.826" v="19" actId="20577"/>
          <ac:spMkLst>
            <pc:docMk/>
            <pc:sldMk cId="1919792012" sldId="781"/>
            <ac:spMk id="4" creationId="{623E2A05-BDA4-430D-B3B4-5639B1B63476}"/>
          </ac:spMkLst>
        </pc:spChg>
        <pc:spChg chg="mod">
          <ac:chgData name="Dimitar Zahariev" userId="b84e4ebc77879e88" providerId="LiveId" clId="{282EA536-2559-4AC8-A727-EE736E139247}" dt="2022-03-23T17:45:33.778" v="161" actId="20577"/>
          <ac:spMkLst>
            <pc:docMk/>
            <pc:sldMk cId="1919792012" sldId="781"/>
            <ac:spMk id="5" creationId="{5340713C-FE01-44E2-B339-9AA0CE4A122E}"/>
          </ac:spMkLst>
        </pc:spChg>
      </pc:sldChg>
      <pc:sldChg chg="modSp add">
        <pc:chgData name="Dimitar Zahariev" userId="b84e4ebc77879e88" providerId="LiveId" clId="{282EA536-2559-4AC8-A727-EE736E139247}" dt="2022-03-23T17:40:40.698" v="31" actId="20577"/>
        <pc:sldMkLst>
          <pc:docMk/>
          <pc:sldMk cId="2675613941" sldId="791"/>
        </pc:sldMkLst>
        <pc:spChg chg="mod">
          <ac:chgData name="Dimitar Zahariev" userId="b84e4ebc77879e88" providerId="LiveId" clId="{282EA536-2559-4AC8-A727-EE736E139247}" dt="2022-03-23T17:40:40.698" v="31" actId="20577"/>
          <ac:spMkLst>
            <pc:docMk/>
            <pc:sldMk cId="2675613941" sldId="791"/>
            <ac:spMk id="16" creationId="{D0AAD2DF-39B0-4AB8-B84A-3CAEB3BBF85C}"/>
          </ac:spMkLst>
        </pc:spChg>
      </pc:sldChg>
      <pc:sldChg chg="modSp mod">
        <pc:chgData name="Dimitar Zahariev" userId="b84e4ebc77879e88" providerId="LiveId" clId="{282EA536-2559-4AC8-A727-EE736E139247}" dt="2022-03-23T17:39:08.590" v="14" actId="27918"/>
        <pc:sldMkLst>
          <pc:docMk/>
          <pc:sldMk cId="2856544599" sldId="970"/>
        </pc:sldMkLst>
        <pc:spChg chg="mod">
          <ac:chgData name="Dimitar Zahariev" userId="b84e4ebc77879e88" providerId="LiveId" clId="{282EA536-2559-4AC8-A727-EE736E139247}" dt="2022-03-23T17:36:45.059" v="2" actId="20577"/>
          <ac:spMkLst>
            <pc:docMk/>
            <pc:sldMk cId="2856544599" sldId="970"/>
            <ac:spMk id="6" creationId="{6C485AD7-C790-4B4A-9E01-EC5BA0D67A47}"/>
          </ac:spMkLst>
        </pc:spChg>
        <pc:spChg chg="mod">
          <ac:chgData name="Dimitar Zahariev" userId="b84e4ebc77879e88" providerId="LiveId" clId="{282EA536-2559-4AC8-A727-EE736E139247}" dt="2022-03-23T17:36:53.850" v="9" actId="20577"/>
          <ac:spMkLst>
            <pc:docMk/>
            <pc:sldMk cId="2856544599" sldId="970"/>
            <ac:spMk id="7" creationId="{FD0FD172-B4BD-4A01-8672-D3C2E4305B16}"/>
          </ac:spMkLst>
        </pc:spChg>
      </pc:sldChg>
      <pc:sldChg chg="del">
        <pc:chgData name="Dimitar Zahariev" userId="b84e4ebc77879e88" providerId="LiveId" clId="{282EA536-2559-4AC8-A727-EE736E139247}" dt="2022-03-23T17:41:18.636" v="33" actId="2696"/>
        <pc:sldMkLst>
          <pc:docMk/>
          <pc:sldMk cId="3990999976" sldId="1017"/>
        </pc:sldMkLst>
      </pc:sldChg>
      <pc:sldChg chg="modSp add del mod modAnim">
        <pc:chgData name="Dimitar Zahariev" userId="b84e4ebc77879e88" providerId="LiveId" clId="{282EA536-2559-4AC8-A727-EE736E139247}" dt="2022-03-23T17:46:52.559" v="166" actId="27636"/>
        <pc:sldMkLst>
          <pc:docMk/>
          <pc:sldMk cId="594073595" sldId="1019"/>
        </pc:sldMkLst>
        <pc:spChg chg="mod">
          <ac:chgData name="Dimitar Zahariev" userId="b84e4ebc77879e88" providerId="LiveId" clId="{282EA536-2559-4AC8-A727-EE736E139247}" dt="2022-03-23T17:46:52.559" v="166" actId="27636"/>
          <ac:spMkLst>
            <pc:docMk/>
            <pc:sldMk cId="594073595" sldId="1019"/>
            <ac:spMk id="5" creationId="{9ABF3CEE-7D0F-46BE-A90E-AA4F5C7251AF}"/>
          </ac:spMkLst>
        </pc:spChg>
      </pc:sldChg>
      <pc:sldChg chg="add">
        <pc:chgData name="Dimitar Zahariev" userId="b84e4ebc77879e88" providerId="LiveId" clId="{282EA536-2559-4AC8-A727-EE736E139247}" dt="2022-03-23T17:43:02.685" v="71"/>
        <pc:sldMkLst>
          <pc:docMk/>
          <pc:sldMk cId="2313686849" sldId="1022"/>
        </pc:sldMkLst>
      </pc:sldChg>
      <pc:sldChg chg="modSp add">
        <pc:chgData name="Dimitar Zahariev" userId="b84e4ebc77879e88" providerId="LiveId" clId="{282EA536-2559-4AC8-A727-EE736E139247}" dt="2022-03-24T08:10:59.464" v="259" actId="13926"/>
        <pc:sldMkLst>
          <pc:docMk/>
          <pc:sldMk cId="497691422" sldId="1023"/>
        </pc:sldMkLst>
        <pc:spChg chg="mod">
          <ac:chgData name="Dimitar Zahariev" userId="b84e4ebc77879e88" providerId="LiveId" clId="{282EA536-2559-4AC8-A727-EE736E139247}" dt="2022-03-24T08:10:59.464" v="259" actId="13926"/>
          <ac:spMkLst>
            <pc:docMk/>
            <pc:sldMk cId="497691422" sldId="1023"/>
            <ac:spMk id="200" creationId="{00000000-0000-0000-0000-000000000000}"/>
          </ac:spMkLst>
        </pc:spChg>
      </pc:sldChg>
      <pc:sldChg chg="modSp add del">
        <pc:chgData name="Dimitar Zahariev" userId="b84e4ebc77879e88" providerId="LiveId" clId="{282EA536-2559-4AC8-A727-EE736E139247}" dt="2022-03-23T17:42:08.656" v="66"/>
        <pc:sldMkLst>
          <pc:docMk/>
          <pc:sldMk cId="1312699104" sldId="1089"/>
        </pc:sldMkLst>
        <pc:spChg chg="mod">
          <ac:chgData name="Dimitar Zahariev" userId="b84e4ebc77879e88" providerId="LiveId" clId="{282EA536-2559-4AC8-A727-EE736E139247}" dt="2022-03-23T17:42:00.757" v="65"/>
          <ac:spMkLst>
            <pc:docMk/>
            <pc:sldMk cId="1312699104" sldId="1089"/>
            <ac:spMk id="2" creationId="{0EC3D611-83A9-4DFF-BD0D-AE6061924E88}"/>
          </ac:spMkLst>
        </pc:spChg>
      </pc:sldChg>
      <pc:sldChg chg="modSp add del modAnim">
        <pc:chgData name="Dimitar Zahariev" userId="b84e4ebc77879e88" providerId="LiveId" clId="{282EA536-2559-4AC8-A727-EE736E139247}" dt="2022-03-23T17:47:08.974" v="167"/>
        <pc:sldMkLst>
          <pc:docMk/>
          <pc:sldMk cId="1782396638" sldId="1160"/>
        </pc:sldMkLst>
        <pc:spChg chg="mod">
          <ac:chgData name="Dimitar Zahariev" userId="b84e4ebc77879e88" providerId="LiveId" clId="{282EA536-2559-4AC8-A727-EE736E139247}" dt="2022-03-23T17:47:08.974" v="167"/>
          <ac:spMkLst>
            <pc:docMk/>
            <pc:sldMk cId="1782396638" sldId="1160"/>
            <ac:spMk id="5" creationId="{9ABF3CEE-7D0F-46BE-A90E-AA4F5C7251AF}"/>
          </ac:spMkLst>
        </pc:spChg>
      </pc:sldChg>
      <pc:sldChg chg="modSp add del modAnim">
        <pc:chgData name="Dimitar Zahariev" userId="b84e4ebc77879e88" providerId="LiveId" clId="{282EA536-2559-4AC8-A727-EE736E139247}" dt="2022-03-23T17:47:30.328" v="169" actId="20577"/>
        <pc:sldMkLst>
          <pc:docMk/>
          <pc:sldMk cId="554021996" sldId="1161"/>
        </pc:sldMkLst>
        <pc:spChg chg="mod">
          <ac:chgData name="Dimitar Zahariev" userId="b84e4ebc77879e88" providerId="LiveId" clId="{282EA536-2559-4AC8-A727-EE736E139247}" dt="2022-03-23T17:47:30.328" v="169" actId="20577"/>
          <ac:spMkLst>
            <pc:docMk/>
            <pc:sldMk cId="554021996" sldId="1161"/>
            <ac:spMk id="5" creationId="{9ABF3CEE-7D0F-46BE-A90E-AA4F5C7251AF}"/>
          </ac:spMkLst>
        </pc:spChg>
      </pc:sldChg>
      <pc:sldChg chg="modSp add del modAnim">
        <pc:chgData name="Dimitar Zahariev" userId="b84e4ebc77879e88" providerId="LiveId" clId="{282EA536-2559-4AC8-A727-EE736E139247}" dt="2022-03-23T17:47:42.330" v="170"/>
        <pc:sldMkLst>
          <pc:docMk/>
          <pc:sldMk cId="2577120906" sldId="1162"/>
        </pc:sldMkLst>
        <pc:spChg chg="mod">
          <ac:chgData name="Dimitar Zahariev" userId="b84e4ebc77879e88" providerId="LiveId" clId="{282EA536-2559-4AC8-A727-EE736E139247}" dt="2022-03-23T17:47:42.330" v="170"/>
          <ac:spMkLst>
            <pc:docMk/>
            <pc:sldMk cId="2577120906" sldId="1162"/>
            <ac:spMk id="5" creationId="{9ABF3CEE-7D0F-46BE-A90E-AA4F5C7251AF}"/>
          </ac:spMkLst>
        </pc:spChg>
      </pc:sldChg>
      <pc:sldChg chg="add del">
        <pc:chgData name="Dimitar Zahariev" userId="b84e4ebc77879e88" providerId="LiveId" clId="{282EA536-2559-4AC8-A727-EE736E139247}" dt="2022-03-23T17:43:25.377" v="74" actId="47"/>
        <pc:sldMkLst>
          <pc:docMk/>
          <pc:sldMk cId="3885219281" sldId="1163"/>
        </pc:sldMkLst>
      </pc:sldChg>
      <pc:sldChg chg="add del">
        <pc:chgData name="Dimitar Zahariev" userId="b84e4ebc77879e88" providerId="LiveId" clId="{282EA536-2559-4AC8-A727-EE736E139247}" dt="2022-03-23T17:43:25.377" v="74" actId="47"/>
        <pc:sldMkLst>
          <pc:docMk/>
          <pc:sldMk cId="286671297" sldId="1164"/>
        </pc:sldMkLst>
      </pc:sldChg>
      <pc:sldChg chg="add del">
        <pc:chgData name="Dimitar Zahariev" userId="b84e4ebc77879e88" providerId="LiveId" clId="{282EA536-2559-4AC8-A727-EE736E139247}" dt="2022-03-23T17:43:25.377" v="74" actId="47"/>
        <pc:sldMkLst>
          <pc:docMk/>
          <pc:sldMk cId="904264045" sldId="1165"/>
        </pc:sldMkLst>
      </pc:sldChg>
      <pc:sldChg chg="add del">
        <pc:chgData name="Dimitar Zahariev" userId="b84e4ebc77879e88" providerId="LiveId" clId="{282EA536-2559-4AC8-A727-EE736E139247}" dt="2022-03-23T17:42:08.656" v="66"/>
        <pc:sldMkLst>
          <pc:docMk/>
          <pc:sldMk cId="2924561793" sldId="1165"/>
        </pc:sldMkLst>
      </pc:sldChg>
      <pc:sldChg chg="add del">
        <pc:chgData name="Dimitar Zahariev" userId="b84e4ebc77879e88" providerId="LiveId" clId="{282EA536-2559-4AC8-A727-EE736E139247}" dt="2022-03-23T17:43:25.377" v="74" actId="47"/>
        <pc:sldMkLst>
          <pc:docMk/>
          <pc:sldMk cId="2250390414" sldId="1166"/>
        </pc:sldMkLst>
      </pc:sldChg>
      <pc:sldChg chg="add del">
        <pc:chgData name="Dimitar Zahariev" userId="b84e4ebc77879e88" providerId="LiveId" clId="{282EA536-2559-4AC8-A727-EE736E139247}" dt="2022-03-23T17:43:50.317" v="124" actId="47"/>
        <pc:sldMkLst>
          <pc:docMk/>
          <pc:sldMk cId="4070026189" sldId="1167"/>
        </pc:sldMkLst>
      </pc:sldChg>
      <pc:sldChg chg="modSp add">
        <pc:chgData name="Dimitar Zahariev" userId="b84e4ebc77879e88" providerId="LiveId" clId="{282EA536-2559-4AC8-A727-EE736E139247}" dt="2022-03-23T17:44:03.314" v="127" actId="20577"/>
        <pc:sldMkLst>
          <pc:docMk/>
          <pc:sldMk cId="3765160744" sldId="1168"/>
        </pc:sldMkLst>
        <pc:spChg chg="mod">
          <ac:chgData name="Dimitar Zahariev" userId="b84e4ebc77879e88" providerId="LiveId" clId="{282EA536-2559-4AC8-A727-EE736E139247}" dt="2022-03-23T17:44:03.314" v="127" actId="20577"/>
          <ac:spMkLst>
            <pc:docMk/>
            <pc:sldMk cId="3765160744" sldId="1168"/>
            <ac:spMk id="13" creationId="{E99FC820-E098-4B1E-A028-B9005AD635DD}"/>
          </ac:spMkLst>
        </pc:spChg>
      </pc:sldChg>
      <pc:sldMasterChg chg="delSldLayout">
        <pc:chgData name="Dimitar Zahariev" userId="b84e4ebc77879e88" providerId="LiveId" clId="{282EA536-2559-4AC8-A727-EE736E139247}" dt="2022-03-23T17:43:50.317" v="124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282EA536-2559-4AC8-A727-EE736E139247}" dt="2022-03-23T17:43:50.317" v="124" actId="47"/>
          <pc:sldLayoutMkLst>
            <pc:docMk/>
            <pc:sldMasterMk cId="156789181" sldId="2147483675"/>
            <pc:sldLayoutMk cId="2523946652" sldId="2147483725"/>
          </pc:sldLayoutMkLst>
        </pc:sldLayoutChg>
      </pc:sldMasterChg>
    </pc:docChg>
  </pc:docChgLst>
  <pc:docChgLst>
    <pc:chgData name="Dimitar Zahariev" userId="b84e4ebc77879e88" providerId="LiveId" clId="{1D72B78E-BC7E-4B24-8378-08A9DD0DE926}"/>
    <pc:docChg chg="custSel addSld delSld modSld sldOrd modSection">
      <pc:chgData name="Dimitar Zahariev" userId="b84e4ebc77879e88" providerId="LiveId" clId="{1D72B78E-BC7E-4B24-8378-08A9DD0DE926}" dt="2022-11-08T17:00:30.022" v="241" actId="400"/>
      <pc:docMkLst>
        <pc:docMk/>
      </pc:docMkLst>
      <pc:sldChg chg="modSp">
        <pc:chgData name="Dimitar Zahariev" userId="b84e4ebc77879e88" providerId="LiveId" clId="{1D72B78E-BC7E-4B24-8378-08A9DD0DE926}" dt="2022-11-08T17:00:30.022" v="241" actId="400"/>
        <pc:sldMkLst>
          <pc:docMk/>
          <pc:sldMk cId="676248987" sldId="297"/>
        </pc:sldMkLst>
        <pc:spChg chg="mod">
          <ac:chgData name="Dimitar Zahariev" userId="b84e4ebc77879e88" providerId="LiveId" clId="{1D72B78E-BC7E-4B24-8378-08A9DD0DE926}" dt="2022-11-08T17:00:21.623" v="240" actId="20577"/>
          <ac:spMkLst>
            <pc:docMk/>
            <pc:sldMk cId="676248987" sldId="297"/>
            <ac:spMk id="5" creationId="{68DA2DDF-E04E-4119-9613-6F5EC70307A2}"/>
          </ac:spMkLst>
        </pc:spChg>
        <pc:spChg chg="mod">
          <ac:chgData name="Dimitar Zahariev" userId="b84e4ebc77879e88" providerId="LiveId" clId="{1D72B78E-BC7E-4B24-8378-08A9DD0DE926}" dt="2022-11-08T17:00:30.022" v="241" actId="400"/>
          <ac:spMkLst>
            <pc:docMk/>
            <pc:sldMk cId="676248987" sldId="297"/>
            <ac:spMk id="6" creationId="{1684969C-9092-4C90-A03F-1D7395299CAA}"/>
          </ac:spMkLst>
        </pc:spChg>
      </pc:sldChg>
      <pc:sldChg chg="add">
        <pc:chgData name="Dimitar Zahariev" userId="b84e4ebc77879e88" providerId="LiveId" clId="{1D72B78E-BC7E-4B24-8378-08A9DD0DE926}" dt="2022-11-08T11:16:12.890" v="9"/>
        <pc:sldMkLst>
          <pc:docMk/>
          <pc:sldMk cId="67306567" sldId="388"/>
        </pc:sldMkLst>
      </pc:sldChg>
      <pc:sldChg chg="del">
        <pc:chgData name="Dimitar Zahariev" userId="b84e4ebc77879e88" providerId="LiveId" clId="{1D72B78E-BC7E-4B24-8378-08A9DD0DE926}" dt="2022-11-08T11:16:16.862" v="10" actId="47"/>
        <pc:sldMkLst>
          <pc:docMk/>
          <pc:sldMk cId="1022073263" sldId="422"/>
        </pc:sldMkLst>
      </pc:sldChg>
      <pc:sldChg chg="modSp mod">
        <pc:chgData name="Dimitar Zahariev" userId="b84e4ebc77879e88" providerId="LiveId" clId="{1D72B78E-BC7E-4B24-8378-08A9DD0DE926}" dt="2022-11-08T11:16:49.528" v="15" actId="108"/>
        <pc:sldMkLst>
          <pc:docMk/>
          <pc:sldMk cId="677116395" sldId="636"/>
        </pc:sldMkLst>
        <pc:spChg chg="mod">
          <ac:chgData name="Dimitar Zahariev" userId="b84e4ebc77879e88" providerId="LiveId" clId="{1D72B78E-BC7E-4B24-8378-08A9DD0DE926}" dt="2022-11-08T11:16:49.528" v="15" actId="108"/>
          <ac:spMkLst>
            <pc:docMk/>
            <pc:sldMk cId="677116395" sldId="636"/>
            <ac:spMk id="7" creationId="{869D6304-113E-4387-B4AD-B5D71C46D490}"/>
          </ac:spMkLst>
        </pc:spChg>
      </pc:sldChg>
      <pc:sldChg chg="modSp mod">
        <pc:chgData name="Dimitar Zahariev" userId="b84e4ebc77879e88" providerId="LiveId" clId="{1D72B78E-BC7E-4B24-8378-08A9DD0DE926}" dt="2022-11-08T11:16:53.391" v="16" actId="108"/>
        <pc:sldMkLst>
          <pc:docMk/>
          <pc:sldMk cId="1919792012" sldId="781"/>
        </pc:sldMkLst>
        <pc:spChg chg="mod">
          <ac:chgData name="Dimitar Zahariev" userId="b84e4ebc77879e88" providerId="LiveId" clId="{1D72B78E-BC7E-4B24-8378-08A9DD0DE926}" dt="2022-11-08T11:16:53.391" v="16" actId="108"/>
          <ac:spMkLst>
            <pc:docMk/>
            <pc:sldMk cId="1919792012" sldId="781"/>
            <ac:spMk id="5" creationId="{5340713C-FE01-44E2-B339-9AA0CE4A122E}"/>
          </ac:spMkLst>
        </pc:spChg>
      </pc:sldChg>
      <pc:sldChg chg="modSp ord">
        <pc:chgData name="Dimitar Zahariev" userId="b84e4ebc77879e88" providerId="LiveId" clId="{1D72B78E-BC7E-4B24-8378-08A9DD0DE926}" dt="2022-11-08T11:15:27.387" v="8"/>
        <pc:sldMkLst>
          <pc:docMk/>
          <pc:sldMk cId="2675613941" sldId="791"/>
        </pc:sldMkLst>
        <pc:spChg chg="mod">
          <ac:chgData name="Dimitar Zahariev" userId="b84e4ebc77879e88" providerId="LiveId" clId="{1D72B78E-BC7E-4B24-8378-08A9DD0DE926}" dt="2022-11-08T11:15:21.095" v="6" actId="20577"/>
          <ac:spMkLst>
            <pc:docMk/>
            <pc:sldMk cId="2675613941" sldId="791"/>
            <ac:spMk id="16" creationId="{D0AAD2DF-39B0-4AB8-B84A-3CAEB3BBF85C}"/>
          </ac:spMkLst>
        </pc:spChg>
      </pc:sldChg>
      <pc:sldChg chg="del">
        <pc:chgData name="Dimitar Zahariev" userId="b84e4ebc77879e88" providerId="LiveId" clId="{1D72B78E-BC7E-4B24-8378-08A9DD0DE926}" dt="2022-11-08T11:16:20.904" v="11" actId="47"/>
        <pc:sldMkLst>
          <pc:docMk/>
          <pc:sldMk cId="2856544599" sldId="970"/>
        </pc:sldMkLst>
      </pc:sldChg>
      <pc:sldChg chg="delSp modSp add mod delAnim">
        <pc:chgData name="Dimitar Zahariev" userId="b84e4ebc77879e88" providerId="LiveId" clId="{1D72B78E-BC7E-4B24-8378-08A9DD0DE926}" dt="2022-11-08T11:32:31.327" v="21" actId="27918"/>
        <pc:sldMkLst>
          <pc:docMk/>
          <pc:sldMk cId="2122199731" sldId="974"/>
        </pc:sldMkLst>
        <pc:spChg chg="del">
          <ac:chgData name="Dimitar Zahariev" userId="b84e4ebc77879e88" providerId="LiveId" clId="{1D72B78E-BC7E-4B24-8378-08A9DD0DE926}" dt="2022-11-08T11:16:26.801" v="12" actId="478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1D72B78E-BC7E-4B24-8378-08A9DD0DE926}" dt="2022-11-08T11:16:31.013" v="13" actId="1076"/>
          <ac:spMkLst>
            <pc:docMk/>
            <pc:sldMk cId="2122199731" sldId="974"/>
            <ac:spMk id="6" creationId="{6C485AD7-C790-4B4A-9E01-EC5BA0D67A47}"/>
          </ac:spMkLst>
        </pc:spChg>
      </pc:sldChg>
      <pc:sldChg chg="addSp modSp mod modAnim">
        <pc:chgData name="Dimitar Zahariev" userId="b84e4ebc77879e88" providerId="LiveId" clId="{1D72B78E-BC7E-4B24-8378-08A9DD0DE926}" dt="2022-11-08T11:40:38.241" v="233" actId="20577"/>
        <pc:sldMkLst>
          <pc:docMk/>
          <pc:sldMk cId="497691422" sldId="1023"/>
        </pc:sldMkLst>
        <pc:spChg chg="mod">
          <ac:chgData name="Dimitar Zahariev" userId="b84e4ebc77879e88" providerId="LiveId" clId="{1D72B78E-BC7E-4B24-8378-08A9DD0DE926}" dt="2022-11-08T11:39:29.967" v="96" actId="20577"/>
          <ac:spMkLst>
            <pc:docMk/>
            <pc:sldMk cId="497691422" sldId="1023"/>
            <ac:spMk id="2" creationId="{736D91D9-7761-4665-8065-B542A6607EF2}"/>
          </ac:spMkLst>
        </pc:spChg>
        <pc:spChg chg="add mod">
          <ac:chgData name="Dimitar Zahariev" userId="b84e4ebc77879e88" providerId="LiveId" clId="{1D72B78E-BC7E-4B24-8378-08A9DD0DE926}" dt="2022-11-08T11:40:38.241" v="233" actId="20577"/>
          <ac:spMkLst>
            <pc:docMk/>
            <pc:sldMk cId="497691422" sldId="1023"/>
            <ac:spMk id="3" creationId="{6204C5E4-E7C6-0D88-477E-AA6DDDCC12DA}"/>
          </ac:spMkLst>
        </pc:spChg>
        <pc:spChg chg="mod">
          <ac:chgData name="Dimitar Zahariev" userId="b84e4ebc77879e88" providerId="LiveId" clId="{1D72B78E-BC7E-4B24-8378-08A9DD0DE926}" dt="2022-11-08T11:38:50.346" v="25" actId="20577"/>
          <ac:spMkLst>
            <pc:docMk/>
            <pc:sldMk cId="497691422" sldId="1023"/>
            <ac:spMk id="198" creationId="{00000000-0000-0000-0000-000000000000}"/>
          </ac:spMkLst>
        </pc:spChg>
        <pc:spChg chg="mod">
          <ac:chgData name="Dimitar Zahariev" userId="b84e4ebc77879e88" providerId="LiveId" clId="{1D72B78E-BC7E-4B24-8378-08A9DD0DE926}" dt="2022-11-08T11:39:24.687" v="94" actId="20577"/>
          <ac:spMkLst>
            <pc:docMk/>
            <pc:sldMk cId="497691422" sldId="1023"/>
            <ac:spMk id="200" creationId="{00000000-0000-0000-0000-000000000000}"/>
          </ac:spMkLst>
        </pc:spChg>
      </pc:sldChg>
    </pc:docChg>
  </pc:docChgLst>
  <pc:docChgLst>
    <pc:chgData name="Dimitar Zahariev" userId="b84e4ebc77879e88" providerId="LiveId" clId="{FA66EA18-3E15-4152-9BCF-9A7ED8810CFE}"/>
    <pc:docChg chg="addSld delSld modSld modSection">
      <pc:chgData name="Dimitar Zahariev" userId="b84e4ebc77879e88" providerId="LiveId" clId="{FA66EA18-3E15-4152-9BCF-9A7ED8810CFE}" dt="2022-03-18T11:07:39.152" v="160" actId="20577"/>
      <pc:docMkLst>
        <pc:docMk/>
      </pc:docMkLst>
      <pc:sldChg chg="modSp add mod">
        <pc:chgData name="Dimitar Zahariev" userId="b84e4ebc77879e88" providerId="LiveId" clId="{FA66EA18-3E15-4152-9BCF-9A7ED8810CFE}" dt="2022-03-16T10:19:13.805" v="53" actId="20577"/>
        <pc:sldMkLst>
          <pc:docMk/>
          <pc:sldMk cId="1646986932" sldId="276"/>
        </pc:sldMkLst>
        <pc:spChg chg="mod">
          <ac:chgData name="Dimitar Zahariev" userId="b84e4ebc77879e88" providerId="LiveId" clId="{FA66EA18-3E15-4152-9BCF-9A7ED8810CFE}" dt="2022-03-16T10:19:13.805" v="53" actId="20577"/>
          <ac:spMkLst>
            <pc:docMk/>
            <pc:sldMk cId="1646986932" sldId="276"/>
            <ac:spMk id="444418" creationId="{00000000-0000-0000-0000-000000000000}"/>
          </ac:spMkLst>
        </pc:spChg>
      </pc:sldChg>
      <pc:sldChg chg="add">
        <pc:chgData name="Dimitar Zahariev" userId="b84e4ebc77879e88" providerId="LiveId" clId="{FA66EA18-3E15-4152-9BCF-9A7ED8810CFE}" dt="2022-03-16T10:17:53.525" v="17"/>
        <pc:sldMkLst>
          <pc:docMk/>
          <pc:sldMk cId="1022073263" sldId="422"/>
        </pc:sldMkLst>
      </pc:sldChg>
      <pc:sldChg chg="modSp mod">
        <pc:chgData name="Dimitar Zahariev" userId="b84e4ebc77879e88" providerId="LiveId" clId="{FA66EA18-3E15-4152-9BCF-9A7ED8810CFE}" dt="2022-03-17T16:13:30.876" v="156" actId="20577"/>
        <pc:sldMkLst>
          <pc:docMk/>
          <pc:sldMk cId="2524098174" sldId="560"/>
        </pc:sldMkLst>
        <pc:spChg chg="mod">
          <ac:chgData name="Dimitar Zahariev" userId="b84e4ebc77879e88" providerId="LiveId" clId="{FA66EA18-3E15-4152-9BCF-9A7ED8810CFE}" dt="2022-03-17T16:13:30.876" v="156" actId="20577"/>
          <ac:spMkLst>
            <pc:docMk/>
            <pc:sldMk cId="2524098174" sldId="560"/>
            <ac:spMk id="10" creationId="{18F78F23-3D09-4B63-8DF9-D49CFBB145EE}"/>
          </ac:spMkLst>
        </pc:spChg>
      </pc:sldChg>
      <pc:sldChg chg="modSp mod">
        <pc:chgData name="Dimitar Zahariev" userId="b84e4ebc77879e88" providerId="LiveId" clId="{FA66EA18-3E15-4152-9BCF-9A7ED8810CFE}" dt="2022-03-16T10:18:09.285" v="34" actId="20577"/>
        <pc:sldMkLst>
          <pc:docMk/>
          <pc:sldMk cId="2825810768" sldId="627"/>
        </pc:sldMkLst>
        <pc:spChg chg="mod">
          <ac:chgData name="Dimitar Zahariev" userId="b84e4ebc77879e88" providerId="LiveId" clId="{FA66EA18-3E15-4152-9BCF-9A7ED8810CFE}" dt="2022-03-16T10:18:09.285" v="34" actId="20577"/>
          <ac:spMkLst>
            <pc:docMk/>
            <pc:sldMk cId="2825810768" sldId="627"/>
            <ac:spMk id="2" creationId="{37F91798-9AD5-4209-8887-958029548481}"/>
          </ac:spMkLst>
        </pc:spChg>
        <pc:spChg chg="mod">
          <ac:chgData name="Dimitar Zahariev" userId="b84e4ebc77879e88" providerId="LiveId" clId="{FA66EA18-3E15-4152-9BCF-9A7ED8810CFE}" dt="2022-03-16T10:18:03.738" v="19" actId="20577"/>
          <ac:spMkLst>
            <pc:docMk/>
            <pc:sldMk cId="2825810768" sldId="627"/>
            <ac:spMk id="3" creationId="{A004DC04-DA2A-41C0-8578-4B8D2F08EA7D}"/>
          </ac:spMkLst>
        </pc:spChg>
      </pc:sldChg>
      <pc:sldChg chg="del">
        <pc:chgData name="Dimitar Zahariev" userId="b84e4ebc77879e88" providerId="LiveId" clId="{FA66EA18-3E15-4152-9BCF-9A7ED8810CFE}" dt="2022-03-16T10:18:34.606" v="36" actId="47"/>
        <pc:sldMkLst>
          <pc:docMk/>
          <pc:sldMk cId="1909796700" sldId="629"/>
        </pc:sldMkLst>
      </pc:sldChg>
      <pc:sldChg chg="modSp mod modAnim">
        <pc:chgData name="Dimitar Zahariev" userId="b84e4ebc77879e88" providerId="LiveId" clId="{FA66EA18-3E15-4152-9BCF-9A7ED8810CFE}" dt="2022-03-17T16:11:55.186" v="153" actId="20577"/>
        <pc:sldMkLst>
          <pc:docMk/>
          <pc:sldMk cId="3118185028" sldId="634"/>
        </pc:sldMkLst>
        <pc:spChg chg="mod">
          <ac:chgData name="Dimitar Zahariev" userId="b84e4ebc77879e88" providerId="LiveId" clId="{FA66EA18-3E15-4152-9BCF-9A7ED8810CFE}" dt="2022-03-17T16:11:55.186" v="153" actId="20577"/>
          <ac:spMkLst>
            <pc:docMk/>
            <pc:sldMk cId="3118185028" sldId="634"/>
            <ac:spMk id="3" creationId="{00000000-0000-0000-0000-000000000000}"/>
          </ac:spMkLst>
        </pc:spChg>
        <pc:spChg chg="mod">
          <ac:chgData name="Dimitar Zahariev" userId="b84e4ebc77879e88" providerId="LiveId" clId="{FA66EA18-3E15-4152-9BCF-9A7ED8810CFE}" dt="2022-03-17T15:56:10.754" v="124" actId="20577"/>
          <ac:spMkLst>
            <pc:docMk/>
            <pc:sldMk cId="3118185028" sldId="634"/>
            <ac:spMk id="4" creationId="{00000000-0000-0000-0000-000000000000}"/>
          </ac:spMkLst>
        </pc:spChg>
      </pc:sldChg>
      <pc:sldChg chg="del">
        <pc:chgData name="Dimitar Zahariev" userId="b84e4ebc77879e88" providerId="LiveId" clId="{FA66EA18-3E15-4152-9BCF-9A7ED8810CFE}" dt="2022-03-16T10:19:07.007" v="38" actId="47"/>
        <pc:sldMkLst>
          <pc:docMk/>
          <pc:sldMk cId="1816784014" sldId="637"/>
        </pc:sldMkLst>
      </pc:sldChg>
      <pc:sldChg chg="del">
        <pc:chgData name="Dimitar Zahariev" userId="b84e4ebc77879e88" providerId="LiveId" clId="{FA66EA18-3E15-4152-9BCF-9A7ED8810CFE}" dt="2022-03-16T10:19:32.053" v="55" actId="47"/>
        <pc:sldMkLst>
          <pc:docMk/>
          <pc:sldMk cId="3573638177" sldId="638"/>
        </pc:sldMkLst>
      </pc:sldChg>
      <pc:sldChg chg="modSp">
        <pc:chgData name="Dimitar Zahariev" userId="b84e4ebc77879e88" providerId="LiveId" clId="{FA66EA18-3E15-4152-9BCF-9A7ED8810CFE}" dt="2022-03-16T10:19:50.558" v="78" actId="313"/>
        <pc:sldMkLst>
          <pc:docMk/>
          <pc:sldMk cId="510170842" sldId="639"/>
        </pc:sldMkLst>
        <pc:spChg chg="mod">
          <ac:chgData name="Dimitar Zahariev" userId="b84e4ebc77879e88" providerId="LiveId" clId="{FA66EA18-3E15-4152-9BCF-9A7ED8810CFE}" dt="2022-03-16T10:19:50.558" v="78" actId="313"/>
          <ac:spMkLst>
            <pc:docMk/>
            <pc:sldMk cId="510170842" sldId="639"/>
            <ac:spMk id="444419" creationId="{00000000-0000-0000-0000-000000000000}"/>
          </ac:spMkLst>
        </pc:spChg>
      </pc:sldChg>
      <pc:sldChg chg="del">
        <pc:chgData name="Dimitar Zahariev" userId="b84e4ebc77879e88" providerId="LiveId" clId="{FA66EA18-3E15-4152-9BCF-9A7ED8810CFE}" dt="2022-03-16T10:22:44.724" v="97" actId="47"/>
        <pc:sldMkLst>
          <pc:docMk/>
          <pc:sldMk cId="1440518409" sldId="641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3077099301" sldId="644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4147274749" sldId="645"/>
        </pc:sldMkLst>
      </pc:sldChg>
      <pc:sldChg chg="add del">
        <pc:chgData name="Dimitar Zahariev" userId="b84e4ebc77879e88" providerId="LiveId" clId="{FA66EA18-3E15-4152-9BCF-9A7ED8810CFE}" dt="2022-03-16T10:17:59.696" v="18" actId="47"/>
        <pc:sldMkLst>
          <pc:docMk/>
          <pc:sldMk cId="131695573" sldId="708"/>
        </pc:sldMkLst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2007189165" sldId="709"/>
        </pc:sldMkLst>
      </pc:sldChg>
      <pc:sldChg chg="del">
        <pc:chgData name="Dimitar Zahariev" userId="b84e4ebc77879e88" providerId="LiveId" clId="{FA66EA18-3E15-4152-9BCF-9A7ED8810CFE}" dt="2022-03-16T10:20:00.439" v="79" actId="47"/>
        <pc:sldMkLst>
          <pc:docMk/>
          <pc:sldMk cId="2348770098" sldId="762"/>
        </pc:sldMkLst>
      </pc:sldChg>
      <pc:sldChg chg="modSp add mod">
        <pc:chgData name="Dimitar Zahariev" userId="b84e4ebc77879e88" providerId="LiveId" clId="{FA66EA18-3E15-4152-9BCF-9A7ED8810CFE}" dt="2022-03-18T07:38:44.237" v="158" actId="20577"/>
        <pc:sldMkLst>
          <pc:docMk/>
          <pc:sldMk cId="1919792012" sldId="781"/>
        </pc:sldMkLst>
        <pc:spChg chg="mod">
          <ac:chgData name="Dimitar Zahariev" userId="b84e4ebc77879e88" providerId="LiveId" clId="{FA66EA18-3E15-4152-9BCF-9A7ED8810CFE}" dt="2022-03-18T07:38:44.237" v="158" actId="20577"/>
          <ac:spMkLst>
            <pc:docMk/>
            <pc:sldMk cId="1919792012" sldId="781"/>
            <ac:spMk id="4" creationId="{623E2A05-BDA4-430D-B3B4-5639B1B63476}"/>
          </ac:spMkLst>
        </pc:spChg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1390187789" sldId="963"/>
        </pc:sldMkLst>
      </pc:sldChg>
      <pc:sldChg chg="modSp add mod">
        <pc:chgData name="Dimitar Zahariev" userId="b84e4ebc77879e88" providerId="LiveId" clId="{FA66EA18-3E15-4152-9BCF-9A7ED8810CFE}" dt="2022-03-18T11:07:39.152" v="160" actId="20577"/>
        <pc:sldMkLst>
          <pc:docMk/>
          <pc:sldMk cId="2856544599" sldId="970"/>
        </pc:sldMkLst>
        <pc:spChg chg="mod">
          <ac:chgData name="Dimitar Zahariev" userId="b84e4ebc77879e88" providerId="LiveId" clId="{FA66EA18-3E15-4152-9BCF-9A7ED8810CFE}" dt="2022-03-17T15:53:51.267" v="102" actId="20577"/>
          <ac:spMkLst>
            <pc:docMk/>
            <pc:sldMk cId="2856544599" sldId="970"/>
            <ac:spMk id="6" creationId="{6C485AD7-C790-4B4A-9E01-EC5BA0D67A47}"/>
          </ac:spMkLst>
        </pc:spChg>
        <pc:spChg chg="mod">
          <ac:chgData name="Dimitar Zahariev" userId="b84e4ebc77879e88" providerId="LiveId" clId="{FA66EA18-3E15-4152-9BCF-9A7ED8810CFE}" dt="2022-03-18T11:07:39.152" v="160" actId="20577"/>
          <ac:spMkLst>
            <pc:docMk/>
            <pc:sldMk cId="2856544599" sldId="970"/>
            <ac:spMk id="7" creationId="{FD0FD172-B4BD-4A01-8672-D3C2E4305B16}"/>
          </ac:spMkLst>
        </pc:spChg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1079272804" sldId="971"/>
        </pc:sldMkLst>
      </pc:sldChg>
      <pc:sldChg chg="add">
        <pc:chgData name="Dimitar Zahariev" userId="b84e4ebc77879e88" providerId="LiveId" clId="{FA66EA18-3E15-4152-9BCF-9A7ED8810CFE}" dt="2022-03-16T10:22:40.765" v="96"/>
        <pc:sldMkLst>
          <pc:docMk/>
          <pc:sldMk cId="2934799332" sldId="972"/>
        </pc:sldMkLst>
      </pc:sldChg>
      <pc:sldChg chg="modSp">
        <pc:chgData name="Dimitar Zahariev" userId="b84e4ebc77879e88" providerId="LiveId" clId="{FA66EA18-3E15-4152-9BCF-9A7ED8810CFE}" dt="2022-03-16T10:20:45.535" v="94" actId="20577"/>
        <pc:sldMkLst>
          <pc:docMk/>
          <pc:sldMk cId="3990999976" sldId="1017"/>
        </pc:sldMkLst>
        <pc:spChg chg="mod">
          <ac:chgData name="Dimitar Zahariev" userId="b84e4ebc77879e88" providerId="LiveId" clId="{FA66EA18-3E15-4152-9BCF-9A7ED8810CFE}" dt="2022-03-16T10:20:45.535" v="94" actId="20577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FA66EA18-3E15-4152-9BCF-9A7ED8810CFE}" dt="2022-03-16T10:20:21.168" v="82" actId="20577"/>
          <ac:spMkLst>
            <pc:docMk/>
            <pc:sldMk cId="3990999976" sldId="1017"/>
            <ac:spMk id="9" creationId="{00000000-0000-0000-0000-000000000000}"/>
          </ac:spMkLst>
        </pc:spChg>
      </pc:sldChg>
      <pc:sldChg chg="del">
        <pc:chgData name="Dimitar Zahariev" userId="b84e4ebc77879e88" providerId="LiveId" clId="{FA66EA18-3E15-4152-9BCF-9A7ED8810CFE}" dt="2022-03-16T10:18:33.919" v="35" actId="47"/>
        <pc:sldMkLst>
          <pc:docMk/>
          <pc:sldMk cId="1057356529" sldId="1018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1150832376" sldId="1019"/>
        </pc:sldMkLst>
      </pc:sldChg>
      <pc:sldChg chg="del">
        <pc:chgData name="Dimitar Zahariev" userId="b84e4ebc77879e88" providerId="LiveId" clId="{FA66EA18-3E15-4152-9BCF-9A7ED8810CFE}" dt="2022-03-16T10:22:53.971" v="98" actId="47"/>
        <pc:sldMkLst>
          <pc:docMk/>
          <pc:sldMk cId="3046976854" sldId="1020"/>
        </pc:sldMkLst>
      </pc:sldChg>
      <pc:sldChg chg="del">
        <pc:chgData name="Dimitar Zahariev" userId="b84e4ebc77879e88" providerId="LiveId" clId="{FA66EA18-3E15-4152-9BCF-9A7ED8810CFE}" dt="2022-03-16T10:22:26.638" v="95" actId="47"/>
        <pc:sldMkLst>
          <pc:docMk/>
          <pc:sldMk cId="1175895776" sldId="1022"/>
        </pc:sldMkLst>
      </pc:sldChg>
    </pc:docChg>
  </pc:docChgLst>
  <pc:docChgLst>
    <pc:chgData name="Dimitar Zahariev" userId="b84e4ebc77879e88" providerId="LiveId" clId="{4BE11233-DCC4-491C-9BE3-C77C92927A7C}"/>
    <pc:docChg chg="custSel modSld">
      <pc:chgData name="Dimitar Zahariev" userId="b84e4ebc77879e88" providerId="LiveId" clId="{4BE11233-DCC4-491C-9BE3-C77C92927A7C}" dt="2023-03-20T15:38:06.159" v="158" actId="20577"/>
      <pc:docMkLst>
        <pc:docMk/>
      </pc:docMkLst>
      <pc:sldChg chg="addSp delSp modSp mod delAnim modAnim">
        <pc:chgData name="Dimitar Zahariev" userId="b84e4ebc77879e88" providerId="LiveId" clId="{4BE11233-DCC4-491C-9BE3-C77C92927A7C}" dt="2023-03-20T15:37:46.653" v="153"/>
        <pc:sldMkLst>
          <pc:docMk/>
          <pc:sldMk cId="676248987" sldId="297"/>
        </pc:sldMkLst>
        <pc:spChg chg="add mod">
          <ac:chgData name="Dimitar Zahariev" userId="b84e4ebc77879e88" providerId="LiveId" clId="{4BE11233-DCC4-491C-9BE3-C77C92927A7C}" dt="2023-03-20T15:37:39.409" v="152" actId="113"/>
          <ac:spMkLst>
            <pc:docMk/>
            <pc:sldMk cId="676248987" sldId="297"/>
            <ac:spMk id="2" creationId="{C84B0BDE-B100-0BBF-46FF-20A1BBF2E863}"/>
          </ac:spMkLst>
        </pc:spChg>
        <pc:spChg chg="del">
          <ac:chgData name="Dimitar Zahariev" userId="b84e4ebc77879e88" providerId="LiveId" clId="{4BE11233-DCC4-491C-9BE3-C77C92927A7C}" dt="2023-03-20T15:36:10.095" v="37" actId="478"/>
          <ac:spMkLst>
            <pc:docMk/>
            <pc:sldMk cId="676248987" sldId="297"/>
            <ac:spMk id="6" creationId="{1684969C-9092-4C90-A03F-1D7395299CAA}"/>
          </ac:spMkLst>
        </pc:spChg>
        <pc:spChg chg="mod">
          <ac:chgData name="Dimitar Zahariev" userId="b84e4ebc77879e88" providerId="LiveId" clId="{4BE11233-DCC4-491C-9BE3-C77C92927A7C}" dt="2023-03-20T15:37:00.670" v="42" actId="1076"/>
          <ac:spMkLst>
            <pc:docMk/>
            <pc:sldMk cId="676248987" sldId="297"/>
            <ac:spMk id="7" creationId="{33F0AD5E-FD61-42B9-A6FE-510B3D2085DB}"/>
          </ac:spMkLst>
        </pc:spChg>
      </pc:sldChg>
      <pc:sldChg chg="modSp">
        <pc:chgData name="Dimitar Zahariev" userId="b84e4ebc77879e88" providerId="LiveId" clId="{4BE11233-DCC4-491C-9BE3-C77C92927A7C}" dt="2023-03-20T15:33:30.667" v="23" actId="20577"/>
        <pc:sldMkLst>
          <pc:docMk/>
          <pc:sldMk cId="2675613941" sldId="791"/>
        </pc:sldMkLst>
        <pc:spChg chg="mod">
          <ac:chgData name="Dimitar Zahariev" userId="b84e4ebc77879e88" providerId="LiveId" clId="{4BE11233-DCC4-491C-9BE3-C77C92927A7C}" dt="2023-03-20T15:33:30.667" v="23" actId="20577"/>
          <ac:spMkLst>
            <pc:docMk/>
            <pc:sldMk cId="2675613941" sldId="791"/>
            <ac:spMk id="16" creationId="{D0AAD2DF-39B0-4AB8-B84A-3CAEB3BBF85C}"/>
          </ac:spMkLst>
        </pc:spChg>
      </pc:sldChg>
      <pc:sldChg chg="modSp mod">
        <pc:chgData name="Dimitar Zahariev" userId="b84e4ebc77879e88" providerId="LiveId" clId="{4BE11233-DCC4-491C-9BE3-C77C92927A7C}" dt="2023-03-20T15:34:43.309" v="36" actId="20577"/>
        <pc:sldMkLst>
          <pc:docMk/>
          <pc:sldMk cId="2122199731" sldId="974"/>
        </pc:sldMkLst>
        <pc:spChg chg="mod">
          <ac:chgData name="Dimitar Zahariev" userId="b84e4ebc77879e88" providerId="LiveId" clId="{4BE11233-DCC4-491C-9BE3-C77C92927A7C}" dt="2023-03-20T15:34:43.309" v="36" actId="20577"/>
          <ac:spMkLst>
            <pc:docMk/>
            <pc:sldMk cId="2122199731" sldId="974"/>
            <ac:spMk id="6" creationId="{6C485AD7-C790-4B4A-9E01-EC5BA0D67A47}"/>
          </ac:spMkLst>
        </pc:spChg>
      </pc:sldChg>
      <pc:sldChg chg="modSp">
        <pc:chgData name="Dimitar Zahariev" userId="b84e4ebc77879e88" providerId="LiveId" clId="{4BE11233-DCC4-491C-9BE3-C77C92927A7C}" dt="2023-03-20T15:38:06.159" v="158" actId="20577"/>
        <pc:sldMkLst>
          <pc:docMk/>
          <pc:sldMk cId="497691422" sldId="1023"/>
        </pc:sldMkLst>
        <pc:spChg chg="mod">
          <ac:chgData name="Dimitar Zahariev" userId="b84e4ebc77879e88" providerId="LiveId" clId="{4BE11233-DCC4-491C-9BE3-C77C92927A7C}" dt="2023-03-20T15:38:06.159" v="158" actId="20577"/>
          <ac:spMkLst>
            <pc:docMk/>
            <pc:sldMk cId="497691422" sldId="1023"/>
            <ac:spMk id="200" creationId="{00000000-0000-0000-0000-000000000000}"/>
          </ac:spMkLst>
        </pc:spChg>
      </pc:sldChg>
    </pc:docChg>
  </pc:docChgLst>
  <pc:docChgLst>
    <pc:chgData name="Dimitar Zahariev" userId="b84e4ebc77879e88" providerId="LiveId" clId="{19486101-0405-415A-BE6E-81D438D303DF}"/>
    <pc:docChg chg="undo custSel addSld delSld modSld modSection">
      <pc:chgData name="Dimitar Zahariev" userId="b84e4ebc77879e88" providerId="LiveId" clId="{19486101-0405-415A-BE6E-81D438D303DF}" dt="2021-08-30T18:32:03.844" v="169" actId="47"/>
      <pc:docMkLst>
        <pc:docMk/>
      </pc:docMkLst>
      <pc:sldChg chg="modSp">
        <pc:chgData name="Dimitar Zahariev" userId="b84e4ebc77879e88" providerId="LiveId" clId="{19486101-0405-415A-BE6E-81D438D303DF}" dt="2021-08-30T09:29:42.756" v="13" actId="113"/>
        <pc:sldMkLst>
          <pc:docMk/>
          <pc:sldMk cId="2266446126" sldId="625"/>
        </pc:sldMkLst>
        <pc:spChg chg="mod">
          <ac:chgData name="Dimitar Zahariev" userId="b84e4ebc77879e88" providerId="LiveId" clId="{19486101-0405-415A-BE6E-81D438D303DF}" dt="2021-08-30T09:29:42.756" v="13" actId="113"/>
          <ac:spMkLst>
            <pc:docMk/>
            <pc:sldMk cId="2266446126" sldId="62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19486101-0405-415A-BE6E-81D438D303DF}" dt="2021-08-30T09:35:15.945" v="65" actId="27918"/>
        <pc:sldMkLst>
          <pc:docMk/>
          <pc:sldMk cId="1909796700" sldId="629"/>
        </pc:sldMkLst>
        <pc:spChg chg="mod">
          <ac:chgData name="Dimitar Zahariev" userId="b84e4ebc77879e88" providerId="LiveId" clId="{19486101-0405-415A-BE6E-81D438D303DF}" dt="2021-08-30T09:32:37.272" v="42" actId="6549"/>
          <ac:spMkLst>
            <pc:docMk/>
            <pc:sldMk cId="1909796700" sldId="629"/>
            <ac:spMk id="3" creationId="{B581B479-D78C-4717-89B0-D7850DA8F6B6}"/>
          </ac:spMkLst>
        </pc:spChg>
        <pc:spChg chg="mod">
          <ac:chgData name="Dimitar Zahariev" userId="b84e4ebc77879e88" providerId="LiveId" clId="{19486101-0405-415A-BE6E-81D438D303DF}" dt="2021-08-30T09:33:40.556" v="56" actId="20577"/>
          <ac:spMkLst>
            <pc:docMk/>
            <pc:sldMk cId="1909796700" sldId="629"/>
            <ac:spMk id="6" creationId="{6662BA83-53EE-4923-9D2C-39B4B1C6E030}"/>
          </ac:spMkLst>
        </pc:spChg>
      </pc:sldChg>
      <pc:sldChg chg="modSp">
        <pc:chgData name="Dimitar Zahariev" userId="b84e4ebc77879e88" providerId="LiveId" clId="{19486101-0405-415A-BE6E-81D438D303DF}" dt="2021-08-30T09:29:10.161" v="11" actId="33524"/>
        <pc:sldMkLst>
          <pc:docMk/>
          <pc:sldMk cId="3599411398" sldId="630"/>
        </pc:sldMkLst>
        <pc:spChg chg="mod">
          <ac:chgData name="Dimitar Zahariev" userId="b84e4ebc77879e88" providerId="LiveId" clId="{19486101-0405-415A-BE6E-81D438D303DF}" dt="2021-08-30T09:29:10.161" v="11" actId="33524"/>
          <ac:spMkLst>
            <pc:docMk/>
            <pc:sldMk cId="3599411398" sldId="630"/>
            <ac:spMk id="3" creationId="{00000000-0000-0000-0000-000000000000}"/>
          </ac:spMkLst>
        </pc:spChg>
      </pc:sldChg>
      <pc:sldChg chg="modSp">
        <pc:chgData name="Dimitar Zahariev" userId="b84e4ebc77879e88" providerId="LiveId" clId="{19486101-0405-415A-BE6E-81D438D303DF}" dt="2021-08-30T09:29:47.588" v="14" actId="113"/>
        <pc:sldMkLst>
          <pc:docMk/>
          <pc:sldMk cId="3118185028" sldId="634"/>
        </pc:sldMkLst>
        <pc:spChg chg="mod">
          <ac:chgData name="Dimitar Zahariev" userId="b84e4ebc77879e88" providerId="LiveId" clId="{19486101-0405-415A-BE6E-81D438D303DF}" dt="2021-08-30T09:29:47.588" v="14" actId="113"/>
          <ac:spMkLst>
            <pc:docMk/>
            <pc:sldMk cId="3118185028" sldId="634"/>
            <ac:spMk id="3" creationId="{00000000-0000-0000-0000-000000000000}"/>
          </ac:spMkLst>
        </pc:spChg>
      </pc:sldChg>
      <pc:sldChg chg="modSp">
        <pc:chgData name="Dimitar Zahariev" userId="b84e4ebc77879e88" providerId="LiveId" clId="{19486101-0405-415A-BE6E-81D438D303DF}" dt="2021-08-30T09:28:21.751" v="10" actId="5793"/>
        <pc:sldMkLst>
          <pc:docMk/>
          <pc:sldMk cId="1816784014" sldId="637"/>
        </pc:sldMkLst>
        <pc:spChg chg="mod">
          <ac:chgData name="Dimitar Zahariev" userId="b84e4ebc77879e88" providerId="LiveId" clId="{19486101-0405-415A-BE6E-81D438D303DF}" dt="2021-08-30T09:28:21.751" v="10" actId="5793"/>
          <ac:spMkLst>
            <pc:docMk/>
            <pc:sldMk cId="1816784014" sldId="637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19486101-0405-415A-BE6E-81D438D303DF}" dt="2021-08-30T09:28:19.744" v="1" actId="27636"/>
        <pc:sldMkLst>
          <pc:docMk/>
          <pc:sldMk cId="4147274749" sldId="645"/>
        </pc:sldMkLst>
        <pc:spChg chg="mod">
          <ac:chgData name="Dimitar Zahariev" userId="b84e4ebc77879e88" providerId="LiveId" clId="{19486101-0405-415A-BE6E-81D438D303DF}" dt="2021-08-30T09:28:19.744" v="1" actId="27636"/>
          <ac:spMkLst>
            <pc:docMk/>
            <pc:sldMk cId="4147274749" sldId="645"/>
            <ac:spMk id="4" creationId="{00000000-0000-0000-0000-000000000000}"/>
          </ac:spMkLst>
        </pc:spChg>
      </pc:sldChg>
      <pc:sldChg chg="modSp">
        <pc:chgData name="Dimitar Zahariev" userId="b84e4ebc77879e88" providerId="LiveId" clId="{19486101-0405-415A-BE6E-81D438D303DF}" dt="2021-08-30T09:36:24.707" v="69" actId="113"/>
        <pc:sldMkLst>
          <pc:docMk/>
          <pc:sldMk cId="2348770098" sldId="762"/>
        </pc:sldMkLst>
        <pc:spChg chg="mod">
          <ac:chgData name="Dimitar Zahariev" userId="b84e4ebc77879e88" providerId="LiveId" clId="{19486101-0405-415A-BE6E-81D438D303DF}" dt="2021-08-30T09:36:13.368" v="67" actId="20577"/>
          <ac:spMkLst>
            <pc:docMk/>
            <pc:sldMk cId="2348770098" sldId="762"/>
            <ac:spMk id="7" creationId="{03415F46-74ED-45A3-BD41-89C15D6A4BC4}"/>
          </ac:spMkLst>
        </pc:spChg>
        <pc:spChg chg="mod">
          <ac:chgData name="Dimitar Zahariev" userId="b84e4ebc77879e88" providerId="LiveId" clId="{19486101-0405-415A-BE6E-81D438D303DF}" dt="2021-08-30T09:36:24.707" v="69" actId="113"/>
          <ac:spMkLst>
            <pc:docMk/>
            <pc:sldMk cId="2348770098" sldId="762"/>
            <ac:spMk id="8" creationId="{01D6A7A1-1CC9-4AFE-8CC7-7299214A5E40}"/>
          </ac:spMkLst>
        </pc:spChg>
      </pc:sldChg>
      <pc:sldChg chg="modSp">
        <pc:chgData name="Dimitar Zahariev" userId="b84e4ebc77879e88" providerId="LiveId" clId="{19486101-0405-415A-BE6E-81D438D303DF}" dt="2021-08-30T09:36:51.030" v="76" actId="20577"/>
        <pc:sldMkLst>
          <pc:docMk/>
          <pc:sldMk cId="3990999976" sldId="1017"/>
        </pc:sldMkLst>
        <pc:spChg chg="mod">
          <ac:chgData name="Dimitar Zahariev" userId="b84e4ebc77879e88" providerId="LiveId" clId="{19486101-0405-415A-BE6E-81D438D303DF}" dt="2021-08-30T09:36:51.030" v="76" actId="20577"/>
          <ac:spMkLst>
            <pc:docMk/>
            <pc:sldMk cId="3990999976" sldId="1017"/>
            <ac:spMk id="6" creationId="{2D4083B0-7E4C-47CE-8C27-C270EF5252CC}"/>
          </ac:spMkLst>
        </pc:spChg>
        <pc:spChg chg="mod">
          <ac:chgData name="Dimitar Zahariev" userId="b84e4ebc77879e88" providerId="LiveId" clId="{19486101-0405-415A-BE6E-81D438D303DF}" dt="2021-08-30T09:30:38.052" v="15" actId="20577"/>
          <ac:spMkLst>
            <pc:docMk/>
            <pc:sldMk cId="3990999976" sldId="1017"/>
            <ac:spMk id="9" creationId="{00000000-0000-0000-0000-000000000000}"/>
          </ac:spMkLst>
        </pc:spChg>
      </pc:sldChg>
      <pc:sldChg chg="modSp mod">
        <pc:chgData name="Dimitar Zahariev" userId="b84e4ebc77879e88" providerId="LiveId" clId="{19486101-0405-415A-BE6E-81D438D303DF}" dt="2021-08-30T09:31:27.446" v="28" actId="20577"/>
        <pc:sldMkLst>
          <pc:docMk/>
          <pc:sldMk cId="1175895776" sldId="1022"/>
        </pc:sldMkLst>
        <pc:spChg chg="mod">
          <ac:chgData name="Dimitar Zahariev" userId="b84e4ebc77879e88" providerId="LiveId" clId="{19486101-0405-415A-BE6E-81D438D303DF}" dt="2021-08-30T09:31:27.446" v="28" actId="20577"/>
          <ac:spMkLst>
            <pc:docMk/>
            <pc:sldMk cId="1175895776" sldId="1022"/>
            <ac:spMk id="2" creationId="{00000000-0000-0000-0000-000000000000}"/>
          </ac:spMkLst>
        </pc:spChg>
      </pc:sldChg>
      <pc:sldChg chg="addSp delSp modSp new del mod modClrScheme chgLayout">
        <pc:chgData name="Dimitar Zahariev" userId="b84e4ebc77879e88" providerId="LiveId" clId="{19486101-0405-415A-BE6E-81D438D303DF}" dt="2021-08-30T18:32:03.844" v="169" actId="47"/>
        <pc:sldMkLst>
          <pc:docMk/>
          <pc:sldMk cId="1305125109" sldId="1023"/>
        </pc:sldMkLst>
        <pc:spChg chg="del">
          <ac:chgData name="Dimitar Zahariev" userId="b84e4ebc77879e88" providerId="LiveId" clId="{19486101-0405-415A-BE6E-81D438D303DF}" dt="2021-08-30T18:04:46.657" v="78" actId="700"/>
          <ac:spMkLst>
            <pc:docMk/>
            <pc:sldMk cId="1305125109" sldId="1023"/>
            <ac:spMk id="2" creationId="{DB5AD353-B52D-4634-9C99-24307B65C890}"/>
          </ac:spMkLst>
        </pc:spChg>
        <pc:spChg chg="del">
          <ac:chgData name="Dimitar Zahariev" userId="b84e4ebc77879e88" providerId="LiveId" clId="{19486101-0405-415A-BE6E-81D438D303DF}" dt="2021-08-30T18:04:46.657" v="78" actId="700"/>
          <ac:spMkLst>
            <pc:docMk/>
            <pc:sldMk cId="1305125109" sldId="1023"/>
            <ac:spMk id="3" creationId="{44622283-578A-46AE-9EBB-86744EE4F867}"/>
          </ac:spMkLst>
        </pc:spChg>
        <pc:spChg chg="add mod">
          <ac:chgData name="Dimitar Zahariev" userId="b84e4ebc77879e88" providerId="LiveId" clId="{19486101-0405-415A-BE6E-81D438D303DF}" dt="2021-08-30T18:07:28.125" v="164" actId="1076"/>
          <ac:spMkLst>
            <pc:docMk/>
            <pc:sldMk cId="1305125109" sldId="1023"/>
            <ac:spMk id="4" creationId="{BB44E807-B946-4921-BD04-68CBAA50DB84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5" creationId="{337BA43A-8B49-4DF5-A68B-5CFA69B1108B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6" creationId="{90B18917-802E-48C9-B373-8E8310466A10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7" creationId="{54BCA5F0-70CA-4613-AE9E-EBBF7F651716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8" creationId="{1D6C5F9E-F717-4A73-B9FC-578480333904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9" creationId="{593B644F-09FC-4CA6-AA8F-D3EE30924437}"/>
          </ac:spMkLst>
        </pc:spChg>
        <pc:spChg chg="add mod">
          <ac:chgData name="Dimitar Zahariev" userId="b84e4ebc77879e88" providerId="LiveId" clId="{19486101-0405-415A-BE6E-81D438D303DF}" dt="2021-08-30T18:06:22.688" v="137" actId="1076"/>
          <ac:spMkLst>
            <pc:docMk/>
            <pc:sldMk cId="1305125109" sldId="1023"/>
            <ac:spMk id="10" creationId="{E9F1F6C7-8615-47D7-A5A2-7BA96CBDA470}"/>
          </ac:spMkLst>
        </pc:spChg>
        <pc:spChg chg="add mod">
          <ac:chgData name="Dimitar Zahariev" userId="b84e4ebc77879e88" providerId="LiveId" clId="{19486101-0405-415A-BE6E-81D438D303DF}" dt="2021-08-30T18:07:14.438" v="159" actId="20577"/>
          <ac:spMkLst>
            <pc:docMk/>
            <pc:sldMk cId="1305125109" sldId="1023"/>
            <ac:spMk id="11" creationId="{0E85D351-24DA-4363-B1D1-00BA2D6077F0}"/>
          </ac:spMkLst>
        </pc:spChg>
        <pc:spChg chg="add mod">
          <ac:chgData name="Dimitar Zahariev" userId="b84e4ebc77879e88" providerId="LiveId" clId="{19486101-0405-415A-BE6E-81D438D303DF}" dt="2021-08-30T18:07:17.516" v="161" actId="20577"/>
          <ac:spMkLst>
            <pc:docMk/>
            <pc:sldMk cId="1305125109" sldId="1023"/>
            <ac:spMk id="12" creationId="{8DC72347-4CB0-4A3A-80B3-7A6C512AF2EC}"/>
          </ac:spMkLst>
        </pc:spChg>
        <pc:spChg chg="add del mod">
          <ac:chgData name="Dimitar Zahariev" userId="b84e4ebc77879e88" providerId="LiveId" clId="{19486101-0405-415A-BE6E-81D438D303DF}" dt="2021-08-30T18:07:46.735" v="168" actId="21"/>
          <ac:spMkLst>
            <pc:docMk/>
            <pc:sldMk cId="1305125109" sldId="1023"/>
            <ac:spMk id="13" creationId="{F52F333F-4AFE-4C28-9CFF-A9CE8FD3EE0D}"/>
          </ac:spMkLst>
        </pc:spChg>
        <pc:spChg chg="add del mod">
          <ac:chgData name="Dimitar Zahariev" userId="b84e4ebc77879e88" providerId="LiveId" clId="{19486101-0405-415A-BE6E-81D438D303DF}" dt="2021-08-30T18:06:39.360" v="145" actId="478"/>
          <ac:spMkLst>
            <pc:docMk/>
            <pc:sldMk cId="1305125109" sldId="1023"/>
            <ac:spMk id="14" creationId="{942B2502-313B-4194-9C84-6880153A37C9}"/>
          </ac:spMkLst>
        </pc:spChg>
        <pc:spChg chg="add mod">
          <ac:chgData name="Dimitar Zahariev" userId="b84e4ebc77879e88" providerId="LiveId" clId="{19486101-0405-415A-BE6E-81D438D303DF}" dt="2021-08-30T18:06:59.407" v="151" actId="1076"/>
          <ac:spMkLst>
            <pc:docMk/>
            <pc:sldMk cId="1305125109" sldId="1023"/>
            <ac:spMk id="15" creationId="{DCF1D3B9-9103-47F6-81E4-3FFF52D82B19}"/>
          </ac:spMkLst>
        </pc:spChg>
        <pc:spChg chg="add del mod">
          <ac:chgData name="Dimitar Zahariev" userId="b84e4ebc77879e88" providerId="LiveId" clId="{19486101-0405-415A-BE6E-81D438D303DF}" dt="2021-08-30T18:07:46.735" v="168" actId="21"/>
          <ac:spMkLst>
            <pc:docMk/>
            <pc:sldMk cId="1305125109" sldId="1023"/>
            <ac:spMk id="16" creationId="{9EC2B66E-35CD-4385-A38D-15AF9EC3C2D9}"/>
          </ac:spMkLst>
        </pc:spChg>
        <pc:spChg chg="add mod">
          <ac:chgData name="Dimitar Zahariev" userId="b84e4ebc77879e88" providerId="LiveId" clId="{19486101-0405-415A-BE6E-81D438D303DF}" dt="2021-08-30T18:07:46.241" v="167" actId="14100"/>
          <ac:spMkLst>
            <pc:docMk/>
            <pc:sldMk cId="1305125109" sldId="1023"/>
            <ac:spMk id="17" creationId="{EFB0E572-1ED7-4C71-8E67-CA7975E2EA74}"/>
          </ac:spMkLst>
        </pc:spChg>
        <pc:spChg chg="add mod">
          <ac:chgData name="Dimitar Zahariev" userId="b84e4ebc77879e88" providerId="LiveId" clId="{19486101-0405-415A-BE6E-81D438D303DF}" dt="2021-08-30T18:07:12.407" v="157" actId="1076"/>
          <ac:spMkLst>
            <pc:docMk/>
            <pc:sldMk cId="1305125109" sldId="1023"/>
            <ac:spMk id="18" creationId="{5186A112-8578-49A3-8B99-38DCD2C29074}"/>
          </ac:spMkLst>
        </pc:spChg>
      </pc:sldChg>
    </pc:docChg>
  </pc:docChgLst>
  <pc:docChgLst>
    <pc:chgData name="Dimitar Zahariev" userId="b84e4ebc77879e88" providerId="LiveId" clId="{75F3A119-D0E5-44C8-B3C2-F07305276DA1}"/>
    <pc:docChg chg="modSld">
      <pc:chgData name="Dimitar Zahariev" userId="b84e4ebc77879e88" providerId="LiveId" clId="{75F3A119-D0E5-44C8-B3C2-F07305276DA1}" dt="2022-03-24T16:35:41.638" v="168" actId="13926"/>
      <pc:docMkLst>
        <pc:docMk/>
      </pc:docMkLst>
      <pc:sldChg chg="modSp">
        <pc:chgData name="Dimitar Zahariev" userId="b84e4ebc77879e88" providerId="LiveId" clId="{75F3A119-D0E5-44C8-B3C2-F07305276DA1}" dt="2022-03-24T16:35:41.638" v="168" actId="13926"/>
        <pc:sldMkLst>
          <pc:docMk/>
          <pc:sldMk cId="497691422" sldId="1023"/>
        </pc:sldMkLst>
        <pc:spChg chg="mod">
          <ac:chgData name="Dimitar Zahariev" userId="b84e4ebc77879e88" providerId="LiveId" clId="{75F3A119-D0E5-44C8-B3C2-F07305276DA1}" dt="2022-03-24T16:35:41.638" v="168" actId="13926"/>
          <ac:spMkLst>
            <pc:docMk/>
            <pc:sldMk cId="497691422" sldId="1023"/>
            <ac:spMk id="200" creationId="{00000000-0000-0000-0000-000000000000}"/>
          </ac:spMkLst>
        </pc:spChg>
      </pc:sldChg>
    </pc:docChg>
  </pc:docChgLst>
  <pc:docChgLst>
    <pc:chgData name="Dimitar Zahariev" userId="b84e4ebc77879e88" providerId="LiveId" clId="{540BF221-61C5-4D92-BFFB-A148799CCA7F}"/>
    <pc:docChg chg="custSel delSld modSld modSection">
      <pc:chgData name="Dimitar Zahariev" userId="b84e4ebc77879e88" providerId="LiveId" clId="{540BF221-61C5-4D92-BFFB-A148799CCA7F}" dt="2020-08-16T14:43:21.156" v="82" actId="20577"/>
      <pc:docMkLst>
        <pc:docMk/>
      </pc:docMkLst>
      <pc:sldChg chg="del">
        <pc:chgData name="Dimitar Zahariev" userId="b84e4ebc77879e88" providerId="LiveId" clId="{540BF221-61C5-4D92-BFFB-A148799CCA7F}" dt="2020-08-13T14:52:04.821" v="0" actId="47"/>
        <pc:sldMkLst>
          <pc:docMk/>
          <pc:sldMk cId="3215379390" sldId="274"/>
        </pc:sldMkLst>
      </pc:sldChg>
      <pc:sldChg chg="delSp modSp mod delAnim">
        <pc:chgData name="Dimitar Zahariev" userId="b84e4ebc77879e88" providerId="LiveId" clId="{540BF221-61C5-4D92-BFFB-A148799CCA7F}" dt="2020-08-16T14:43:21.156" v="82" actId="20577"/>
        <pc:sldMkLst>
          <pc:docMk/>
          <pc:sldMk cId="1909796700" sldId="629"/>
        </pc:sldMkLst>
        <pc:spChg chg="mod">
          <ac:chgData name="Dimitar Zahariev" userId="b84e4ebc77879e88" providerId="LiveId" clId="{540BF221-61C5-4D92-BFFB-A148799CCA7F}" dt="2020-08-16T14:43:21.156" v="82" actId="20577"/>
          <ac:spMkLst>
            <pc:docMk/>
            <pc:sldMk cId="1909796700" sldId="629"/>
            <ac:spMk id="3" creationId="{B581B479-D78C-4717-89B0-D7850DA8F6B6}"/>
          </ac:spMkLst>
        </pc:spChg>
        <pc:spChg chg="mod">
          <ac:chgData name="Dimitar Zahariev" userId="b84e4ebc77879e88" providerId="LiveId" clId="{540BF221-61C5-4D92-BFFB-A148799CCA7F}" dt="2020-08-16T14:42:56.540" v="77" actId="20577"/>
          <ac:spMkLst>
            <pc:docMk/>
            <pc:sldMk cId="1909796700" sldId="629"/>
            <ac:spMk id="6" creationId="{6662BA83-53EE-4923-9D2C-39B4B1C6E030}"/>
          </ac:spMkLst>
        </pc:spChg>
        <pc:spChg chg="del">
          <ac:chgData name="Dimitar Zahariev" userId="b84e4ebc77879e88" providerId="LiveId" clId="{540BF221-61C5-4D92-BFFB-A148799CCA7F}" dt="2020-08-16T14:42:59.006" v="78" actId="478"/>
          <ac:spMkLst>
            <pc:docMk/>
            <pc:sldMk cId="1909796700" sldId="629"/>
            <ac:spMk id="7" creationId="{B8298179-37FB-49D1-999D-100DFC534C3B}"/>
          </ac:spMkLst>
        </pc:spChg>
      </pc:sldChg>
      <pc:sldChg chg="modSp mod">
        <pc:chgData name="Dimitar Zahariev" userId="b84e4ebc77879e88" providerId="LiveId" clId="{540BF221-61C5-4D92-BFFB-A148799CCA7F}" dt="2020-08-16T14:41:47.014" v="57" actId="1076"/>
        <pc:sldMkLst>
          <pc:docMk/>
          <pc:sldMk cId="2348770098" sldId="762"/>
        </pc:sldMkLst>
        <pc:spChg chg="mod">
          <ac:chgData name="Dimitar Zahariev" userId="b84e4ebc77879e88" providerId="LiveId" clId="{540BF221-61C5-4D92-BFFB-A148799CCA7F}" dt="2020-08-16T14:41:47.014" v="57" actId="1076"/>
          <ac:spMkLst>
            <pc:docMk/>
            <pc:sldMk cId="2348770098" sldId="762"/>
            <ac:spMk id="7" creationId="{03415F46-74ED-45A3-BD41-89C15D6A4BC4}"/>
          </ac:spMkLst>
        </pc:spChg>
        <pc:spChg chg="mod">
          <ac:chgData name="Dimitar Zahariev" userId="b84e4ebc77879e88" providerId="LiveId" clId="{540BF221-61C5-4D92-BFFB-A148799CCA7F}" dt="2020-08-16T14:41:40.981" v="56" actId="1076"/>
          <ac:spMkLst>
            <pc:docMk/>
            <pc:sldMk cId="2348770098" sldId="762"/>
            <ac:spMk id="8" creationId="{01D6A7A1-1CC9-4AFE-8CC7-7299214A5E4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  <c:pt idx="6">
                  <c:v>M7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109</c:v>
                </c:pt>
                <c:pt idx="1">
                  <c:v>108</c:v>
                </c:pt>
                <c:pt idx="2">
                  <c:v>74</c:v>
                </c:pt>
                <c:pt idx="3">
                  <c:v>68</c:v>
                </c:pt>
                <c:pt idx="4">
                  <c:v>42</c:v>
                </c:pt>
                <c:pt idx="5">
                  <c:v>51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81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9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5.png"/><Relationship Id="rId4" Type="http://schemas.openxmlformats.org/officeDocument/2006/relationships/hyperlink" Target="https://softuni.org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54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5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2.wdp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56.png"/><Relationship Id="rId2" Type="http://schemas.openxmlformats.org/officeDocument/2006/relationships/image" Target="../media/image1.emf"/><Relationship Id="rId16" Type="http://schemas.openxmlformats.org/officeDocument/2006/relationships/image" Target="../media/image6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59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5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4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4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350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22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22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4374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86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49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75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231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955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60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2765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9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4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8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4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37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9" y="3314708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5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36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6184677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9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7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8" y="6390564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492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3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9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27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7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9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" y="6721486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8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6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8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4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7" y="1297097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085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8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8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5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455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2" y="1186311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5017466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5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1" y="1319427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8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2890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6294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22" r:id="rId15"/>
    <p:sldLayoutId id="2147483723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2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1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72.jpeg"/><Relationship Id="rId21" Type="http://schemas.openxmlformats.org/officeDocument/2006/relationships/image" Target="../media/image81.png"/><Relationship Id="rId7" Type="http://schemas.openxmlformats.org/officeDocument/2006/relationships/image" Target="../media/image7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5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73.png"/><Relationship Id="rId15" Type="http://schemas.openxmlformats.org/officeDocument/2006/relationships/image" Target="../media/image78.jpeg"/><Relationship Id="rId23" Type="http://schemas.openxmlformats.org/officeDocument/2006/relationships/image" Target="../media/image8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8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3.wdp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Course Overview. Exam Logistics and Preparation</a:t>
            </a:r>
          </a:p>
          <a:p>
            <a:endParaRPr lang="en-US" b="1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 Preparation</a:t>
            </a:r>
            <a:endParaRPr lang="en-US" dirty="0"/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b="1" dirty="0"/>
              <a:t>Week #1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basic principles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Processes and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Virtualization and basic automation with Vagrant</a:t>
            </a:r>
          </a:p>
          <a:p>
            <a:pPr>
              <a:lnSpc>
                <a:spcPct val="100000"/>
              </a:lnSpc>
            </a:pPr>
            <a:r>
              <a:rPr lang="en-US" sz="3500" b="1" dirty="0"/>
              <a:t>Week #2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Containerization basic principles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 of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images and containers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40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Week #3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Additional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clusters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#4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 of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Jenkins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23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Week #5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Additional techniques with Jenkins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Distributed workload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Week #6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Introduction to Prometheus and Grafana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Installation and configuration of Prometheus and Grafana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Working with Prometheus and Grafana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40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F3CEE-7D0F-46BE-A90E-AA4F5C725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Week #7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Elastic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 of Elastic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Elastic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9ADF3-2F7B-4EE7-93EC-70A365B9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71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Logistics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Scoring. Components. Next Steps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100" y="4845148"/>
            <a:ext cx="1985439" cy="84610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77343" y="4576034"/>
            <a:ext cx="1188146" cy="11519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87534"/>
            <a:ext cx="1503501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40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98540" y="4702458"/>
            <a:ext cx="1623398" cy="84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4176" y="2819400"/>
            <a:ext cx="752129" cy="686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2598" y="3840859"/>
            <a:ext cx="1011815" cy="285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Create and configure the required infrastructure</a:t>
            </a:r>
          </a:p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Deploy and configure the necessary tools and components</a:t>
            </a:r>
          </a:p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Fulfill the requirements in the most automated way possible</a:t>
            </a:r>
          </a:p>
          <a:p>
            <a:pPr marL="304747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>
                <a:ea typeface="Calibri"/>
                <a:cs typeface="Calibri"/>
                <a:sym typeface="Calibri"/>
              </a:rPr>
              <a:t>Additional tasks as per the exam requirements</a:t>
            </a:r>
            <a:endParaRPr lang="en-US" sz="2800" dirty="0"/>
          </a:p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Prove the solution is working as per the requirements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Practice *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16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A2DDF-E04E-4119-9613-6F5EC70307A2}"/>
              </a:ext>
            </a:extLst>
          </p:cNvPr>
          <p:cNvSpPr txBox="1"/>
          <p:nvPr/>
        </p:nvSpPr>
        <p:spPr>
          <a:xfrm>
            <a:off x="446911" y="4803460"/>
            <a:ext cx="1129500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(1) The </a:t>
            </a:r>
            <a:r>
              <a:rPr lang="en-US" b="1" dirty="0"/>
              <a:t>practice exam </a:t>
            </a:r>
            <a:r>
              <a:rPr lang="en-US" dirty="0"/>
              <a:t>will be held your </a:t>
            </a:r>
            <a:r>
              <a:rPr lang="en-US" b="1" dirty="0"/>
              <a:t>own infrastructure</a:t>
            </a:r>
            <a:r>
              <a:rPr lang="en-US" dirty="0"/>
              <a:t> (as usual)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0AD5E-FD61-42B9-A6FE-510B3D2085DB}"/>
              </a:ext>
            </a:extLst>
          </p:cNvPr>
          <p:cNvSpPr txBox="1"/>
          <p:nvPr/>
        </p:nvSpPr>
        <p:spPr>
          <a:xfrm>
            <a:off x="446911" y="5384635"/>
            <a:ext cx="1129500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(2) The exam duration is </a:t>
            </a:r>
            <a:r>
              <a:rPr lang="en-US" b="1" dirty="0"/>
              <a:t>4 hours </a:t>
            </a:r>
            <a:r>
              <a:rPr lang="en-US" dirty="0"/>
              <a:t>(between 09:00 and 13:00**)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A6B0E-8B9D-4731-913C-C98A5ED23DC4}"/>
              </a:ext>
            </a:extLst>
          </p:cNvPr>
          <p:cNvCxnSpPr/>
          <p:nvPr/>
        </p:nvCxnSpPr>
        <p:spPr>
          <a:xfrm>
            <a:off x="3359342" y="4552219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382E5-19A8-4E29-99D4-D13AA08E75B9}"/>
              </a:ext>
            </a:extLst>
          </p:cNvPr>
          <p:cNvSpPr txBox="1"/>
          <p:nvPr/>
        </p:nvSpPr>
        <p:spPr>
          <a:xfrm>
            <a:off x="2352732" y="6397197"/>
            <a:ext cx="748335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You are allowed to use any available source of information during the exam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B0BDE-B100-0BBF-46FF-20A1BBF2E863}"/>
              </a:ext>
            </a:extLst>
          </p:cNvPr>
          <p:cNvSpPr txBox="1"/>
          <p:nvPr/>
        </p:nvSpPr>
        <p:spPr>
          <a:xfrm>
            <a:off x="446911" y="5967873"/>
            <a:ext cx="1129500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(3) There will be 30 more minute (</a:t>
            </a:r>
            <a:r>
              <a:rPr lang="en-US" b="1" dirty="0"/>
              <a:t>until 13:30</a:t>
            </a:r>
            <a:r>
              <a:rPr lang="en-US" dirty="0"/>
              <a:t>) to prepare an upload your solution proof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>
                <a:sym typeface="Calibri"/>
              </a:rPr>
              <a:t>Focus on what was demonstrated during the lectures</a:t>
            </a:r>
          </a:p>
          <a:p>
            <a:r>
              <a:rPr lang="en-US" dirty="0">
                <a:sym typeface="Calibri"/>
              </a:rPr>
              <a:t>Go over the practice exercises at least once more</a:t>
            </a:r>
          </a:p>
          <a:p>
            <a:r>
              <a:rPr lang="en-US" dirty="0">
                <a:sym typeface="Calibri"/>
              </a:rPr>
              <a:t>Check the homework challenges and the published solutions</a:t>
            </a:r>
          </a:p>
          <a:p>
            <a:r>
              <a:rPr lang="en-US" dirty="0">
                <a:sym typeface="Calibri"/>
              </a:rPr>
              <a:t>Repeat the sample practice exam solution</a:t>
            </a:r>
          </a:p>
          <a:p>
            <a:r>
              <a:rPr lang="en-US" dirty="0">
                <a:sym typeface="Calibri"/>
              </a:rPr>
              <a:t>Experiment a little bit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Practice Preparation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136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1584000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Test *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18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1584000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1584000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04819-8D9A-48D8-A936-03607008F667}"/>
              </a:ext>
            </a:extLst>
          </p:cNvPr>
          <p:cNvSpPr txBox="1"/>
          <p:nvPr/>
        </p:nvSpPr>
        <p:spPr>
          <a:xfrm>
            <a:off x="2352732" y="6397197"/>
            <a:ext cx="748335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You are allowed to use any available source of information during the exam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CC272-AA96-4B9C-B4C0-0595038DCC82}"/>
              </a:ext>
            </a:extLst>
          </p:cNvPr>
          <p:cNvSpPr txBox="1"/>
          <p:nvPr/>
        </p:nvSpPr>
        <p:spPr>
          <a:xfrm>
            <a:off x="446911" y="5159141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(1) The </a:t>
            </a:r>
            <a:r>
              <a:rPr lang="en-US" sz="2400" b="1" dirty="0"/>
              <a:t>test exam </a:t>
            </a:r>
            <a:r>
              <a:rPr lang="en-US" sz="2400" dirty="0"/>
              <a:t>will be held </a:t>
            </a:r>
            <a:r>
              <a:rPr lang="en-US" sz="2400" b="1" dirty="0"/>
              <a:t>remotely </a:t>
            </a:r>
            <a:r>
              <a:rPr lang="en-US" sz="2400" dirty="0"/>
              <a:t>in </a:t>
            </a:r>
            <a:r>
              <a:rPr lang="en-US" sz="2400" b="1" dirty="0"/>
              <a:t>https://quiz.softuni.bg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49907-8BDB-48E6-83D7-A546523E59BD}"/>
              </a:ext>
            </a:extLst>
          </p:cNvPr>
          <p:cNvSpPr txBox="1"/>
          <p:nvPr/>
        </p:nvSpPr>
        <p:spPr>
          <a:xfrm>
            <a:off x="446912" y="5865397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(2) The exam can be started at any time between 09:00 and 13:29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Preparation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461818" y="2863325"/>
            <a:ext cx="7268364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Practice (exam-like) questions: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C820-E098-4B1E-A028-B9005AD635DD}"/>
              </a:ext>
            </a:extLst>
          </p:cNvPr>
          <p:cNvSpPr txBox="1"/>
          <p:nvPr/>
        </p:nvSpPr>
        <p:spPr>
          <a:xfrm>
            <a:off x="1670615" y="3789000"/>
            <a:ext cx="8850769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https://zahariev.pro/q/do1</a:t>
            </a:r>
          </a:p>
        </p:txBody>
      </p:sp>
    </p:spTree>
    <p:extLst>
      <p:ext uri="{BB962C8B-B14F-4D97-AF65-F5344CB8AC3E}">
        <p14:creationId xmlns:p14="http://schemas.microsoft.com/office/powerpoint/2010/main" val="376516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65988" y="1196125"/>
            <a:ext cx="12126012" cy="5201066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sz="2800">
                <a:sym typeface="Calibri"/>
              </a:rPr>
              <a:t>23.</a:t>
            </a:r>
            <a:r>
              <a:rPr lang="bg-BG" sz="2800" dirty="0">
                <a:sym typeface="Calibri"/>
              </a:rPr>
              <a:t>03</a:t>
            </a:r>
            <a:r>
              <a:rPr lang="en-US" sz="2800" dirty="0">
                <a:sym typeface="Calibri"/>
              </a:rPr>
              <a:t>. – Last homework solution will be published</a:t>
            </a:r>
            <a:endParaRPr lang="en-US" sz="2800" b="1" dirty="0">
              <a:sym typeface="Calibri"/>
            </a:endParaRPr>
          </a:p>
          <a:p>
            <a:pPr latinLnBrk="0"/>
            <a:r>
              <a:rPr lang="bg-BG" sz="2800" dirty="0">
                <a:sym typeface="Calibri"/>
              </a:rPr>
              <a:t>26</a:t>
            </a:r>
            <a:r>
              <a:rPr lang="en-US" sz="2800" dirty="0">
                <a:sym typeface="Calibri"/>
              </a:rPr>
              <a:t>.</a:t>
            </a:r>
            <a:r>
              <a:rPr lang="bg-BG" sz="2800" dirty="0">
                <a:sym typeface="Calibri"/>
              </a:rPr>
              <a:t>03</a:t>
            </a:r>
            <a:r>
              <a:rPr lang="en-US" sz="2800" dirty="0">
                <a:sym typeface="Calibri"/>
              </a:rPr>
              <a:t>. – </a:t>
            </a:r>
            <a:r>
              <a:rPr lang="en-US" sz="2800" b="1" dirty="0">
                <a:sym typeface="Calibri"/>
              </a:rPr>
              <a:t>Exam time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(Next) Steps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91D9-7761-4665-8065-B542A6607EF2}"/>
              </a:ext>
            </a:extLst>
          </p:cNvPr>
          <p:cNvSpPr txBox="1"/>
          <p:nvPr/>
        </p:nvSpPr>
        <p:spPr>
          <a:xfrm>
            <a:off x="2027857" y="5621263"/>
            <a:ext cx="8500432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Exam(s) will take place between </a:t>
            </a:r>
            <a:r>
              <a:rPr lang="bg-BG" sz="3200" b="1" dirty="0"/>
              <a:t>9:00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bg-BG" sz="3200" b="1" dirty="0"/>
              <a:t>13:</a:t>
            </a:r>
            <a:r>
              <a:rPr lang="en-US" sz="3200" b="1" dirty="0"/>
              <a:t>3</a:t>
            </a:r>
            <a:r>
              <a:rPr lang="bg-BG" sz="3200" b="1" dirty="0"/>
              <a:t>0</a:t>
            </a:r>
            <a:r>
              <a:rPr lang="en-US" sz="3200" b="1" dirty="0"/>
              <a:t>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4C5E4-E7C6-0D88-477E-AA6DDDCC12DA}"/>
              </a:ext>
            </a:extLst>
          </p:cNvPr>
          <p:cNvSpPr txBox="1"/>
          <p:nvPr/>
        </p:nvSpPr>
        <p:spPr>
          <a:xfrm>
            <a:off x="804672" y="6397197"/>
            <a:ext cx="10722715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The time between 13:00 and 13:30 is for uploading your solution and doing the test eventually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Do 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071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9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47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509326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34432" y="1260556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R="0" lvl="0" indent="0" algn="ctr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Solutions for M7 </a:t>
            </a:r>
          </a:p>
          <a:p>
            <a:r>
              <a:rPr lang="en-US" dirty="0"/>
              <a:t>can be submitted </a:t>
            </a:r>
          </a:p>
          <a:p>
            <a:r>
              <a:rPr lang="en-US" dirty="0"/>
              <a:t>until 23:59 on 22.03</a:t>
            </a:r>
            <a:r>
              <a:rPr lang="bg-BG" dirty="0"/>
              <a:t>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7118" y="1082133"/>
            <a:ext cx="7417764" cy="20674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7733" y="2462390"/>
            <a:ext cx="8076534" cy="187446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300" b="1" dirty="0"/>
              <a:t>LAST </a:t>
            </a:r>
            <a:r>
              <a:rPr lang="en-US" sz="10300" dirty="0"/>
              <a:t>MODULE</a:t>
            </a:r>
            <a:endParaRPr lang="en-US" sz="1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1246902" y="3938357"/>
            <a:ext cx="9698196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dirty="0"/>
              <a:t>FIRST (REGULAR) EXAM </a:t>
            </a:r>
            <a:r>
              <a:rPr lang="en-US" sz="6000" dirty="0"/>
              <a:t>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424786" y="4628581"/>
            <a:ext cx="1139904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/>
              <a:t>26.03.2023 (SUNDAY)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6756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(M7)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Elastic Stack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Elasticsearch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Logstash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Kibana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Beats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Elastic Stack and Docker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(M8)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218072" latinLnBrk="0"/>
            <a:r>
              <a:rPr lang="en-US" sz="3997" dirty="0"/>
              <a:t>Topics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Course Overview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 Logistics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Theoretical Exam Simulation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Practice Exam Simulation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01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Short Summary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7937</TotalTime>
  <Words>955</Words>
  <Application>Microsoft Office PowerPoint</Application>
  <PresentationFormat>Widescreen</PresentationFormat>
  <Paragraphs>198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Noto Sans Symbols</vt:lpstr>
      <vt:lpstr>Arial</vt:lpstr>
      <vt:lpstr>Arial Black</vt:lpstr>
      <vt:lpstr>Calibri</vt:lpstr>
      <vt:lpstr>Consolas</vt:lpstr>
      <vt:lpstr>Corbel</vt:lpstr>
      <vt:lpstr>Wingdings</vt:lpstr>
      <vt:lpstr>Wingdings 2</vt:lpstr>
      <vt:lpstr>1_SoftUni3_1</vt:lpstr>
      <vt:lpstr>SoftUni</vt:lpstr>
      <vt:lpstr>2_SoftUni3_1</vt:lpstr>
      <vt:lpstr>Exam Preparation</vt:lpstr>
      <vt:lpstr>You Have Questions?</vt:lpstr>
      <vt:lpstr>Homework Progress</vt:lpstr>
      <vt:lpstr>The End is Here </vt:lpstr>
      <vt:lpstr>PowerPoint Presentation</vt:lpstr>
      <vt:lpstr>What We Covered</vt:lpstr>
      <vt:lpstr>PowerPoint Presentation</vt:lpstr>
      <vt:lpstr>Table of Contents</vt:lpstr>
      <vt:lpstr>PowerPoint Presentation</vt:lpstr>
      <vt:lpstr>Course Overview (1)</vt:lpstr>
      <vt:lpstr>Course Overview (2)</vt:lpstr>
      <vt:lpstr>Course Overview (3)</vt:lpstr>
      <vt:lpstr>Course Overview (4)</vt:lpstr>
      <vt:lpstr>PowerPoint Presentation</vt:lpstr>
      <vt:lpstr>Scoring</vt:lpstr>
      <vt:lpstr>Exam: Practice *</vt:lpstr>
      <vt:lpstr>Practice Preparation</vt:lpstr>
      <vt:lpstr>Exam: Test *</vt:lpstr>
      <vt:lpstr>Test Preparation</vt:lpstr>
      <vt:lpstr>(Next) Steps</vt:lpstr>
      <vt:lpstr>PowerPoint Presentation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M8: Exam Preparation</dc:title>
  <dc:creator>Alen Paunov</dc:creator>
  <cp:lastModifiedBy>Dimitar Zahariev</cp:lastModifiedBy>
  <cp:revision>372</cp:revision>
  <dcterms:created xsi:type="dcterms:W3CDTF">2018-05-23T13:08:44Z</dcterms:created>
  <dcterms:modified xsi:type="dcterms:W3CDTF">2023-03-20T15:38:10Z</dcterms:modified>
</cp:coreProperties>
</file>