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8" r:id="rId3"/>
  </p:sldMasterIdLst>
  <p:sldIdLst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rije v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Vrije v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042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9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935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4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1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rije v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Vrije v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036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7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1" name="Vrije v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2" name="Vrije v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15" name="Tijdelijke aanduiding voor afbeelding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6" name="Instructi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200" b="1" i="1" dirty="0">
                <a:solidFill>
                  <a:prstClr val="white"/>
                </a:solidFill>
                <a:latin typeface="Arial"/>
                <a:cs typeface="Arial"/>
              </a:rPr>
              <a:t>OPMERKING:</a:t>
            </a:r>
          </a:p>
          <a:p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To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change the  image on </a:t>
            </a:r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this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slide, select the picture </a:t>
            </a:r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and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delete it. Klik vervolgens in de tijdelijke aanduiding op het pictogram Afbeeldingen om uw eigen afbeelding in te voegen.</a:t>
            </a:r>
            <a:endParaRPr lang="nl-NL" sz="1200" i="1" dirty="0">
              <a:solidFill>
                <a:prstClr val="whit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6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Vrije v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9" name="Vrije v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0" name="Vrije v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0203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6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76300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2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31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5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28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06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8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008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1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rije v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Vrije v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609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9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1" name="Vrije v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2" name="Vrije v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15" name="Tijdelijke aanduiding voor afbeelding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6" name="Instructi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200" b="1" i="1" dirty="0">
                <a:solidFill>
                  <a:prstClr val="white"/>
                </a:solidFill>
                <a:latin typeface="Arial"/>
                <a:cs typeface="Arial"/>
              </a:rPr>
              <a:t>OPMERKING:</a:t>
            </a:r>
          </a:p>
          <a:p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To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change the  image on </a:t>
            </a:r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this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slide, select the picture </a:t>
            </a:r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and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delete it. Klik vervolgens in de tijdelijke aanduiding op het pictogram Afbeeldingen om uw eigen afbeelding in te voegen.</a:t>
            </a:r>
            <a:endParaRPr lang="nl-NL" sz="1200" i="1" dirty="0">
              <a:solidFill>
                <a:prstClr val="whit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12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1" name="Vrije v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2" name="Vrije v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15" name="Tijdelijke aanduiding voor afbeelding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6" name="Instructi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200" b="1" i="1" dirty="0">
                <a:solidFill>
                  <a:prstClr val="white"/>
                </a:solidFill>
                <a:latin typeface="Arial"/>
                <a:cs typeface="Arial"/>
              </a:rPr>
              <a:t>OPMERKING:</a:t>
            </a:r>
          </a:p>
          <a:p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To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change the  image on </a:t>
            </a:r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this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slide, select the picture </a:t>
            </a:r>
            <a:r>
              <a:rPr lang="nl-NL" sz="1200" i="1" dirty="0" err="1">
                <a:solidFill>
                  <a:prstClr val="white"/>
                </a:solidFill>
                <a:latin typeface="Arial"/>
                <a:cs typeface="Arial"/>
              </a:rPr>
              <a:t>and</a:t>
            </a:r>
            <a:r>
              <a:rPr lang="nl-NL" sz="1200" i="1" dirty="0">
                <a:solidFill>
                  <a:prstClr val="white"/>
                </a:solidFill>
                <a:latin typeface="Arial"/>
                <a:cs typeface="Arial"/>
              </a:rPr>
              <a:t> delete it. Klik vervolgens in de tijdelijke aanduiding op het pictogram Afbeeldingen om uw eigen afbeelding in te voegen.</a:t>
            </a:r>
            <a:endParaRPr lang="nl-NL" sz="1200" i="1" dirty="0">
              <a:solidFill>
                <a:prstClr val="whit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529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Vrije v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9" name="Vrije v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0" name="Vrije v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428987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2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76300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59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6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82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8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9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1542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3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5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Vrije v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9" name="Vrije v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10" name="Vrije v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6507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4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76300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5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2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8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92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Rechthoek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1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Rechthoek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6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Rechthoek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nl-NL" smtClean="0">
                <a:solidFill>
                  <a:srgbClr val="595959"/>
                </a:solidFill>
              </a:rPr>
              <a:pPr/>
              <a:t>27-1-2016</a:t>
            </a:fld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NL" dirty="0">
              <a:solidFill>
                <a:srgbClr val="595959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nl-NL" smtClean="0">
                <a:solidFill>
                  <a:srgbClr val="595959"/>
                </a:solidFill>
              </a:rPr>
              <a:pPr/>
              <a:t>‹#›</a:t>
            </a:fld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1" y="558131"/>
            <a:ext cx="5120640" cy="2560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nl-NL" dirty="0" smtClean="0">
                <a:solidFill>
                  <a:srgbClr val="595959"/>
                </a:solidFill>
                <a:latin typeface="Book Antiqua"/>
              </a:rPr>
              <a:t>Trivia game with WCF</a:t>
            </a:r>
            <a:endParaRPr lang="nl-NL" sz="4000" b="0" i="0" dirty="0">
              <a:solidFill>
                <a:srgbClr val="595959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1" y="3240505"/>
            <a:ext cx="5120640" cy="293169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nl-NL" sz="2400" b="0" i="0" dirty="0" smtClean="0"/>
              <a:t>Group </a:t>
            </a:r>
            <a:r>
              <a:rPr lang="nl-NL" sz="2400" b="0" i="0" dirty="0" smtClean="0"/>
              <a:t>6</a:t>
            </a:r>
            <a:endParaRPr lang="nl-NL" sz="2400" b="0" i="0" dirty="0" smtClean="0"/>
          </a:p>
          <a:p>
            <a:pPr marL="0" indent="0" algn="l">
              <a:buNone/>
            </a:pPr>
            <a:r>
              <a:rPr lang="nl-NL" sz="1800" dirty="0" smtClean="0"/>
              <a:t>George </a:t>
            </a:r>
            <a:r>
              <a:rPr lang="nl-NL" sz="1800" dirty="0" smtClean="0"/>
              <a:t>Vasileiadis</a:t>
            </a:r>
          </a:p>
          <a:p>
            <a:pPr marL="0" indent="0" algn="l">
              <a:buNone/>
            </a:pPr>
            <a:r>
              <a:rPr lang="nl-NL" sz="1800" dirty="0" smtClean="0"/>
              <a:t>Todor Tsekov</a:t>
            </a:r>
          </a:p>
          <a:p>
            <a:pPr marL="0" indent="0" algn="l">
              <a:buNone/>
            </a:pPr>
            <a:r>
              <a:rPr lang="nl-NL" sz="1800" dirty="0" smtClean="0"/>
              <a:t>Lin Jiefan</a:t>
            </a:r>
            <a:endParaRPr lang="nl-NL" sz="1800" dirty="0" smtClean="0"/>
          </a:p>
        </p:txBody>
      </p:sp>
      <p:pic>
        <p:nvPicPr>
          <p:cNvPr id="5" name="Tijdelijke aanduiding voor afbeelding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363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nl-NL" dirty="0" smtClean="0">
                <a:latin typeface="Book Antiqua"/>
              </a:rPr>
              <a:t>Agenda</a:t>
            </a:r>
            <a:endParaRPr lang="nl-NL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812632"/>
          </a:xfrm>
        </p:spPr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nl-NL" dirty="0" smtClean="0">
                <a:solidFill>
                  <a:srgbClr val="595959"/>
                </a:solidFill>
                <a:latin typeface="Book Antiqua"/>
              </a:rPr>
              <a:t>The game</a:t>
            </a:r>
            <a:endParaRPr lang="nl-NL" sz="2400" b="0" i="0" dirty="0" smtClean="0">
              <a:solidFill>
                <a:srgbClr val="595959"/>
              </a:solidFill>
              <a:latin typeface="Book Antiqua"/>
            </a:endParaRP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nl-NL" dirty="0" smtClean="0">
                <a:solidFill>
                  <a:srgbClr val="595959"/>
                </a:solidFill>
              </a:rPr>
              <a:t>Architecture 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nl-NL" dirty="0" smtClean="0">
                <a:solidFill>
                  <a:srgbClr val="595959"/>
                </a:solidFill>
              </a:rPr>
              <a:t>Class diagram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nl-NL" dirty="0" smtClean="0">
                <a:solidFill>
                  <a:srgbClr val="595959"/>
                </a:solidFill>
              </a:rPr>
              <a:t>Demo</a:t>
            </a:r>
            <a:endParaRPr lang="nl-NL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nl-NL" dirty="0" smtClean="0">
                <a:latin typeface="Book Antiqua"/>
              </a:rPr>
              <a:t>The game</a:t>
            </a:r>
            <a:endParaRPr lang="nl-NL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677" y="1578278"/>
            <a:ext cx="8076646" cy="499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nl-NL" dirty="0" smtClean="0">
                <a:latin typeface="Book Antiqua"/>
              </a:rPr>
              <a:t>Architecture</a:t>
            </a:r>
            <a:endParaRPr lang="nl-NL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27" y="1766169"/>
            <a:ext cx="8852346" cy="4813300"/>
          </a:xfrm>
        </p:spPr>
      </p:pic>
    </p:spTree>
    <p:extLst>
      <p:ext uri="{BB962C8B-B14F-4D97-AF65-F5344CB8AC3E}">
        <p14:creationId xmlns:p14="http://schemas.microsoft.com/office/powerpoint/2010/main" val="230635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nl-NL" dirty="0" smtClean="0">
                <a:latin typeface="Book Antiqua"/>
              </a:rPr>
              <a:t>Class diagram</a:t>
            </a:r>
            <a:endParaRPr lang="nl-NL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2" y="1836180"/>
            <a:ext cx="10694095" cy="4758773"/>
          </a:xfrm>
        </p:spPr>
      </p:pic>
    </p:spTree>
    <p:extLst>
      <p:ext uri="{BB962C8B-B14F-4D97-AF65-F5344CB8AC3E}">
        <p14:creationId xmlns:p14="http://schemas.microsoft.com/office/powerpoint/2010/main" val="77000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0BCCA30C-BF7A-4F20-B249-22DE16E2D95A}" vid="{3F7668AB-9866-49E4-9597-5AF9C285C5AD}"/>
    </a:ext>
  </a:extLst>
</a:theme>
</file>

<file path=ppt/theme/theme2.xml><?xml version="1.0" encoding="utf-8"?>
<a:theme xmlns:a="http://schemas.openxmlformats.org/drawingml/2006/main" name="1_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0BCCA30C-BF7A-4F20-B249-22DE16E2D95A}" vid="{3F7668AB-9866-49E4-9597-5AF9C285C5AD}"/>
    </a:ext>
  </a:extLst>
</a:theme>
</file>

<file path=ppt/theme/theme3.xml><?xml version="1.0" encoding="utf-8"?>
<a:theme xmlns:a="http://schemas.openxmlformats.org/drawingml/2006/main" name="2_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0BCCA30C-BF7A-4F20-B249-22DE16E2D95A}" vid="{3F7668AB-9866-49E4-9597-5AF9C285C5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 Antiqua</vt:lpstr>
      <vt:lpstr>Sales Direction 16X9</vt:lpstr>
      <vt:lpstr>1_Sales Direction 16X9</vt:lpstr>
      <vt:lpstr>2_Sales Direction 16X9</vt:lpstr>
      <vt:lpstr>Trivia game with WCF</vt:lpstr>
      <vt:lpstr>Agenda</vt:lpstr>
      <vt:lpstr>The game</vt:lpstr>
      <vt:lpstr>Architecture</vt:lpstr>
      <vt:lpstr>Class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game with WCF</dc:title>
  <dc:creator>George Vasileiadis</dc:creator>
  <cp:lastModifiedBy>George Vasileiadis</cp:lastModifiedBy>
  <cp:revision>5</cp:revision>
  <dcterms:created xsi:type="dcterms:W3CDTF">2016-01-27T10:48:54Z</dcterms:created>
  <dcterms:modified xsi:type="dcterms:W3CDTF">2016-01-27T13:04:01Z</dcterms:modified>
</cp:coreProperties>
</file>