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88" r:id="rId3"/>
  </p:sldMasterIdLst>
  <p:sldIdLst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rije v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7" name="Vrije v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8" name="Vrije v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5042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nl-NL" smtClean="0">
                <a:solidFill>
                  <a:srgbClr val="595959"/>
                </a:solidFill>
              </a:rPr>
              <a:pPr/>
              <a:t>27-1-2016</a:t>
            </a:fld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nl-NL" smtClean="0">
                <a:solidFill>
                  <a:srgbClr val="595959"/>
                </a:solidFill>
              </a:rPr>
              <a:pPr/>
              <a:t>‹#›</a:t>
            </a:fld>
            <a:endParaRPr lang="nl-NL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99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ee afbeeldingen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prstClr val="white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nl-NL" smtClean="0">
                <a:solidFill>
                  <a:srgbClr val="595959"/>
                </a:solidFill>
              </a:rPr>
              <a:pPr/>
              <a:t>27-1-2016</a:t>
            </a:fld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nl-NL" smtClean="0">
                <a:solidFill>
                  <a:srgbClr val="595959"/>
                </a:solidFill>
              </a:rPr>
              <a:pPr/>
              <a:t>‹#›</a:t>
            </a:fld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10" name="Rechthoek 9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prstClr val="white"/>
              </a:solidFill>
            </a:endParaRPr>
          </a:p>
        </p:txBody>
      </p:sp>
      <p:sp>
        <p:nvSpPr>
          <p:cNvPr id="11" name="Rechthoek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prstClr val="white"/>
              </a:solidFill>
            </a:endParaRPr>
          </a:p>
        </p:txBody>
      </p:sp>
      <p:sp>
        <p:nvSpPr>
          <p:cNvPr id="12" name="Rechthoek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prstClr val="white"/>
              </a:solidFill>
            </a:endParaRPr>
          </a:p>
        </p:txBody>
      </p:sp>
      <p:sp>
        <p:nvSpPr>
          <p:cNvPr id="13" name="Tijdelijke aanduiding voor tekst 3"/>
          <p:cNvSpPr>
            <a:spLocks noGrp="1"/>
          </p:cNvSpPr>
          <p:nvPr>
            <p:ph type="body" sz="half" idx="14"/>
          </p:nvPr>
        </p:nvSpPr>
        <p:spPr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2954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NL" dirty="0"/>
          </a:p>
        </p:txBody>
      </p:sp>
      <p:sp>
        <p:nvSpPr>
          <p:cNvPr id="8" name="Tijdelijke aanduiding voor afbeelding 2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7935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nl-NL" smtClean="0">
                <a:solidFill>
                  <a:srgbClr val="595959"/>
                </a:solidFill>
              </a:rPr>
              <a:pPr/>
              <a:t>27-1-2016</a:t>
            </a:fld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nl-NL" smtClean="0">
                <a:solidFill>
                  <a:srgbClr val="595959"/>
                </a:solidFill>
              </a:rPr>
              <a:pPr/>
              <a:t>‹#›</a:t>
            </a:fld>
            <a:endParaRPr lang="nl-NL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04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prstClr val="white"/>
              </a:solidFill>
            </a:endParaRPr>
          </a:p>
        </p:txBody>
      </p:sp>
      <p:sp>
        <p:nvSpPr>
          <p:cNvPr id="8" name="Rechthoek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prstClr val="white"/>
              </a:solidFill>
            </a:endParaRPr>
          </a:p>
        </p:txBody>
      </p:sp>
      <p:sp>
        <p:nvSpPr>
          <p:cNvPr id="9" name="Rechthoek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prstClr val="white"/>
              </a:solidFill>
            </a:endParaRPr>
          </a:p>
        </p:txBody>
      </p:sp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nl-NL" smtClean="0">
                <a:solidFill>
                  <a:srgbClr val="595959"/>
                </a:solidFill>
              </a:rPr>
              <a:pPr/>
              <a:t>27-1-2016</a:t>
            </a:fld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nl-NL" smtClean="0">
                <a:solidFill>
                  <a:srgbClr val="595959"/>
                </a:solidFill>
              </a:rPr>
              <a:pPr/>
              <a:t>‹#›</a:t>
            </a:fld>
            <a:endParaRPr lang="nl-NL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31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rije v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7" name="Vrije v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8" name="Vrije v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4036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nl-NL" smtClean="0">
                <a:solidFill>
                  <a:srgbClr val="595959"/>
                </a:solidFill>
              </a:rPr>
              <a:pPr/>
              <a:t>27-1-2016</a:t>
            </a:fld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nl-NL" smtClean="0">
                <a:solidFill>
                  <a:srgbClr val="595959"/>
                </a:solidFill>
              </a:rPr>
              <a:pPr/>
              <a:t>‹#›</a:t>
            </a:fld>
            <a:endParaRPr lang="nl-NL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87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11" name="Vrije v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12" name="Vrije v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  <p:sp>
        <p:nvSpPr>
          <p:cNvPr id="15" name="Tijdelijke aanduiding voor afbeelding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op het pictogram als u een afbeelding wilt toevoegen</a:t>
            </a:r>
            <a:endParaRPr lang="nl-NL" dirty="0"/>
          </a:p>
        </p:txBody>
      </p:sp>
      <p:sp>
        <p:nvSpPr>
          <p:cNvPr id="16" name="Instructies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nl-NL" sz="1200" b="1" i="1" dirty="0">
                <a:solidFill>
                  <a:prstClr val="white"/>
                </a:solidFill>
                <a:latin typeface="Arial"/>
                <a:cs typeface="Arial"/>
              </a:rPr>
              <a:t>OPMERKING:</a:t>
            </a:r>
          </a:p>
          <a:p>
            <a:r>
              <a:rPr lang="nl-NL" sz="1200" i="1" dirty="0" err="1">
                <a:solidFill>
                  <a:prstClr val="white"/>
                </a:solidFill>
                <a:latin typeface="Arial"/>
                <a:cs typeface="Arial"/>
              </a:rPr>
              <a:t>To</a:t>
            </a:r>
            <a:r>
              <a:rPr lang="nl-NL" sz="1200" i="1" dirty="0">
                <a:solidFill>
                  <a:prstClr val="white"/>
                </a:solidFill>
                <a:latin typeface="Arial"/>
                <a:cs typeface="Arial"/>
              </a:rPr>
              <a:t> change the  image on </a:t>
            </a:r>
            <a:r>
              <a:rPr lang="nl-NL" sz="1200" i="1" dirty="0" err="1">
                <a:solidFill>
                  <a:prstClr val="white"/>
                </a:solidFill>
                <a:latin typeface="Arial"/>
                <a:cs typeface="Arial"/>
              </a:rPr>
              <a:t>this</a:t>
            </a:r>
            <a:r>
              <a:rPr lang="nl-NL" sz="1200" i="1" dirty="0">
                <a:solidFill>
                  <a:prstClr val="white"/>
                </a:solidFill>
                <a:latin typeface="Arial"/>
                <a:cs typeface="Arial"/>
              </a:rPr>
              <a:t> slide, select the picture </a:t>
            </a:r>
            <a:r>
              <a:rPr lang="nl-NL" sz="1200" i="1" dirty="0" err="1">
                <a:solidFill>
                  <a:prstClr val="white"/>
                </a:solidFill>
                <a:latin typeface="Arial"/>
                <a:cs typeface="Arial"/>
              </a:rPr>
              <a:t>and</a:t>
            </a:r>
            <a:r>
              <a:rPr lang="nl-NL" sz="1200" i="1" dirty="0">
                <a:solidFill>
                  <a:prstClr val="white"/>
                </a:solidFill>
                <a:latin typeface="Arial"/>
                <a:cs typeface="Arial"/>
              </a:rPr>
              <a:t> delete it. Klik vervolgens in de tijdelijke aanduiding op het pictogram Afbeeldingen om uw eigen afbeelding in te voegen.</a:t>
            </a:r>
          </a:p>
        </p:txBody>
      </p:sp>
    </p:spTree>
    <p:extLst>
      <p:ext uri="{BB962C8B-B14F-4D97-AF65-F5344CB8AC3E}">
        <p14:creationId xmlns:p14="http://schemas.microsoft.com/office/powerpoint/2010/main" val="368706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8" name="Vrije v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9" name="Vrije v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10" name="Vrije v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0203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nl-NL" smtClean="0">
                <a:solidFill>
                  <a:srgbClr val="595959"/>
                </a:solidFill>
              </a:rPr>
              <a:pPr/>
              <a:t>27-1-2016</a:t>
            </a:fld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nl-NL" smtClean="0">
                <a:solidFill>
                  <a:srgbClr val="595959"/>
                </a:solidFill>
              </a:rPr>
              <a:pPr/>
              <a:t>‹#›</a:t>
            </a:fld>
            <a:endParaRPr lang="nl-NL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26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76300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nl-NL" smtClean="0">
                <a:solidFill>
                  <a:srgbClr val="595959"/>
                </a:solidFill>
              </a:rPr>
              <a:pPr/>
              <a:t>27-1-2016</a:t>
            </a:fld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nl-NL" smtClean="0">
                <a:solidFill>
                  <a:srgbClr val="595959"/>
                </a:solidFill>
              </a:rPr>
              <a:pPr/>
              <a:t>‹#›</a:t>
            </a:fld>
            <a:endParaRPr lang="nl-NL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527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nl-NL" smtClean="0">
                <a:solidFill>
                  <a:srgbClr val="595959"/>
                </a:solidFill>
              </a:rPr>
              <a:pPr/>
              <a:t>27-1-2016</a:t>
            </a:fld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nl-NL" smtClean="0">
                <a:solidFill>
                  <a:srgbClr val="595959"/>
                </a:solidFill>
              </a:rPr>
              <a:pPr/>
              <a:t>‹#›</a:t>
            </a:fld>
            <a:endParaRPr lang="nl-NL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31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nl-NL" smtClean="0">
                <a:solidFill>
                  <a:srgbClr val="595959"/>
                </a:solidFill>
              </a:rPr>
              <a:pPr/>
              <a:t>27-1-2016</a:t>
            </a:fld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nl-NL" smtClean="0">
                <a:solidFill>
                  <a:srgbClr val="595959"/>
                </a:solidFill>
              </a:rPr>
              <a:pPr/>
              <a:t>‹#›</a:t>
            </a:fld>
            <a:endParaRPr lang="nl-NL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nl-NL" smtClean="0">
                <a:solidFill>
                  <a:srgbClr val="595959"/>
                </a:solidFill>
              </a:rPr>
              <a:pPr/>
              <a:t>27-1-2016</a:t>
            </a:fld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nl-NL" smtClean="0">
                <a:solidFill>
                  <a:srgbClr val="595959"/>
                </a:solidFill>
              </a:rPr>
              <a:pPr/>
              <a:t>‹#›</a:t>
            </a:fld>
            <a:endParaRPr lang="nl-NL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28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nl-NL" smtClean="0">
                <a:solidFill>
                  <a:srgbClr val="595959"/>
                </a:solidFill>
              </a:rPr>
              <a:pPr/>
              <a:t>27-1-2016</a:t>
            </a:fld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nl-NL" smtClean="0">
                <a:solidFill>
                  <a:srgbClr val="595959"/>
                </a:solidFill>
              </a:rPr>
              <a:pPr/>
              <a:t>‹#›</a:t>
            </a:fld>
            <a:endParaRPr lang="nl-NL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060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nl-NL" smtClean="0">
                <a:solidFill>
                  <a:srgbClr val="595959"/>
                </a:solidFill>
              </a:rPr>
              <a:pPr/>
              <a:t>27-1-2016</a:t>
            </a:fld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nl-NL" smtClean="0">
                <a:solidFill>
                  <a:srgbClr val="595959"/>
                </a:solidFill>
              </a:rPr>
              <a:pPr/>
              <a:t>‹#›</a:t>
            </a:fld>
            <a:endParaRPr lang="nl-NL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18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ee afbeeldingen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prstClr val="white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nl-NL" smtClean="0">
                <a:solidFill>
                  <a:srgbClr val="595959"/>
                </a:solidFill>
              </a:rPr>
              <a:pPr/>
              <a:t>27-1-2016</a:t>
            </a:fld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nl-NL" smtClean="0">
                <a:solidFill>
                  <a:srgbClr val="595959"/>
                </a:solidFill>
              </a:rPr>
              <a:pPr/>
              <a:t>‹#›</a:t>
            </a:fld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10" name="Rechthoek 9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prstClr val="white"/>
              </a:solidFill>
            </a:endParaRPr>
          </a:p>
        </p:txBody>
      </p:sp>
      <p:sp>
        <p:nvSpPr>
          <p:cNvPr id="11" name="Rechthoek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prstClr val="white"/>
              </a:solidFill>
            </a:endParaRPr>
          </a:p>
        </p:txBody>
      </p:sp>
      <p:sp>
        <p:nvSpPr>
          <p:cNvPr id="12" name="Rechthoek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prstClr val="white"/>
              </a:solidFill>
            </a:endParaRPr>
          </a:p>
        </p:txBody>
      </p:sp>
      <p:sp>
        <p:nvSpPr>
          <p:cNvPr id="13" name="Tijdelijke aanduiding voor tekst 3"/>
          <p:cNvSpPr>
            <a:spLocks noGrp="1"/>
          </p:cNvSpPr>
          <p:nvPr>
            <p:ph type="body" sz="half" idx="14"/>
          </p:nvPr>
        </p:nvSpPr>
        <p:spPr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2954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NL" dirty="0"/>
          </a:p>
        </p:txBody>
      </p:sp>
      <p:sp>
        <p:nvSpPr>
          <p:cNvPr id="8" name="Tijdelijke aanduiding voor afbeelding 2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1008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nl-NL" smtClean="0">
                <a:solidFill>
                  <a:srgbClr val="595959"/>
                </a:solidFill>
              </a:rPr>
              <a:pPr/>
              <a:t>27-1-2016</a:t>
            </a:fld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nl-NL" smtClean="0">
                <a:solidFill>
                  <a:srgbClr val="595959"/>
                </a:solidFill>
              </a:rPr>
              <a:pPr/>
              <a:t>‹#›</a:t>
            </a:fld>
            <a:endParaRPr lang="nl-NL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6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prstClr val="white"/>
              </a:solidFill>
            </a:endParaRPr>
          </a:p>
        </p:txBody>
      </p:sp>
      <p:sp>
        <p:nvSpPr>
          <p:cNvPr id="8" name="Rechthoek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prstClr val="white"/>
              </a:solidFill>
            </a:endParaRPr>
          </a:p>
        </p:txBody>
      </p:sp>
      <p:sp>
        <p:nvSpPr>
          <p:cNvPr id="9" name="Rechthoek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prstClr val="white"/>
              </a:solidFill>
            </a:endParaRPr>
          </a:p>
        </p:txBody>
      </p:sp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nl-NL" smtClean="0">
                <a:solidFill>
                  <a:srgbClr val="595959"/>
                </a:solidFill>
              </a:rPr>
              <a:pPr/>
              <a:t>27-1-2016</a:t>
            </a:fld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nl-NL" smtClean="0">
                <a:solidFill>
                  <a:srgbClr val="595959"/>
                </a:solidFill>
              </a:rPr>
              <a:pPr/>
              <a:t>‹#›</a:t>
            </a:fld>
            <a:endParaRPr lang="nl-NL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31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rije v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7" name="Vrije v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8" name="Vrije v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0609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nl-NL" smtClean="0">
                <a:solidFill>
                  <a:srgbClr val="595959"/>
                </a:solidFill>
              </a:rPr>
              <a:pPr/>
              <a:t>27-1-2016</a:t>
            </a:fld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nl-NL" smtClean="0">
                <a:solidFill>
                  <a:srgbClr val="595959"/>
                </a:solidFill>
              </a:rPr>
              <a:pPr/>
              <a:t>‹#›</a:t>
            </a:fld>
            <a:endParaRPr lang="nl-NL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59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11" name="Vrije v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12" name="Vrije v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  <p:sp>
        <p:nvSpPr>
          <p:cNvPr id="15" name="Tijdelijke aanduiding voor afbeelding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op het pictogram als u een afbeelding wilt toevoegen</a:t>
            </a:r>
            <a:endParaRPr lang="nl-NL" dirty="0"/>
          </a:p>
        </p:txBody>
      </p:sp>
      <p:sp>
        <p:nvSpPr>
          <p:cNvPr id="16" name="Instructies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nl-NL" sz="1200" b="1" i="1" dirty="0">
                <a:solidFill>
                  <a:prstClr val="white"/>
                </a:solidFill>
                <a:latin typeface="Arial"/>
                <a:cs typeface="Arial"/>
              </a:rPr>
              <a:t>OPMERKING:</a:t>
            </a:r>
          </a:p>
          <a:p>
            <a:r>
              <a:rPr lang="nl-NL" sz="1200" i="1" dirty="0" err="1">
                <a:solidFill>
                  <a:prstClr val="white"/>
                </a:solidFill>
                <a:latin typeface="Arial"/>
                <a:cs typeface="Arial"/>
              </a:rPr>
              <a:t>To</a:t>
            </a:r>
            <a:r>
              <a:rPr lang="nl-NL" sz="1200" i="1" dirty="0">
                <a:solidFill>
                  <a:prstClr val="white"/>
                </a:solidFill>
                <a:latin typeface="Arial"/>
                <a:cs typeface="Arial"/>
              </a:rPr>
              <a:t> change the  image on </a:t>
            </a:r>
            <a:r>
              <a:rPr lang="nl-NL" sz="1200" i="1" dirty="0" err="1">
                <a:solidFill>
                  <a:prstClr val="white"/>
                </a:solidFill>
                <a:latin typeface="Arial"/>
                <a:cs typeface="Arial"/>
              </a:rPr>
              <a:t>this</a:t>
            </a:r>
            <a:r>
              <a:rPr lang="nl-NL" sz="1200" i="1" dirty="0">
                <a:solidFill>
                  <a:prstClr val="white"/>
                </a:solidFill>
                <a:latin typeface="Arial"/>
                <a:cs typeface="Arial"/>
              </a:rPr>
              <a:t> slide, select the picture </a:t>
            </a:r>
            <a:r>
              <a:rPr lang="nl-NL" sz="1200" i="1" dirty="0" err="1">
                <a:solidFill>
                  <a:prstClr val="white"/>
                </a:solidFill>
                <a:latin typeface="Arial"/>
                <a:cs typeface="Arial"/>
              </a:rPr>
              <a:t>and</a:t>
            </a:r>
            <a:r>
              <a:rPr lang="nl-NL" sz="1200" i="1" dirty="0">
                <a:solidFill>
                  <a:prstClr val="white"/>
                </a:solidFill>
                <a:latin typeface="Arial"/>
                <a:cs typeface="Arial"/>
              </a:rPr>
              <a:t> delete it. Klik vervolgens in de tijdelijke aanduiding op het pictogram Afbeeldingen om uw eigen afbeelding in te voegen.</a:t>
            </a:r>
          </a:p>
        </p:txBody>
      </p:sp>
    </p:spTree>
    <p:extLst>
      <p:ext uri="{BB962C8B-B14F-4D97-AF65-F5344CB8AC3E}">
        <p14:creationId xmlns:p14="http://schemas.microsoft.com/office/powerpoint/2010/main" val="113012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11" name="Vrije v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12" name="Vrije v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  <p:sp>
        <p:nvSpPr>
          <p:cNvPr id="15" name="Tijdelijke aanduiding voor afbeelding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op het pictogram als u een afbeelding wilt toevoegen</a:t>
            </a:r>
            <a:endParaRPr lang="nl-NL" dirty="0"/>
          </a:p>
        </p:txBody>
      </p:sp>
      <p:sp>
        <p:nvSpPr>
          <p:cNvPr id="16" name="Instructies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nl-NL" sz="1200" b="1" i="1" dirty="0">
                <a:solidFill>
                  <a:prstClr val="white"/>
                </a:solidFill>
                <a:latin typeface="Arial"/>
                <a:cs typeface="Arial"/>
              </a:rPr>
              <a:t>OPMERKING:</a:t>
            </a:r>
          </a:p>
          <a:p>
            <a:r>
              <a:rPr lang="nl-NL" sz="1200" i="1" dirty="0" err="1">
                <a:solidFill>
                  <a:prstClr val="white"/>
                </a:solidFill>
                <a:latin typeface="Arial"/>
                <a:cs typeface="Arial"/>
              </a:rPr>
              <a:t>To</a:t>
            </a:r>
            <a:r>
              <a:rPr lang="nl-NL" sz="1200" i="1" dirty="0">
                <a:solidFill>
                  <a:prstClr val="white"/>
                </a:solidFill>
                <a:latin typeface="Arial"/>
                <a:cs typeface="Arial"/>
              </a:rPr>
              <a:t> change the  image on </a:t>
            </a:r>
            <a:r>
              <a:rPr lang="nl-NL" sz="1200" i="1" dirty="0" err="1">
                <a:solidFill>
                  <a:prstClr val="white"/>
                </a:solidFill>
                <a:latin typeface="Arial"/>
                <a:cs typeface="Arial"/>
              </a:rPr>
              <a:t>this</a:t>
            </a:r>
            <a:r>
              <a:rPr lang="nl-NL" sz="1200" i="1" dirty="0">
                <a:solidFill>
                  <a:prstClr val="white"/>
                </a:solidFill>
                <a:latin typeface="Arial"/>
                <a:cs typeface="Arial"/>
              </a:rPr>
              <a:t> slide, select the picture </a:t>
            </a:r>
            <a:r>
              <a:rPr lang="nl-NL" sz="1200" i="1" dirty="0" err="1">
                <a:solidFill>
                  <a:prstClr val="white"/>
                </a:solidFill>
                <a:latin typeface="Arial"/>
                <a:cs typeface="Arial"/>
              </a:rPr>
              <a:t>and</a:t>
            </a:r>
            <a:r>
              <a:rPr lang="nl-NL" sz="1200" i="1" dirty="0">
                <a:solidFill>
                  <a:prstClr val="white"/>
                </a:solidFill>
                <a:latin typeface="Arial"/>
                <a:cs typeface="Arial"/>
              </a:rPr>
              <a:t> delete it. Klik vervolgens in de tijdelijke aanduiding op het pictogram Afbeeldingen om uw eigen afbeelding in te voegen.</a:t>
            </a:r>
          </a:p>
        </p:txBody>
      </p:sp>
    </p:spTree>
    <p:extLst>
      <p:ext uri="{BB962C8B-B14F-4D97-AF65-F5344CB8AC3E}">
        <p14:creationId xmlns:p14="http://schemas.microsoft.com/office/powerpoint/2010/main" val="3415297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8" name="Vrije v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9" name="Vrije v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10" name="Vrije v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4289870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nl-NL" smtClean="0">
                <a:solidFill>
                  <a:srgbClr val="595959"/>
                </a:solidFill>
              </a:rPr>
              <a:pPr/>
              <a:t>27-1-2016</a:t>
            </a:fld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nl-NL" smtClean="0">
                <a:solidFill>
                  <a:srgbClr val="595959"/>
                </a:solidFill>
              </a:rPr>
              <a:pPr/>
              <a:t>‹#›</a:t>
            </a:fld>
            <a:endParaRPr lang="nl-NL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82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76300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nl-NL" smtClean="0">
                <a:solidFill>
                  <a:srgbClr val="595959"/>
                </a:solidFill>
              </a:rPr>
              <a:pPr/>
              <a:t>27-1-2016</a:t>
            </a:fld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nl-NL" smtClean="0">
                <a:solidFill>
                  <a:srgbClr val="595959"/>
                </a:solidFill>
              </a:rPr>
              <a:pPr/>
              <a:t>‹#›</a:t>
            </a:fld>
            <a:endParaRPr lang="nl-NL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25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nl-NL" smtClean="0">
                <a:solidFill>
                  <a:srgbClr val="595959"/>
                </a:solidFill>
              </a:rPr>
              <a:pPr/>
              <a:t>27-1-2016</a:t>
            </a:fld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nl-NL" smtClean="0">
                <a:solidFill>
                  <a:srgbClr val="595959"/>
                </a:solidFill>
              </a:rPr>
              <a:pPr/>
              <a:t>‹#›</a:t>
            </a:fld>
            <a:endParaRPr lang="nl-NL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96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nl-NL" smtClean="0">
                <a:solidFill>
                  <a:srgbClr val="595959"/>
                </a:solidFill>
              </a:rPr>
              <a:pPr/>
              <a:t>27-1-2016</a:t>
            </a:fld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nl-NL" smtClean="0">
                <a:solidFill>
                  <a:srgbClr val="595959"/>
                </a:solidFill>
              </a:rPr>
              <a:pPr/>
              <a:t>‹#›</a:t>
            </a:fld>
            <a:endParaRPr lang="nl-NL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48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nl-NL" smtClean="0">
                <a:solidFill>
                  <a:srgbClr val="595959"/>
                </a:solidFill>
              </a:rPr>
              <a:pPr/>
              <a:t>27-1-2016</a:t>
            </a:fld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nl-NL" smtClean="0">
                <a:solidFill>
                  <a:srgbClr val="595959"/>
                </a:solidFill>
              </a:rPr>
              <a:pPr/>
              <a:t>‹#›</a:t>
            </a:fld>
            <a:endParaRPr lang="nl-NL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28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nl-NL" smtClean="0">
                <a:solidFill>
                  <a:srgbClr val="595959"/>
                </a:solidFill>
              </a:rPr>
              <a:pPr/>
              <a:t>27-1-2016</a:t>
            </a:fld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nl-NL" smtClean="0">
                <a:solidFill>
                  <a:srgbClr val="595959"/>
                </a:solidFill>
              </a:rPr>
              <a:pPr/>
              <a:t>‹#›</a:t>
            </a:fld>
            <a:endParaRPr lang="nl-NL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39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ee afbeeldingen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prstClr val="white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nl-NL" smtClean="0">
                <a:solidFill>
                  <a:srgbClr val="595959"/>
                </a:solidFill>
              </a:rPr>
              <a:pPr/>
              <a:t>27-1-2016</a:t>
            </a:fld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nl-NL" smtClean="0">
                <a:solidFill>
                  <a:srgbClr val="595959"/>
                </a:solidFill>
              </a:rPr>
              <a:pPr/>
              <a:t>‹#›</a:t>
            </a:fld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10" name="Rechthoek 9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prstClr val="white"/>
              </a:solidFill>
            </a:endParaRPr>
          </a:p>
        </p:txBody>
      </p:sp>
      <p:sp>
        <p:nvSpPr>
          <p:cNvPr id="11" name="Rechthoek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prstClr val="white"/>
              </a:solidFill>
            </a:endParaRPr>
          </a:p>
        </p:txBody>
      </p:sp>
      <p:sp>
        <p:nvSpPr>
          <p:cNvPr id="12" name="Rechthoek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prstClr val="white"/>
              </a:solidFill>
            </a:endParaRPr>
          </a:p>
        </p:txBody>
      </p:sp>
      <p:sp>
        <p:nvSpPr>
          <p:cNvPr id="13" name="Tijdelijke aanduiding voor tekst 3"/>
          <p:cNvSpPr>
            <a:spLocks noGrp="1"/>
          </p:cNvSpPr>
          <p:nvPr>
            <p:ph type="body" sz="half" idx="14"/>
          </p:nvPr>
        </p:nvSpPr>
        <p:spPr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2954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NL" dirty="0"/>
          </a:p>
        </p:txBody>
      </p:sp>
      <p:sp>
        <p:nvSpPr>
          <p:cNvPr id="8" name="Tijdelijke aanduiding voor afbeelding 2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6154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nl-NL" smtClean="0">
                <a:solidFill>
                  <a:srgbClr val="595959"/>
                </a:solidFill>
              </a:rPr>
              <a:pPr/>
              <a:t>27-1-2016</a:t>
            </a:fld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nl-NL" smtClean="0">
                <a:solidFill>
                  <a:srgbClr val="595959"/>
                </a:solidFill>
              </a:rPr>
              <a:pPr/>
              <a:t>‹#›</a:t>
            </a:fld>
            <a:endParaRPr lang="nl-NL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53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prstClr val="white"/>
              </a:solidFill>
            </a:endParaRPr>
          </a:p>
        </p:txBody>
      </p:sp>
      <p:sp>
        <p:nvSpPr>
          <p:cNvPr id="8" name="Rechthoek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prstClr val="white"/>
              </a:solidFill>
            </a:endParaRPr>
          </a:p>
        </p:txBody>
      </p:sp>
      <p:sp>
        <p:nvSpPr>
          <p:cNvPr id="9" name="Rechthoek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prstClr val="white"/>
              </a:solidFill>
            </a:endParaRPr>
          </a:p>
        </p:txBody>
      </p:sp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nl-NL" smtClean="0">
                <a:solidFill>
                  <a:srgbClr val="595959"/>
                </a:solidFill>
              </a:rPr>
              <a:pPr/>
              <a:t>27-1-2016</a:t>
            </a:fld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nl-NL" smtClean="0">
                <a:solidFill>
                  <a:srgbClr val="595959"/>
                </a:solidFill>
              </a:rPr>
              <a:pPr/>
              <a:t>‹#›</a:t>
            </a:fld>
            <a:endParaRPr lang="nl-NL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15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8" name="Vrije v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9" name="Vrije v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10" name="Vrije v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6507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nl-NL" smtClean="0">
                <a:solidFill>
                  <a:srgbClr val="595959"/>
                </a:solidFill>
              </a:rPr>
              <a:pPr/>
              <a:t>27-1-2016</a:t>
            </a:fld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nl-NL" smtClean="0">
                <a:solidFill>
                  <a:srgbClr val="595959"/>
                </a:solidFill>
              </a:rPr>
              <a:pPr/>
              <a:t>‹#›</a:t>
            </a:fld>
            <a:endParaRPr lang="nl-NL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84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76300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nl-NL" smtClean="0">
                <a:solidFill>
                  <a:srgbClr val="595959"/>
                </a:solidFill>
              </a:rPr>
              <a:pPr/>
              <a:t>27-1-2016</a:t>
            </a:fld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nl-NL" smtClean="0">
                <a:solidFill>
                  <a:srgbClr val="595959"/>
                </a:solidFill>
              </a:rPr>
              <a:pPr/>
              <a:t>‹#›</a:t>
            </a:fld>
            <a:endParaRPr lang="nl-NL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05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nl-NL" smtClean="0">
                <a:solidFill>
                  <a:srgbClr val="595959"/>
                </a:solidFill>
              </a:rPr>
              <a:pPr/>
              <a:t>27-1-2016</a:t>
            </a:fld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nl-NL" smtClean="0">
                <a:solidFill>
                  <a:srgbClr val="595959"/>
                </a:solidFill>
              </a:rPr>
              <a:pPr/>
              <a:t>‹#›</a:t>
            </a:fld>
            <a:endParaRPr lang="nl-NL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62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nl-NL" smtClean="0">
                <a:solidFill>
                  <a:srgbClr val="595959"/>
                </a:solidFill>
              </a:rPr>
              <a:pPr/>
              <a:t>27-1-2016</a:t>
            </a:fld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nl-NL" smtClean="0">
                <a:solidFill>
                  <a:srgbClr val="595959"/>
                </a:solidFill>
              </a:rPr>
              <a:pPr/>
              <a:t>‹#›</a:t>
            </a:fld>
            <a:endParaRPr lang="nl-NL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5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nl-NL" smtClean="0">
                <a:solidFill>
                  <a:srgbClr val="595959"/>
                </a:solidFill>
              </a:rPr>
              <a:pPr/>
              <a:t>27-1-2016</a:t>
            </a:fld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nl-NL" smtClean="0">
                <a:solidFill>
                  <a:srgbClr val="595959"/>
                </a:solidFill>
              </a:rPr>
              <a:pPr/>
              <a:t>‹#›</a:t>
            </a:fld>
            <a:endParaRPr lang="nl-NL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09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prstClr val="white"/>
              </a:solidFill>
            </a:endParaRPr>
          </a:p>
        </p:txBody>
      </p:sp>
      <p:sp>
        <p:nvSpPr>
          <p:cNvPr id="8" name="Rechthoek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prstClr val="white"/>
              </a:solidFill>
            </a:endParaRPr>
          </a:p>
        </p:txBody>
      </p:sp>
      <p:sp>
        <p:nvSpPr>
          <p:cNvPr id="9" name="Rechthoek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prstClr val="white"/>
              </a:solidFill>
            </a:endParaRPr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nl-NL" smtClean="0">
                <a:solidFill>
                  <a:srgbClr val="595959"/>
                </a:solidFill>
              </a:rPr>
              <a:pPr/>
              <a:t>27-1-2016</a:t>
            </a:fld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nl-NL" smtClean="0">
                <a:solidFill>
                  <a:srgbClr val="595959"/>
                </a:solidFill>
              </a:rPr>
              <a:pPr/>
              <a:t>‹#›</a:t>
            </a:fld>
            <a:endParaRPr lang="nl-NL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215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prstClr val="white"/>
              </a:solidFill>
            </a:endParaRPr>
          </a:p>
        </p:txBody>
      </p:sp>
      <p:sp>
        <p:nvSpPr>
          <p:cNvPr id="8" name="Rechthoek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prstClr val="white"/>
              </a:solidFill>
            </a:endParaRPr>
          </a:p>
        </p:txBody>
      </p:sp>
      <p:sp>
        <p:nvSpPr>
          <p:cNvPr id="9" name="Rechthoek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prstClr val="white"/>
              </a:solidFill>
            </a:endParaRPr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nl-NL" smtClean="0">
                <a:solidFill>
                  <a:srgbClr val="595959"/>
                </a:solidFill>
              </a:rPr>
              <a:pPr/>
              <a:t>27-1-2016</a:t>
            </a:fld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nl-NL" smtClean="0">
                <a:solidFill>
                  <a:srgbClr val="595959"/>
                </a:solidFill>
              </a:rPr>
              <a:pPr/>
              <a:t>‹#›</a:t>
            </a:fld>
            <a:endParaRPr lang="nl-NL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769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prstClr val="white"/>
              </a:solidFill>
            </a:endParaRPr>
          </a:p>
        </p:txBody>
      </p:sp>
      <p:sp>
        <p:nvSpPr>
          <p:cNvPr id="8" name="Rechthoek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prstClr val="white"/>
              </a:solidFill>
            </a:endParaRPr>
          </a:p>
        </p:txBody>
      </p:sp>
      <p:sp>
        <p:nvSpPr>
          <p:cNvPr id="9" name="Rechthoek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prstClr val="white"/>
              </a:solidFill>
            </a:endParaRPr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nl-NL" smtClean="0">
                <a:solidFill>
                  <a:srgbClr val="595959"/>
                </a:solidFill>
              </a:rPr>
              <a:pPr/>
              <a:t>27-1-2016</a:t>
            </a:fld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nl-NL" smtClean="0">
                <a:solidFill>
                  <a:srgbClr val="595959"/>
                </a:solidFill>
              </a:rPr>
              <a:pPr/>
              <a:t>‹#›</a:t>
            </a:fld>
            <a:endParaRPr lang="nl-NL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950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95401" y="558131"/>
            <a:ext cx="5120640" cy="256032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nl-NL" dirty="0" smtClean="0">
                <a:solidFill>
                  <a:srgbClr val="595959"/>
                </a:solidFill>
                <a:latin typeface="Book Antiqua"/>
              </a:rPr>
              <a:t>Trivia game with WCF</a:t>
            </a:r>
            <a:endParaRPr lang="nl-NL" sz="4000" b="0" i="0" dirty="0">
              <a:solidFill>
                <a:srgbClr val="595959"/>
              </a:solidFill>
              <a:latin typeface="Book Antiqua"/>
              <a:ea typeface="+mj-ea"/>
              <a:cs typeface="+mj-cs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295401" y="3240505"/>
            <a:ext cx="5120640" cy="293169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nl-NL" sz="2400" b="0" i="0" dirty="0" smtClean="0"/>
              <a:t>Group 6</a:t>
            </a:r>
          </a:p>
          <a:p>
            <a:pPr marL="0" indent="0" algn="l">
              <a:buNone/>
            </a:pPr>
            <a:r>
              <a:rPr lang="nl-NL" sz="1800" dirty="0" smtClean="0"/>
              <a:t>George Vasileiadis</a:t>
            </a:r>
          </a:p>
          <a:p>
            <a:pPr marL="0" indent="0" algn="l">
              <a:buNone/>
            </a:pPr>
            <a:r>
              <a:rPr lang="nl-NL" sz="1800" dirty="0" smtClean="0"/>
              <a:t>Todor Tsekov</a:t>
            </a:r>
          </a:p>
          <a:p>
            <a:pPr marL="0" indent="0" algn="l">
              <a:buNone/>
            </a:pPr>
            <a:r>
              <a:rPr lang="nl-NL" sz="1800" dirty="0" smtClean="0"/>
              <a:t>Lin Jiefan</a:t>
            </a:r>
          </a:p>
        </p:txBody>
      </p:sp>
      <p:pic>
        <p:nvPicPr>
          <p:cNvPr id="5" name="Tijdelijke aanduiding voor afbeelding 4" descr="City street with motion blur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1363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nl-NL" dirty="0" smtClean="0">
                <a:latin typeface="Book Antiqua"/>
              </a:rPr>
              <a:t>Agenda</a:t>
            </a:r>
            <a:endParaRPr lang="nl-NL" sz="3200" b="0" i="0" dirty="0">
              <a:solidFill>
                <a:schemeClr val="bg1"/>
              </a:solidFill>
              <a:latin typeface="Book Antiqua"/>
              <a:ea typeface="+mj-ea"/>
              <a:cs typeface="+mj-cs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295400" y="1828800"/>
            <a:ext cx="9601200" cy="4812632"/>
          </a:xfrm>
        </p:spPr>
        <p:txBody>
          <a:bodyPr>
            <a:normAutofit/>
          </a:bodyPr>
          <a:lstStyle/>
          <a:p>
            <a:pPr>
              <a:buClr>
                <a:srgbClr val="595959"/>
              </a:buClr>
            </a:pPr>
            <a:r>
              <a:rPr lang="nl-NL" dirty="0" smtClean="0">
                <a:solidFill>
                  <a:srgbClr val="595959"/>
                </a:solidFill>
                <a:latin typeface="Book Antiqua"/>
              </a:rPr>
              <a:t>The game</a:t>
            </a:r>
            <a:endParaRPr lang="nl-NL" sz="2400" b="0" i="0" dirty="0" smtClean="0">
              <a:solidFill>
                <a:srgbClr val="595959"/>
              </a:solidFill>
              <a:latin typeface="Book Antiqua"/>
            </a:endParaRPr>
          </a:p>
          <a:p>
            <a:pPr>
              <a:buClr>
                <a:srgbClr val="595959"/>
              </a:buClr>
              <a:buFont typeface="Arial"/>
              <a:buChar char="•"/>
            </a:pPr>
            <a:r>
              <a:rPr lang="nl-NL" dirty="0" smtClean="0">
                <a:solidFill>
                  <a:srgbClr val="595959"/>
                </a:solidFill>
              </a:rPr>
              <a:t>Architecture </a:t>
            </a:r>
          </a:p>
          <a:p>
            <a:pPr>
              <a:buClr>
                <a:srgbClr val="595959"/>
              </a:buClr>
              <a:buFont typeface="Arial"/>
              <a:buChar char="•"/>
            </a:pPr>
            <a:r>
              <a:rPr lang="nl-NL" dirty="0" smtClean="0">
                <a:solidFill>
                  <a:srgbClr val="595959"/>
                </a:solidFill>
              </a:rPr>
              <a:t>Class diagram</a:t>
            </a:r>
          </a:p>
          <a:p>
            <a:pPr>
              <a:buClr>
                <a:srgbClr val="595959"/>
              </a:buClr>
              <a:buFont typeface="Arial"/>
              <a:buChar char="•"/>
            </a:pPr>
            <a:r>
              <a:rPr lang="nl-NL" dirty="0" smtClean="0">
                <a:solidFill>
                  <a:srgbClr val="595959"/>
                </a:solidFill>
              </a:rPr>
              <a:t>Demo</a:t>
            </a:r>
            <a:endParaRPr lang="nl-NL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nl-NL" dirty="0" smtClean="0">
                <a:latin typeface="Book Antiqua"/>
              </a:rPr>
              <a:t>The game</a:t>
            </a:r>
            <a:endParaRPr lang="nl-NL" sz="3200" b="0" i="0" dirty="0">
              <a:solidFill>
                <a:schemeClr val="bg1"/>
              </a:solidFill>
              <a:latin typeface="Book Antiqua"/>
              <a:ea typeface="+mj-ea"/>
              <a:cs typeface="+mj-cs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677" y="1578278"/>
            <a:ext cx="8076646" cy="499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80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nl-NL" dirty="0" smtClean="0">
                <a:latin typeface="Book Antiqua"/>
              </a:rPr>
              <a:t>Architecture</a:t>
            </a:r>
            <a:endParaRPr lang="nl-NL" sz="3200" b="0" i="0" dirty="0">
              <a:solidFill>
                <a:schemeClr val="bg1"/>
              </a:solidFill>
              <a:latin typeface="Book Antiqua"/>
              <a:ea typeface="+mj-ea"/>
              <a:cs typeface="+mj-cs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827" y="1766169"/>
            <a:ext cx="8852346" cy="4813300"/>
          </a:xfrm>
        </p:spPr>
      </p:pic>
    </p:spTree>
    <p:extLst>
      <p:ext uri="{BB962C8B-B14F-4D97-AF65-F5344CB8AC3E}">
        <p14:creationId xmlns:p14="http://schemas.microsoft.com/office/powerpoint/2010/main" val="230635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nl-NL" dirty="0" smtClean="0">
                <a:latin typeface="Book Antiqua"/>
              </a:rPr>
              <a:t>Class diagram</a:t>
            </a:r>
            <a:endParaRPr lang="nl-NL" sz="3200" b="0" i="0" dirty="0">
              <a:solidFill>
                <a:schemeClr val="bg1"/>
              </a:solidFill>
              <a:latin typeface="Book Antiqua"/>
              <a:ea typeface="+mj-ea"/>
              <a:cs typeface="+mj-cs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52" y="1836180"/>
            <a:ext cx="10694095" cy="4758773"/>
          </a:xfrm>
        </p:spPr>
      </p:pic>
    </p:spTree>
    <p:extLst>
      <p:ext uri="{BB962C8B-B14F-4D97-AF65-F5344CB8AC3E}">
        <p14:creationId xmlns:p14="http://schemas.microsoft.com/office/powerpoint/2010/main" val="77000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nl-NL" dirty="0" smtClean="0">
                <a:latin typeface="Book Antiqua"/>
              </a:rPr>
              <a:t>Demo time!</a:t>
            </a:r>
            <a:endParaRPr lang="nl-NL" sz="3200" b="0" i="0" dirty="0">
              <a:solidFill>
                <a:schemeClr val="bg1"/>
              </a:solidFill>
              <a:latin typeface="Book Antiqua"/>
              <a:ea typeface="+mj-ea"/>
              <a:cs typeface="+mj-cs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295400" y="1828800"/>
            <a:ext cx="9601200" cy="4812632"/>
          </a:xfrm>
        </p:spPr>
        <p:txBody>
          <a:bodyPr>
            <a:normAutofit/>
          </a:bodyPr>
          <a:lstStyle/>
          <a:p>
            <a:pPr>
              <a:buClr>
                <a:srgbClr val="595959"/>
              </a:buClr>
            </a:pPr>
            <a:endParaRPr lang="nl-NL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88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Direction_16x9_TP103431346" id="{0BCCA30C-BF7A-4F20-B249-22DE16E2D95A}" vid="{3F7668AB-9866-49E4-9597-5AF9C285C5AD}"/>
    </a:ext>
  </a:extLst>
</a:theme>
</file>

<file path=ppt/theme/theme2.xml><?xml version="1.0" encoding="utf-8"?>
<a:theme xmlns:a="http://schemas.openxmlformats.org/drawingml/2006/main" name="1_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Direction_16x9_TP103431346" id="{0BCCA30C-BF7A-4F20-B249-22DE16E2D95A}" vid="{3F7668AB-9866-49E4-9597-5AF9C285C5AD}"/>
    </a:ext>
  </a:extLst>
</a:theme>
</file>

<file path=ppt/theme/theme3.xml><?xml version="1.0" encoding="utf-8"?>
<a:theme xmlns:a="http://schemas.openxmlformats.org/drawingml/2006/main" name="2_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Direction_16x9_TP103431346" id="{0BCCA30C-BF7A-4F20-B249-22DE16E2D95A}" vid="{3F7668AB-9866-49E4-9597-5AF9C285C5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27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Book Antiqua</vt:lpstr>
      <vt:lpstr>Sales Direction 16X9</vt:lpstr>
      <vt:lpstr>1_Sales Direction 16X9</vt:lpstr>
      <vt:lpstr>2_Sales Direction 16X9</vt:lpstr>
      <vt:lpstr>Trivia game with WCF</vt:lpstr>
      <vt:lpstr>Agenda</vt:lpstr>
      <vt:lpstr>The game</vt:lpstr>
      <vt:lpstr>Architecture</vt:lpstr>
      <vt:lpstr>Class diagram</vt:lpstr>
      <vt:lpstr>Demo time!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Trivia game with WCF</dc:title>
  <dc:creator>George Vasileiadis</dc:creator>
  <cp:lastModifiedBy>George Vasileiadis</cp:lastModifiedBy>
  <cp:revision>6</cp:revision>
  <dcterms:created xsi:type="dcterms:W3CDTF">2016-01-27T10:48:54Z</dcterms:created>
  <dcterms:modified xsi:type="dcterms:W3CDTF">2016-01-27T13:14:21Z</dcterms:modified>
</cp:coreProperties>
</file>