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  <p:sldMasterId id="2147483734" r:id="rId3"/>
    <p:sldMasterId id="214748375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87" r:id="rId6"/>
    <p:sldId id="258" r:id="rId7"/>
    <p:sldId id="637" r:id="rId8"/>
    <p:sldId id="638" r:id="rId9"/>
    <p:sldId id="261" r:id="rId10"/>
    <p:sldId id="269" r:id="rId11"/>
    <p:sldId id="636" r:id="rId12"/>
    <p:sldId id="262" r:id="rId13"/>
    <p:sldId id="263" r:id="rId14"/>
    <p:sldId id="264" r:id="rId15"/>
    <p:sldId id="634" r:id="rId16"/>
    <p:sldId id="635" r:id="rId17"/>
    <p:sldId id="268" r:id="rId18"/>
    <p:sldId id="270" r:id="rId19"/>
    <p:sldId id="271" r:id="rId20"/>
    <p:sldId id="614" r:id="rId21"/>
    <p:sldId id="615" r:id="rId22"/>
    <p:sldId id="272" r:id="rId23"/>
    <p:sldId id="278" r:id="rId24"/>
    <p:sldId id="280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42FEBD-26D1-436B-AC56-7EC5DB266A07}">
          <p14:sldIdLst>
            <p14:sldId id="256"/>
            <p14:sldId id="287"/>
            <p14:sldId id="258"/>
          </p14:sldIdLst>
        </p14:section>
        <p14:section name="Partners" id="{783DEDEE-CB4E-429E-AF53-A548D51732E9}">
          <p14:sldIdLst>
            <p14:sldId id="637"/>
            <p14:sldId id="638"/>
          </p14:sldIdLst>
        </p14:section>
        <p14:section name="Introduction" id="{7C2F6FA8-27CD-4EF1-BCC5-C3CA6958A557}">
          <p14:sldIdLst>
            <p14:sldId id="261"/>
            <p14:sldId id="269"/>
            <p14:sldId id="636"/>
            <p14:sldId id="262"/>
            <p14:sldId id="263"/>
          </p14:sldIdLst>
        </p14:section>
        <p14:section name="Trainers and Team" id="{2EE8BF26-A732-457D-9965-28337059A8FB}">
          <p14:sldIdLst>
            <p14:sldId id="264"/>
            <p14:sldId id="634"/>
            <p14:sldId id="635"/>
          </p14:sldIdLst>
        </p14:section>
        <p14:section name="Course Objectives" id="{0A29C37D-6F4E-4A6F-90D3-669657AC39A8}">
          <p14:sldIdLst>
            <p14:sldId id="268"/>
            <p14:sldId id="270"/>
            <p14:sldId id="271"/>
            <p14:sldId id="614"/>
            <p14:sldId id="615"/>
            <p14:sldId id="272"/>
          </p14:sldIdLst>
        </p14:section>
        <p14:section name="Conclusion" id="{8EC75E86-77E3-4EF2-A234-DFD9FF50D827}">
          <p14:sldIdLst>
            <p14:sldId id="278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000000"/>
    <a:srgbClr val="234465"/>
    <a:srgbClr val="00B050"/>
    <a:srgbClr val="44A9F8"/>
    <a:srgbClr val="444444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5214" autoAdjust="0"/>
  </p:normalViewPr>
  <p:slideViewPr>
    <p:cSldViewPr showGuides="1">
      <p:cViewPr varScale="1">
        <p:scale>
          <a:sx n="66" d="100"/>
          <a:sy n="66" d="100"/>
        </p:scale>
        <p:origin x="588" y="7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4.1.2023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91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A60B9B-6854-4B44-B1D2-B2FE037A1C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9223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4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549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1635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9245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5237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849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5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515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2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764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2489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22328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9191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0271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4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82136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11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3566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32429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158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4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4491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1304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5948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84980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0671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5870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1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23083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796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128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#!/List/ByCategory/307/JS-Advanced-Exams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forum/categories/19/" TargetMode="External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7.jpe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0.jpg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21" y="1212344"/>
            <a:ext cx="10965303" cy="882654"/>
          </a:xfrm>
        </p:spPr>
        <p:txBody>
          <a:bodyPr>
            <a:normAutofit/>
          </a:bodyPr>
          <a:lstStyle/>
          <a:p>
            <a:r>
              <a:rPr lang="en-US" sz="4000" b="1" dirty="0"/>
              <a:t>Course Introduction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887"/>
            <a:ext cx="12097731" cy="882654"/>
          </a:xfrm>
        </p:spPr>
        <p:txBody>
          <a:bodyPr>
            <a:noAutofit/>
          </a:bodyPr>
          <a:lstStyle/>
          <a:p>
            <a:r>
              <a:rPr lang="en-US" sz="5400" dirty="0"/>
              <a:t>JavaScript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01885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4876" y="4689000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876" y="501457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C75A333-5C91-412E-9C84-4E59CC74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7" y="2192731"/>
            <a:ext cx="2305546" cy="2305546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noProof="1"/>
              <a:t>Advanced Functions</a:t>
            </a:r>
            <a:endParaRPr lang="bg-BG" noProof="1"/>
          </a:p>
          <a:p>
            <a:pPr>
              <a:buAutoNum type="arabicPeriod" startAt="6"/>
            </a:pPr>
            <a:r>
              <a:rPr lang="en-US" dirty="0"/>
              <a:t>Unit Testing</a:t>
            </a:r>
          </a:p>
          <a:p>
            <a:pPr>
              <a:buAutoNum type="arabicPeriod" startAt="6"/>
            </a:pPr>
            <a:r>
              <a:rPr lang="en-US" noProof="1"/>
              <a:t>Classes</a:t>
            </a:r>
          </a:p>
          <a:p>
            <a:pPr>
              <a:buAutoNum type="arabicPeriod" startAt="6"/>
            </a:pPr>
            <a:r>
              <a:rPr lang="en-US" noProof="1"/>
              <a:t>Prototypes and Inheritance</a:t>
            </a:r>
          </a:p>
          <a:p>
            <a:pPr>
              <a:buAutoNum type="arabicPeriod" startAt="6"/>
            </a:pPr>
            <a:r>
              <a:rPr lang="en-US" noProof="1"/>
              <a:t>Workshop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7D744-4DFA-4BB7-BC33-7110E32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8200500" cy="55292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Senior technical trainer</a:t>
            </a:r>
            <a:r>
              <a:rPr lang="en-US" dirty="0"/>
              <a:t> with </a:t>
            </a:r>
            <a:r>
              <a:rPr lang="bg-BG" b="1" dirty="0"/>
              <a:t>6</a:t>
            </a:r>
            <a:r>
              <a:rPr lang="en-US" b="1" dirty="0" smtClean="0"/>
              <a:t> </a:t>
            </a:r>
            <a:r>
              <a:rPr lang="en-US" b="1" dirty="0"/>
              <a:t>years </a:t>
            </a:r>
            <a:r>
              <a:rPr lang="en-US" dirty="0"/>
              <a:t>experience in the IT </a:t>
            </a:r>
            <a:r>
              <a:rPr lang="en-US" dirty="0" smtClean="0"/>
              <a:t>field</a:t>
            </a:r>
          </a:p>
          <a:p>
            <a:r>
              <a:rPr lang="en-US" dirty="0"/>
              <a:t>Front-End Instructor at </a:t>
            </a:r>
            <a:r>
              <a:rPr lang="en-US" dirty="0" err="1"/>
              <a:t>Amusnet</a:t>
            </a:r>
            <a:r>
              <a:rPr lang="en-US" dirty="0"/>
              <a:t> Interactive</a:t>
            </a:r>
          </a:p>
          <a:p>
            <a:r>
              <a:rPr lang="en-US" dirty="0"/>
              <a:t>Former </a:t>
            </a:r>
            <a:r>
              <a:rPr lang="en-US" b="1" dirty="0" smtClean="0"/>
              <a:t>Head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b="1" dirty="0"/>
              <a:t>R&amp;D Unit </a:t>
            </a:r>
            <a:r>
              <a:rPr lang="en-US" dirty="0"/>
              <a:t>at Software University</a:t>
            </a:r>
          </a:p>
          <a:p>
            <a:r>
              <a:rPr lang="en-US" dirty="0"/>
              <a:t>Former </a:t>
            </a:r>
            <a:r>
              <a:rPr lang="en-US" b="1" dirty="0"/>
              <a:t>Director</a:t>
            </a:r>
            <a:r>
              <a:rPr lang="en-US" dirty="0"/>
              <a:t> of the </a:t>
            </a:r>
            <a:r>
              <a:rPr lang="en-US" b="1" dirty="0"/>
              <a:t>Education Department </a:t>
            </a:r>
          </a:p>
          <a:p>
            <a:r>
              <a:rPr lang="en-US" dirty="0"/>
              <a:t>JavaScript enthusiast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125C8-0749-4131-A0D4-C958C0E3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Viktor Kostadinov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063193-DE8E-4D8A-9108-D253C02D4E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1000" y="1944000"/>
            <a:ext cx="2880000" cy="28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564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 smtClean="0"/>
              <a:t>Dimitar Krastanov</a:t>
            </a:r>
            <a:endParaRPr lang="en-US" noProof="1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E33F344-3DB3-4C8D-B793-6013C7BF1613}"/>
              </a:ext>
            </a:extLst>
          </p:cNvPr>
          <p:cNvSpPr txBox="1">
            <a:spLocks/>
          </p:cNvSpPr>
          <p:nvPr/>
        </p:nvSpPr>
        <p:spPr>
          <a:xfrm>
            <a:off x="457200" y="1524001"/>
            <a:ext cx="7483842" cy="4587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CDD051B-A392-4BC7-A984-A08FCA3F74A7}"/>
              </a:ext>
            </a:extLst>
          </p:cNvPr>
          <p:cNvSpPr txBox="1">
            <a:spLocks/>
          </p:cNvSpPr>
          <p:nvPr/>
        </p:nvSpPr>
        <p:spPr>
          <a:xfrm>
            <a:off x="-85151" y="1378528"/>
            <a:ext cx="8309959" cy="512847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62970" lvl="2" indent="-360363" latinLnBrk="0"/>
            <a:r>
              <a:rPr lang="en-US" sz="3200" dirty="0"/>
              <a:t>3</a:t>
            </a:r>
            <a:r>
              <a:rPr lang="en-US" sz="3200" dirty="0" smtClean="0"/>
              <a:t> </a:t>
            </a:r>
            <a:r>
              <a:rPr lang="en-US" sz="3200" dirty="0"/>
              <a:t>years of experience as a </a:t>
            </a:r>
            <a:r>
              <a:rPr lang="en-US" sz="3200" b="1" dirty="0" smtClean="0"/>
              <a:t>Trainer </a:t>
            </a:r>
            <a:r>
              <a:rPr lang="en-US" sz="3200" dirty="0"/>
              <a:t>at </a:t>
            </a:r>
            <a:r>
              <a:rPr lang="en-US" sz="3200" b="1" dirty="0"/>
              <a:t>Software University </a:t>
            </a:r>
            <a:endParaRPr lang="en-US" sz="3200" b="1" dirty="0" smtClean="0"/>
          </a:p>
          <a:p>
            <a:pPr marL="1162970" lvl="2" indent="-360363" latinLnBrk="0"/>
            <a:r>
              <a:rPr lang="en-US" sz="3400" b="1" dirty="0">
                <a:solidFill>
                  <a:srgbClr val="234465"/>
                </a:solidFill>
              </a:rPr>
              <a:t> Front-End </a:t>
            </a: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Developer </a:t>
            </a:r>
            <a:r>
              <a:rPr kumimoji="0" lang="en-GB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</a:t>
            </a:r>
            <a:r>
              <a:rPr kumimoji="0" lang="bg-BG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Mobile Wave Solutions</a:t>
            </a:r>
          </a:p>
          <a:p>
            <a:pPr marL="1162970" lvl="2" indent="-360363" latinLnBrk="0"/>
            <a:r>
              <a:rPr lang="en-US" sz="3400" dirty="0" smtClean="0">
                <a:solidFill>
                  <a:srgbClr val="234465"/>
                </a:solidFill>
                <a:latin typeface="Calibri"/>
              </a:rPr>
              <a:t>Interests in </a:t>
            </a:r>
            <a:r>
              <a:rPr lang="en-US" sz="3400" b="1" dirty="0">
                <a:solidFill>
                  <a:srgbClr val="234465"/>
                </a:solidFill>
              </a:rPr>
              <a:t>Full Stack </a:t>
            </a:r>
            <a:r>
              <a:rPr lang="en-US" sz="3400" b="1" dirty="0" smtClean="0">
                <a:solidFill>
                  <a:srgbClr val="234465"/>
                </a:solidFill>
              </a:rPr>
              <a:t>Development</a:t>
            </a:r>
            <a:endParaRPr kumimoji="0" lang="en-US" sz="3400" b="1" i="0" u="none" strike="noStrike" kern="1200" cap="none" spc="0" normalizeH="0" baseline="0" noProof="0" dirty="0" smtClean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</a:endParaRPr>
          </a:p>
          <a:p>
            <a:pPr marL="1162970" marR="0" lvl="2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3200" dirty="0" smtClean="0">
                <a:ea typeface="+mn-lt"/>
                <a:cs typeface="+mn-lt"/>
              </a:rPr>
              <a:t>Experience </a:t>
            </a:r>
            <a:r>
              <a:rPr lang="en-US" sz="3200" dirty="0">
                <a:ea typeface="+mn-lt"/>
                <a:cs typeface="+mn-lt"/>
              </a:rPr>
              <a:t>with </a:t>
            </a: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</a:t>
            </a: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3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ReactJS</a:t>
            </a: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3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TypeScript</a:t>
            </a:r>
            <a:r>
              <a:rPr kumimoji="0" lang="bg-BG" sz="3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bg-BG" sz="32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3CC060C-ED0B-4F7E-9F65-C75C50762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78FD10-306A-42D6-AA6E-7F1CD057ADE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759" y="2169000"/>
            <a:ext cx="3232234" cy="25504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3657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091000" y="1120775"/>
            <a:ext cx="9904150" cy="5546725"/>
          </a:xfrm>
        </p:spPr>
        <p:txBody>
          <a:bodyPr>
            <a:normAutofit/>
          </a:bodyPr>
          <a:lstStyle/>
          <a:p>
            <a:r>
              <a:rPr lang="en-US" dirty="0"/>
              <a:t>Structure: </a:t>
            </a:r>
            <a:r>
              <a:rPr lang="en-US" b="1" dirty="0">
                <a:solidFill>
                  <a:schemeClr val="bg1"/>
                </a:solidFill>
              </a:rPr>
              <a:t>3 problems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4 hours</a:t>
            </a:r>
          </a:p>
          <a:p>
            <a:r>
              <a:rPr lang="en-US" dirty="0"/>
              <a:t>Exam: </a:t>
            </a:r>
            <a:r>
              <a:rPr lang="en-US" b="1" dirty="0" smtClean="0">
                <a:solidFill>
                  <a:schemeClr val="bg1"/>
                </a:solidFill>
              </a:rPr>
              <a:t>18 Feb 2023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Retake: </a:t>
            </a:r>
            <a:r>
              <a:rPr lang="en-US" b="1" dirty="0">
                <a:solidFill>
                  <a:schemeClr val="bg1"/>
                </a:solidFill>
              </a:rPr>
              <a:t>5</a:t>
            </a:r>
            <a:r>
              <a:rPr lang="en-US" b="1" dirty="0" smtClean="0">
                <a:solidFill>
                  <a:schemeClr val="bg1"/>
                </a:solidFill>
              </a:rPr>
              <a:t> Apr 2023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Problems description: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002" y="1269000"/>
            <a:ext cx="2788014" cy="2863705"/>
          </a:xfrm>
          <a:prstGeom prst="rect">
            <a:avLst/>
          </a:prstGeom>
        </p:spPr>
      </p:pic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B36F9F65-CA8B-40DB-B9EF-B9922516C367}"/>
              </a:ext>
            </a:extLst>
          </p:cNvPr>
          <p:cNvSpPr/>
          <p:nvPr/>
        </p:nvSpPr>
        <p:spPr>
          <a:xfrm>
            <a:off x="9355397" y="4557050"/>
            <a:ext cx="252322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Link to Exams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Advanced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384968" y="5382861"/>
            <a:ext cx="3285626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Apr 2023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Apr 2023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935650" y="5382861"/>
            <a:ext cx="1815350" cy="791139"/>
            <a:chOff x="7129188" y="5186411"/>
            <a:chExt cx="1815350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129194" y="5186411"/>
              <a:ext cx="1815344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129188" y="5366536"/>
              <a:ext cx="1815350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Apr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236396"/>
            <a:ext cx="3015000" cy="69291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0386" y="1683431"/>
            <a:ext cx="3015000" cy="552963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381170" y="1683432"/>
            <a:ext cx="3285626" cy="1238735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Jan 2023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 Feb 2023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935656" y="1686157"/>
            <a:ext cx="4816371" cy="1236012"/>
            <a:chOff x="7214556" y="1922272"/>
            <a:chExt cx="5069969" cy="123601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10.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71706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928855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86002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643149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1500296" y="192227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18.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AD35FC-6F18-4DFB-AF47-54F5C764DA75}"/>
                </a:ext>
              </a:extLst>
            </p:cNvPr>
            <p:cNvSpPr/>
            <p:nvPr/>
          </p:nvSpPr>
          <p:spPr bwMode="auto">
            <a:xfrm>
              <a:off x="9786000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Feb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291000" y="3516831"/>
            <a:ext cx="3014386" cy="552963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2883C5-0284-40B8-915E-7A301B5D3539}"/>
              </a:ext>
            </a:extLst>
          </p:cNvPr>
          <p:cNvSpPr/>
          <p:nvPr/>
        </p:nvSpPr>
        <p:spPr bwMode="auto">
          <a:xfrm>
            <a:off x="290694" y="4069794"/>
            <a:ext cx="3015000" cy="6687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381477" y="3516831"/>
            <a:ext cx="3285626" cy="1238734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21. Feb 2023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 Apr 202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935964" y="3518580"/>
            <a:ext cx="4817373" cy="1236012"/>
            <a:chOff x="6835660" y="4209853"/>
            <a:chExt cx="5155640" cy="123601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bg-BG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92817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49964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407111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264259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121407" y="4209853"/>
              <a:ext cx="869893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01.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60" y="4834853"/>
              <a:ext cx="7842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Feb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7692812" y="4834853"/>
              <a:ext cx="3355676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DDB626C-D44B-4A0E-A52D-78CAD94BEB9C}"/>
                </a:ext>
              </a:extLst>
            </p:cNvPr>
            <p:cNvSpPr/>
            <p:nvPr/>
          </p:nvSpPr>
          <p:spPr bwMode="auto">
            <a:xfrm>
              <a:off x="11121402" y="4834853"/>
              <a:ext cx="869898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Apr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2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5083500" y="2393258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4476000" y="1784858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1998" y="6037098"/>
            <a:ext cx="9143999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rgbClr val="F2A40D"/>
                </a:solidFill>
                <a:latin typeface="Consolas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facebook.com/groups/SoftUniJavaScriptCommunity/</a:t>
            </a:r>
            <a:endParaRPr lang="en-US" sz="2200" b="1" noProof="1">
              <a:solidFill>
                <a:srgbClr val="F2A40D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59919" y="1899000"/>
            <a:ext cx="9146080" cy="54114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u="sng" noProof="1">
                <a:solidFill>
                  <a:srgbClr val="F2A40D"/>
                </a:solidFill>
                <a:latin typeface="Consolas" pitchFamily="49" charset="0"/>
              </a:rPr>
              <a:t>https://softuni.bg/trainings/3961/js-advanced-january-2023</a:t>
            </a: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914399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rgbClr val="F2A40D"/>
                </a:solidFill>
                <a:latin typeface="Consolas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softuni.bg/forum/categories/19/</a:t>
            </a:r>
            <a:endParaRPr lang="en-US" sz="2399" b="1" noProof="1">
              <a:solidFill>
                <a:srgbClr val="F2A40D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9919" y="4691742"/>
            <a:ext cx="9146079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u="sng" noProof="1" smtClean="0">
                <a:solidFill>
                  <a:srgbClr val="F2A40D"/>
                </a:solidFill>
                <a:latin typeface="Consolas" pitchFamily="49" charset="0"/>
              </a:rPr>
              <a:t>www.facebook.com/groups/JsAdvancedJanuary2023</a:t>
            </a:r>
            <a:endParaRPr lang="en-US" sz="2400" b="1" u="sng" noProof="1">
              <a:solidFill>
                <a:srgbClr val="F2A40D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2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000" y="1448104"/>
            <a:ext cx="9049234" cy="5207396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Introduction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Trainers and Team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00" y="1089000"/>
            <a:ext cx="5916372" cy="1033303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 latinLnBrk="0">
              <a:buNone/>
            </a:pPr>
            <a:endParaRPr lang="bg-BG" sz="4000" b="1" dirty="0"/>
          </a:p>
          <a:p>
            <a:pPr marL="0" indent="0" algn="ctr" latinLnBrk="0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 latinLnBrk="0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6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050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59" y="1760873"/>
            <a:ext cx="2964682" cy="1668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Advanced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Course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Extends</a:t>
            </a:r>
            <a:r>
              <a:rPr lang="en-US" sz="3800" dirty="0"/>
              <a:t> the JS Fundamentals course</a:t>
            </a:r>
          </a:p>
          <a:p>
            <a:pPr>
              <a:spcBef>
                <a:spcPts val="1800"/>
              </a:spcBef>
            </a:pPr>
            <a:r>
              <a:rPr lang="en-US" sz="3800" dirty="0"/>
              <a:t>Advanced </a:t>
            </a:r>
            <a:r>
              <a:rPr lang="en-US" sz="3800" b="1" dirty="0">
                <a:solidFill>
                  <a:schemeClr val="bg1"/>
                </a:solidFill>
              </a:rPr>
              <a:t>coding skills </a:t>
            </a:r>
            <a:r>
              <a:rPr lang="en-US" sz="3800" dirty="0"/>
              <a:t>for the JS language</a:t>
            </a:r>
          </a:p>
          <a:p>
            <a:pPr>
              <a:spcBef>
                <a:spcPts val="1800"/>
              </a:spcBef>
            </a:pPr>
            <a:r>
              <a:rPr lang="en-US" sz="3800" dirty="0"/>
              <a:t>Use contemporary </a:t>
            </a:r>
            <a:r>
              <a:rPr lang="en-US" sz="3800" b="1" dirty="0">
                <a:solidFill>
                  <a:schemeClr val="bg1"/>
                </a:solidFill>
              </a:rPr>
              <a:t>techniques</a:t>
            </a:r>
            <a:r>
              <a:rPr lang="en-US" sz="3800" dirty="0"/>
              <a:t>  and </a:t>
            </a:r>
            <a:r>
              <a:rPr lang="en-US" sz="3800" b="1" dirty="0">
                <a:solidFill>
                  <a:schemeClr val="bg1"/>
                </a:solidFill>
              </a:rPr>
              <a:t>paradigms</a:t>
            </a:r>
          </a:p>
          <a:p>
            <a:pPr>
              <a:spcBef>
                <a:spcPts val="1800"/>
              </a:spcBef>
            </a:pPr>
            <a:r>
              <a:rPr lang="en-US" sz="3800" dirty="0"/>
              <a:t>Master the </a:t>
            </a:r>
            <a:r>
              <a:rPr lang="en-US" sz="3800" b="1" dirty="0">
                <a:solidFill>
                  <a:schemeClr val="bg1"/>
                </a:solidFill>
              </a:rPr>
              <a:t>DOM API </a:t>
            </a:r>
            <a:r>
              <a:rPr lang="en-US" sz="3800" dirty="0"/>
              <a:t>and user interaction</a:t>
            </a:r>
          </a:p>
          <a:p>
            <a:pPr>
              <a:spcBef>
                <a:spcPts val="1800"/>
              </a:spcBef>
            </a:pPr>
            <a:r>
              <a:rPr lang="en-US" sz="3800" dirty="0"/>
              <a:t>Write code to solve </a:t>
            </a:r>
            <a:r>
              <a:rPr lang="en-US" sz="3800" b="1" dirty="0">
                <a:solidFill>
                  <a:schemeClr val="bg1"/>
                </a:solidFill>
              </a:rPr>
              <a:t>realistic</a:t>
            </a:r>
            <a:r>
              <a:rPr lang="en-US" sz="3800" dirty="0"/>
              <a:t> practical </a:t>
            </a:r>
            <a:r>
              <a:rPr lang="en-US" sz="3800" b="1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000" y="3960508"/>
            <a:ext cx="1591194" cy="1774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4664664-33FA-43DB-A3DE-24F85C69C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826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 Syntax, Functions and Statements</a:t>
            </a:r>
          </a:p>
          <a:p>
            <a:r>
              <a:rPr lang="en-US" noProof="1"/>
              <a:t> Arrays &amp; Matrices</a:t>
            </a:r>
          </a:p>
          <a:p>
            <a:r>
              <a:rPr lang="en-US" noProof="1"/>
              <a:t> Objects &amp; Composition</a:t>
            </a:r>
          </a:p>
          <a:p>
            <a:r>
              <a:rPr lang="en-US" noProof="1"/>
              <a:t> DOM Introduction</a:t>
            </a:r>
          </a:p>
          <a:p>
            <a:r>
              <a:rPr lang="en-US" noProof="1"/>
              <a:t> DOM Events and Manipulation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3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5968</TotalTime>
  <Words>731</Words>
  <Application>Microsoft Office PowerPoint</Application>
  <PresentationFormat>Widescreen</PresentationFormat>
  <Paragraphs>180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2_SoftUni</vt:lpstr>
      <vt:lpstr>3_SoftUni</vt:lpstr>
      <vt:lpstr>JavaScript Advanced</vt:lpstr>
      <vt:lpstr>Table of Contents</vt:lpstr>
      <vt:lpstr>Have a Question?</vt:lpstr>
      <vt:lpstr>SoftUni Diamond Partners</vt:lpstr>
      <vt:lpstr>Educational Partners</vt:lpstr>
      <vt:lpstr>PowerPoint Presentation</vt:lpstr>
      <vt:lpstr>Course Objectives</vt:lpstr>
      <vt:lpstr>Learn to Search in Internet</vt:lpstr>
      <vt:lpstr>JS Advanced – Course Topics</vt:lpstr>
      <vt:lpstr>JS Advanced – Course Topics</vt:lpstr>
      <vt:lpstr>Trainers and Team</vt:lpstr>
      <vt:lpstr>Viktor Kostadinov</vt:lpstr>
      <vt:lpstr>Dimitar Krastanov</vt:lpstr>
      <vt:lpstr>Course Details</vt:lpstr>
      <vt:lpstr>Practical Exam</vt:lpstr>
      <vt:lpstr>Theoretical Exam</vt:lpstr>
      <vt:lpstr>JS Advanced Module Timeline</vt:lpstr>
      <vt:lpstr>Course Scoring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Advanced - Course Intro</dc:title>
  <dc:subject>Software Development</dc:subject>
  <dc:creator>Software University</dc:creator>
  <cp:keywords>JS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169</cp:revision>
  <dcterms:created xsi:type="dcterms:W3CDTF">2018-05-23T13:08:44Z</dcterms:created>
  <dcterms:modified xsi:type="dcterms:W3CDTF">2023-01-04T08:56:39Z</dcterms:modified>
  <cp:category>programming;computer programming;software development;web development</cp:category>
</cp:coreProperties>
</file>