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13" r:id="rId37"/>
    <p:sldId id="608"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1241" autoAdjust="0"/>
  </p:normalViewPr>
  <p:slideViewPr>
    <p:cSldViewPr showGuides="1">
      <p:cViewPr varScale="1">
        <p:scale>
          <a:sx n="83" d="100"/>
          <a:sy n="83" d="100"/>
        </p:scale>
        <p:origin x="792" y="9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27/09/2022</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0.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55.pn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hyperlink" Target="https://indeavr.com/" TargetMode="External"/><Relationship Id="rId17" Type="http://schemas.openxmlformats.org/officeDocument/2006/relationships/image" Target="../media/image62.png"/><Relationship Id="rId25" Type="http://schemas.openxmlformats.org/officeDocument/2006/relationships/image" Target="../media/image66.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59.png"/><Relationship Id="rId24" Type="http://schemas.openxmlformats.org/officeDocument/2006/relationships/hyperlink" Target="https://smartit.bg/" TargetMode="External"/><Relationship Id="rId5" Type="http://schemas.openxmlformats.org/officeDocument/2006/relationships/image" Target="../media/image56.png"/><Relationship Id="rId15" Type="http://schemas.openxmlformats.org/officeDocument/2006/relationships/image" Target="../media/image61.jpeg"/><Relationship Id="rId23" Type="http://schemas.openxmlformats.org/officeDocument/2006/relationships/image" Target="../media/image65.png"/><Relationship Id="rId10" Type="http://schemas.openxmlformats.org/officeDocument/2006/relationships/hyperlink" Target="https://de.draftkings.com/" TargetMode="External"/><Relationship Id="rId19" Type="http://schemas.openxmlformats.org/officeDocument/2006/relationships/image" Target="../media/image63.png"/><Relationship Id="rId4" Type="http://schemas.openxmlformats.org/officeDocument/2006/relationships/hyperlink" Target="https://www.coca-colahellenic.com/" TargetMode="External"/><Relationship Id="rId9" Type="http://schemas.openxmlformats.org/officeDocument/2006/relationships/image" Target="../media/image58.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13087</TotalTime>
  <Words>11135</Words>
  <Application>Microsoft Office PowerPoint</Application>
  <PresentationFormat>Widescreen</PresentationFormat>
  <Paragraphs>986</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Todor Borisov</cp:lastModifiedBy>
  <cp:revision>406</cp:revision>
  <dcterms:created xsi:type="dcterms:W3CDTF">2018-05-23T13:08:44Z</dcterms:created>
  <dcterms:modified xsi:type="dcterms:W3CDTF">2022-09-27T10:05:28Z</dcterms:modified>
  <cp:category>programming;computer programming;software development;web development</cp:category>
</cp:coreProperties>
</file>