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76" r:id="rId3"/>
    <p:sldId id="492" r:id="rId4"/>
    <p:sldId id="259" r:id="rId5"/>
    <p:sldId id="260" r:id="rId6"/>
    <p:sldId id="263" r:id="rId7"/>
    <p:sldId id="508" r:id="rId8"/>
    <p:sldId id="525" r:id="rId9"/>
    <p:sldId id="342" r:id="rId10"/>
    <p:sldId id="264" r:id="rId11"/>
    <p:sldId id="265" r:id="rId12"/>
    <p:sldId id="269" r:id="rId13"/>
    <p:sldId id="262" r:id="rId14"/>
    <p:sldId id="270" r:id="rId15"/>
    <p:sldId id="277" r:id="rId16"/>
    <p:sldId id="509" r:id="rId17"/>
    <p:sldId id="279" r:id="rId18"/>
    <p:sldId id="278" r:id="rId19"/>
    <p:sldId id="510" r:id="rId20"/>
    <p:sldId id="511" r:id="rId21"/>
    <p:sldId id="526" r:id="rId22"/>
    <p:sldId id="495" r:id="rId23"/>
    <p:sldId id="266" r:id="rId24"/>
    <p:sldId id="512" r:id="rId25"/>
    <p:sldId id="513" r:id="rId26"/>
    <p:sldId id="515" r:id="rId27"/>
    <p:sldId id="496" r:id="rId28"/>
    <p:sldId id="514" r:id="rId29"/>
    <p:sldId id="516" r:id="rId30"/>
    <p:sldId id="524" r:id="rId31"/>
    <p:sldId id="497" r:id="rId32"/>
    <p:sldId id="498" r:id="rId33"/>
    <p:sldId id="261" r:id="rId34"/>
    <p:sldId id="518" r:id="rId35"/>
    <p:sldId id="521" r:id="rId36"/>
    <p:sldId id="517" r:id="rId37"/>
    <p:sldId id="506" r:id="rId38"/>
    <p:sldId id="527" r:id="rId39"/>
    <p:sldId id="522" r:id="rId40"/>
    <p:sldId id="519" r:id="rId41"/>
    <p:sldId id="530" r:id="rId42"/>
    <p:sldId id="281" r:id="rId43"/>
    <p:sldId id="282" r:id="rId44"/>
    <p:sldId id="284" r:id="rId45"/>
    <p:sldId id="285" r:id="rId46"/>
    <p:sldId id="287" r:id="rId47"/>
    <p:sldId id="288" r:id="rId48"/>
    <p:sldId id="289" r:id="rId49"/>
    <p:sldId id="290" r:id="rId50"/>
    <p:sldId id="401" r:id="rId51"/>
    <p:sldId id="633" r:id="rId52"/>
    <p:sldId id="634" r:id="rId53"/>
    <p:sldId id="493" r:id="rId54"/>
    <p:sldId id="4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633"/>
            <p14:sldId id="63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C7DAE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46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17/01/2023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{</a:t>
            </a:r>
            <a:r>
              <a:rPr lang="en-US" sz="2400" dirty="0">
                <a:solidFill>
                  <a:schemeClr val="bg1"/>
                </a:solidFill>
              </a:rPr>
              <a:t>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}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'Trainer'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'Trainer'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can serve the role of </a:t>
            </a: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in JavaScript</a:t>
            </a:r>
          </a:p>
          <a:p>
            <a:pPr lvl="1"/>
            <a:r>
              <a:rPr lang="en-US" dirty="0"/>
              <a:t>The keys (property names) are </a:t>
            </a:r>
            <a:r>
              <a:rPr lang="en-US" b="1" dirty="0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 dirty="0"/>
              <a:t>Values are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to a key</a:t>
            </a:r>
            <a:endParaRPr lang="bg-BG" dirty="0"/>
          </a:p>
          <a:p>
            <a:pPr lvl="1"/>
            <a:r>
              <a:rPr lang="en-US" dirty="0"/>
              <a:t>All values should be of the </a:t>
            </a:r>
            <a:r>
              <a:rPr lang="en-US" b="1" dirty="0">
                <a:solidFill>
                  <a:srgbClr val="F2A40D"/>
                </a:solidFill>
              </a:rPr>
              <a:t>same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FA59BA-4910-40DF-BABA-48A71655333E}"/>
              </a:ext>
            </a:extLst>
          </p:cNvPr>
          <p:cNvGrpSpPr/>
          <p:nvPr/>
        </p:nvGrpSpPr>
        <p:grpSpPr>
          <a:xfrm>
            <a:off x="3352800" y="4059000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:a16="http://schemas.microsoft.com/office/drawing/2014/main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034000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092D5-2FAC-436C-A03C-7E8D3FE0CECB}"/>
              </a:ext>
            </a:extLst>
          </p:cNvPr>
          <p:cNvGrpSpPr/>
          <p:nvPr/>
        </p:nvGrpSpPr>
        <p:grpSpPr>
          <a:xfrm>
            <a:off x="7896000" y="2539214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:a16="http://schemas.microsoft.com/office/drawing/2014/main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26D04-B5C4-4616-A56E-FF5F8265312D}"/>
              </a:ext>
            </a:extLst>
          </p:cNvPr>
          <p:cNvGrpSpPr/>
          <p:nvPr/>
        </p:nvGrpSpPr>
        <p:grpSpPr>
          <a:xfrm>
            <a:off x="8211000" y="3566615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:a16="http://schemas.microsoft.com/office/drawing/2014/main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Objects in JavaScript</a:t>
            </a:r>
          </a:p>
          <a:p>
            <a:r>
              <a:rPr lang="en-US" sz="3400" dirty="0"/>
              <a:t>Objects as Associative Arrays</a:t>
            </a:r>
          </a:p>
          <a:p>
            <a:r>
              <a:rPr lang="en-US" sz="3400" dirty="0"/>
              <a:t>Methods and Context</a:t>
            </a:r>
          </a:p>
          <a:p>
            <a:r>
              <a:rPr lang="en-US" sz="3400" dirty="0"/>
              <a:t>Object Composition</a:t>
            </a:r>
          </a:p>
          <a:p>
            <a:r>
              <a:rPr lang="en-US" sz="3400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Execution context can be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 at run-time</a:t>
            </a:r>
          </a:p>
          <a:p>
            <a:r>
              <a:rPr lang="en-US" sz="3200" dirty="0"/>
              <a:t>If a function is </a:t>
            </a:r>
            <a:r>
              <a:rPr lang="en-US" sz="3200" b="1" dirty="0">
                <a:solidFill>
                  <a:schemeClr val="bg1"/>
                </a:solidFill>
              </a:rPr>
              <a:t>executed outside </a:t>
            </a:r>
            <a:r>
              <a:rPr lang="en-US" sz="3200" dirty="0"/>
              <a:t>of its parent object, it will </a:t>
            </a:r>
            <a:r>
              <a:rPr lang="en-US" sz="3200" b="1" dirty="0">
                <a:solidFill>
                  <a:schemeClr val="bg1"/>
                </a:solidFill>
              </a:rPr>
              <a:t>no longer </a:t>
            </a:r>
            <a:r>
              <a:rPr lang="en-US" sz="3200" dirty="0"/>
              <a:t>have access to the object's content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Further lessons </a:t>
            </a:r>
            <a:r>
              <a:rPr lang="en-US" sz="3200" dirty="0"/>
              <a:t>will explore more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21845" y="3159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*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by percentage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decrease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'Lopez',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:a16="http://schemas.microsoft.com/office/drawing/2014/main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methods with object references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 With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{ template: &lt;object&gt;, parts: &lt;string array&gt; }</a:t>
            </a: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:a16="http://schemas.microsoft.com/office/drawing/2014/main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on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400" dirty="0"/>
              <a:t>Print the objects as </a:t>
            </a:r>
            <a:r>
              <a:rPr lang="en-US" sz="3400" b="1" dirty="0">
                <a:solidFill>
                  <a:schemeClr val="bg1"/>
                </a:solidFill>
              </a:rPr>
              <a:t>HTML table </a:t>
            </a:r>
            <a:r>
              <a:rPr lang="en-US" sz="3400" dirty="0"/>
              <a:t>like shown below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[{"Name":"Stamat","Score":5.5},{"</a:t>
            </a:r>
            <a:r>
              <a:rPr lang="en-US" sz="2400" b="1" dirty="0" err="1">
                <a:latin typeface="Consolas" panose="020B0609020204030204" pitchFamily="49" charset="0"/>
              </a:rPr>
              <a:t>Name":"</a:t>
            </a:r>
            <a:r>
              <a:rPr lang="en-US" sz="2400" b="1" err="1">
                <a:latin typeface="Consolas" panose="020B0609020204030204" pitchFamily="49" charset="0"/>
              </a:rPr>
              <a:t>Rumen</a:t>
            </a:r>
            <a:r>
              <a:rPr lang="en-US" sz="2400" b="1">
                <a:latin typeface="Consolas" panose="020B0609020204030204" pitchFamily="49" charset="0"/>
              </a:rPr>
              <a:t>","Score</a:t>
            </a:r>
            <a:r>
              <a:rPr lang="en-US" sz="2400" b="1" dirty="0">
                <a:latin typeface="Consolas" panose="020B0609020204030204" pitchFamily="49" charset="0"/>
              </a:rPr>
              <a:t>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Stamat</a:t>
            </a:r>
            <a:r>
              <a:rPr lang="en-US" sz="2400" b="1" dirty="0">
                <a:latin typeface="Consolas" panose="020B0609020204030204" pitchFamily="49" charset="0"/>
              </a:rPr>
              <a:t>&lt;/td&gt;&lt;td</a:t>
            </a:r>
            <a:r>
              <a:rPr lang="en-US" sz="2400" b="1">
                <a:latin typeface="Consolas" panose="020B0609020204030204" pitchFamily="49" charset="0"/>
              </a:rPr>
              <a:t>&gt;5.5&lt;/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are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51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90683"/>
              </p:ext>
            </p:extLst>
          </p:nvPr>
        </p:nvGraphicFramePr>
        <p:xfrm>
          <a:off x="4247207" y="4329000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51050" y="1044000"/>
            <a:ext cx="1003616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Simple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Bracket-notation </a:t>
            </a:r>
            <a:r>
              <a:rPr lang="en-US" sz="3200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Required if the key contains a </a:t>
            </a:r>
            <a:r>
              <a:rPr lang="en-US" sz="3000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sz="3200" dirty="0"/>
              <a:t>Brackets can be used with keys as </a:t>
            </a:r>
            <a:r>
              <a:rPr lang="en-US" sz="3200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5689</TotalTime>
  <Words>3524</Words>
  <Application>Microsoft Office PowerPoint</Application>
  <PresentationFormat>Widescreen</PresentationFormat>
  <Paragraphs>588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(Body)</vt:lpstr>
      <vt:lpstr>Consolas</vt:lpstr>
      <vt:lpstr>Malgun Gothic (Body)</vt:lpstr>
      <vt:lpstr>Wingdings</vt:lpstr>
      <vt:lpstr>Wingdings 2</vt:lpstr>
      <vt:lpstr>1_SoftUni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Composing Objects with Behavior</vt:lpstr>
      <vt:lpstr>Composing Objects with Behavior</vt:lpstr>
      <vt:lpstr>Factory Functions With Reference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</cp:lastModifiedBy>
  <cp:revision>131</cp:revision>
  <dcterms:created xsi:type="dcterms:W3CDTF">2018-05-23T13:08:44Z</dcterms:created>
  <dcterms:modified xsi:type="dcterms:W3CDTF">2023-01-17T12:48:18Z</dcterms:modified>
  <cp:category>computer programming;programming;software development;software engineering</cp:category>
</cp:coreProperties>
</file>