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572" r:id="rId12"/>
    <p:sldId id="474" r:id="rId13"/>
    <p:sldId id="550" r:id="rId14"/>
    <p:sldId id="551" r:id="rId15"/>
    <p:sldId id="552" r:id="rId16"/>
    <p:sldId id="553" r:id="rId17"/>
    <p:sldId id="554" r:id="rId18"/>
    <p:sldId id="555" r:id="rId19"/>
    <p:sldId id="573" r:id="rId20"/>
    <p:sldId id="565" r:id="rId21"/>
    <p:sldId id="569" r:id="rId22"/>
    <p:sldId id="559" r:id="rId23"/>
    <p:sldId id="560" r:id="rId24"/>
    <p:sldId id="566" r:id="rId25"/>
    <p:sldId id="567" r:id="rId26"/>
    <p:sldId id="571" r:id="rId27"/>
    <p:sldId id="349" r:id="rId28"/>
    <p:sldId id="543" r:id="rId29"/>
    <p:sldId id="574" r:id="rId30"/>
    <p:sldId id="575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  <p14:sldId id="563"/>
          </p14:sldIdLst>
        </p14:section>
        <p14:section name="Interfaces" id="{6F66BED0-FBED-470B-BAD5-ACFC36FA0673}">
          <p14:sldIdLst>
            <p14:sldId id="473"/>
            <p14:sldId id="572"/>
            <p14:sldId id="474"/>
            <p14:sldId id="550"/>
            <p14:sldId id="551"/>
            <p14:sldId id="552"/>
            <p14:sldId id="553"/>
            <p14:sldId id="554"/>
            <p14:sldId id="555"/>
            <p14:sldId id="573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574"/>
            <p14:sldId id="57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8544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902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An interface 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An interface can inherit from one or more base interfaces</a:t>
            </a:r>
          </a:p>
          <a:p>
            <a:r>
              <a:rPr lang="en-US" dirty="0"/>
              <a:t>When a base type list contains a base class and interfaces, the base class must come first in the list</a:t>
            </a:r>
          </a:p>
          <a:p>
            <a:r>
              <a:rPr lang="en-US" dirty="0"/>
              <a:t>A class that implements an interface can explicitly implement members of that interface</a:t>
            </a:r>
          </a:p>
          <a:p>
            <a:pPr lvl="1"/>
            <a:r>
              <a:rPr lang="en-US" dirty="0"/>
              <a:t>An explicitly implemented member cannot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413" y="19812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84513" y="4365545"/>
            <a:ext cx="5867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79D966C-494F-4DD4-BBB0-D4A1D83B6DCA}"/>
              </a:ext>
            </a:extLst>
          </p:cNvPr>
          <p:cNvSpPr/>
          <p:nvPr/>
        </p:nvSpPr>
        <p:spPr bwMode="auto">
          <a:xfrm>
            <a:off x="5865813" y="3761713"/>
            <a:ext cx="3048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5561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89116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7254787">
            <a:off x="2046109" y="4744143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4388737">
            <a:off x="3401653" y="468696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 bwMode="auto">
          <a:xfrm rot="10800000">
            <a:off x="5090065" y="236020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41" grpId="0" animBg="1"/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29120" y="114300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595706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bg-BG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69353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Cannot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 and accessors</a:t>
            </a:r>
          </a:p>
          <a:p>
            <a:pPr lvl="1"/>
            <a:r>
              <a:rPr lang="en-US" dirty="0"/>
              <a:t>Abstract method declarations are only permitted in abstract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It is not possible to modify </a:t>
            </a:r>
            <a:r>
              <a:rPr lang="en-US" b="1" dirty="0">
                <a:solidFill>
                  <a:schemeClr val="bg1"/>
                </a:solidFill>
              </a:rPr>
              <a:t>sealed</a:t>
            </a:r>
            <a:r>
              <a:rPr lang="en-US" dirty="0"/>
              <a:t> modifier</a:t>
            </a:r>
          </a:p>
          <a:p>
            <a:r>
              <a:rPr lang="en-US" dirty="0"/>
              <a:t>Must provide implementation for all interface members</a:t>
            </a:r>
          </a:p>
          <a:p>
            <a:pPr lvl="1"/>
            <a:r>
              <a:rPr lang="en-US" dirty="0"/>
              <a:t>Implementing an interface might map the interface methods </a:t>
            </a:r>
            <a:br>
              <a:rPr lang="en-US" dirty="0"/>
            </a:br>
            <a:r>
              <a:rPr lang="en-US" dirty="0"/>
              <a:t>onto abstract methods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/>
              <a:t>Abstraction</a:t>
            </a:r>
          </a:p>
          <a:p>
            <a:r>
              <a:rPr lang="fr-FR" sz="3600"/>
              <a:t>Abstraction vs Encapsulation</a:t>
            </a:r>
          </a:p>
          <a:p>
            <a:r>
              <a:rPr lang="fr-FR" sz="3600"/>
              <a:t>Interfaces</a:t>
            </a:r>
          </a:p>
          <a:p>
            <a:r>
              <a:rPr lang="fr-FR" sz="3600"/>
              <a:t>Interfaces vs Abstract Classes </a:t>
            </a:r>
            <a:endParaRPr lang="en-GB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219200"/>
            <a:ext cx="52578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219200"/>
            <a:ext cx="7620000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423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4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8" y="836984"/>
            <a:ext cx="5300007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 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32766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2000</TotalTime>
  <Words>1814</Words>
  <Application>Microsoft Office PowerPoint</Application>
  <PresentationFormat>Custom</PresentationFormat>
  <Paragraphs>384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Interface</vt:lpstr>
      <vt:lpstr>Interface Example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Abstract class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Interfaces and Abstraction</dc:title>
  <dc:subject>C# OOP  – Practical Training Course @ SoftUni</dc:subject>
  <dc:creator>Software University Foundation</dc:creator>
  <cp:keywords>C# OOP , C#, OOP, Software University, SoftUni, programming, coding, software development, education, training, course</cp:keywords>
  <dc:description>C# OOP Course @ SoftUni – https://softuni.bg/courses/csharp-oop-basics</dc:description>
  <cp:lastModifiedBy>Atanas Atanasov</cp:lastModifiedBy>
  <cp:revision>453</cp:revision>
  <dcterms:created xsi:type="dcterms:W3CDTF">2014-01-02T17:00:34Z</dcterms:created>
  <dcterms:modified xsi:type="dcterms:W3CDTF">2019-03-25T07:43:39Z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