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D7B4A-1FB2-4BCB-BB4B-B7B98A1E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5ECCCC0-DF88-46DC-A3B3-857E8FC3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9C006D-6727-41C7-AF2A-255069D2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33A7E9-03E0-435D-9285-0E1D14A8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D14346-5774-4679-B0FC-C35508F3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6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FF56E-3EE1-44A6-8464-94DF7A18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68C9534-05EF-45BE-A8C1-8EB87E74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8E2D49-2326-4888-AAF9-99BE50E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71C35B-56D8-4EB6-8ACF-C36F75F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CCDDC1-C101-463D-9BBE-1394719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40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B0C9A24-E3E9-44BF-A870-DE706C09E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8A65210-26B5-455B-BD08-F0AF4B8F2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EDEAA5-9073-4D58-A696-C4880C7A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A9F2EC-18F8-49C3-AC79-41F82F1E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5EC86C6-1A7C-4DDC-B7EB-EA7FA01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8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37177-6F51-4710-9356-1E0DC998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152443-E2AE-45B0-932A-76CCEEFF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02574C-199B-498A-86BF-3417A89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7B23CD-CC3E-4E4B-8C68-921CB7D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C10892-067C-48AF-BCD7-CB75F453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115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4601-0FB8-40D4-A0ED-087DF6F7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41826D-655F-4B3D-9E7E-68864DB6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4B6D7F-08BA-4B51-BC7A-8067EB53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24CCA6-C00E-4717-9E3E-D541D7AD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5DBB7B-4BFB-4667-AE24-2AEED280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21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A618-17F7-4F88-8351-E7E4CDC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3C948F-C31E-4388-A2DE-C5C88C63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FD83EF-D7CC-4C0F-A5F2-A706D1E5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157B28-037E-4E26-9708-513D6BCC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46F1348-3D06-4091-8A41-5F8A3E1F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1699F8-761C-4D90-AEF1-DC43FF9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5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D7594-E306-4C0A-B5F9-92EA2FFB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8A6E79-E511-4730-9F6F-BA2BE98F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0EC657-8FC5-49D5-87F4-B3B2DC1FD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FF1377C-7A1A-409F-9D45-AE4978857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015666C-FE6E-4DB6-BC14-29FC871EA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0541979-3780-45CF-92FF-52BF0B31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3A2FAFD-EAEE-4114-86D6-15344057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83EB0BA-44B4-42FA-8E36-D938837C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84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5A50-50F0-496B-A709-863572AE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4EBF41C-47C7-4AE5-9273-7F313439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F5E5241-210C-4EED-9116-57C5CA9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79BA872-3BBF-4523-9A9C-624EB0C0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50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774B11C-5486-4F0A-BCCF-1AE8C39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9CD8D21-E3BA-4CA3-B15B-36DD7F26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7ED4326-C65F-4542-8FEE-ED7218D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028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EA707-D745-4362-81A1-E2DB1DB2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92AE47-A363-4655-883D-31BB14FD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4883D8A-A279-4BB8-A09C-E916EC13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567343-BF96-4E20-AC98-1CEE088C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0E6F7D-FC0B-43AF-A709-BFDE1CFD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BB655C5-186A-4121-90F2-0790E1B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8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3658A-8360-4F1F-99B3-0F250D59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46820EE-FCBD-40C4-8B25-839F1C843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4D4EA46-C415-4DA5-AFAF-C3CF711A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259E91-722D-4387-8A51-1511B02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0CC80F-8666-4B57-AE28-EC1DA694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B093F63-9C50-4C3C-989E-87312463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9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C03E0D7-02EF-40A5-B57C-93E581BD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214273-87BC-4493-B854-FCB14586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75CE80-8016-4417-8C4D-78DEACFE2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BB2F-87D6-4F3D-AE8C-621DA66D54DE}" type="datetimeFigureOut">
              <a:rPr lang="da-DK" smtClean="0"/>
              <a:t>29-03-2022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1CE260-E37E-4BA8-A23B-5FB5CAE66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4B1A57-BA19-4555-BDDC-24EA0FCC6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F57F-82E2-45FA-A52A-AEC9D45E59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4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4FA0A33-39E6-4BBF-85E7-D14324C9D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48287"/>
              </p:ext>
            </p:extLst>
          </p:nvPr>
        </p:nvGraphicFramePr>
        <p:xfrm>
          <a:off x="223936" y="467739"/>
          <a:ext cx="101237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70">
                  <a:extLst>
                    <a:ext uri="{9D8B030D-6E8A-4147-A177-3AD203B41FA5}">
                      <a16:colId xmlns:a16="http://schemas.microsoft.com/office/drawing/2014/main" val="1409266090"/>
                    </a:ext>
                  </a:extLst>
                </a:gridCol>
                <a:gridCol w="510147">
                  <a:extLst>
                    <a:ext uri="{9D8B030D-6E8A-4147-A177-3AD203B41FA5}">
                      <a16:colId xmlns:a16="http://schemas.microsoft.com/office/drawing/2014/main" val="1163799680"/>
                    </a:ext>
                  </a:extLst>
                </a:gridCol>
                <a:gridCol w="507181">
                  <a:extLst>
                    <a:ext uri="{9D8B030D-6E8A-4147-A177-3AD203B41FA5}">
                      <a16:colId xmlns:a16="http://schemas.microsoft.com/office/drawing/2014/main" val="3915288491"/>
                    </a:ext>
                  </a:extLst>
                </a:gridCol>
                <a:gridCol w="487291">
                  <a:extLst>
                    <a:ext uri="{9D8B030D-6E8A-4147-A177-3AD203B41FA5}">
                      <a16:colId xmlns:a16="http://schemas.microsoft.com/office/drawing/2014/main" val="2569478166"/>
                    </a:ext>
                  </a:extLst>
                </a:gridCol>
                <a:gridCol w="477346">
                  <a:extLst>
                    <a:ext uri="{9D8B030D-6E8A-4147-A177-3AD203B41FA5}">
                      <a16:colId xmlns:a16="http://schemas.microsoft.com/office/drawing/2014/main" val="1672673833"/>
                    </a:ext>
                  </a:extLst>
                </a:gridCol>
                <a:gridCol w="477346">
                  <a:extLst>
                    <a:ext uri="{9D8B030D-6E8A-4147-A177-3AD203B41FA5}">
                      <a16:colId xmlns:a16="http://schemas.microsoft.com/office/drawing/2014/main" val="1936040539"/>
                    </a:ext>
                  </a:extLst>
                </a:gridCol>
                <a:gridCol w="457458">
                  <a:extLst>
                    <a:ext uri="{9D8B030D-6E8A-4147-A177-3AD203B41FA5}">
                      <a16:colId xmlns:a16="http://schemas.microsoft.com/office/drawing/2014/main" val="1105351498"/>
                    </a:ext>
                  </a:extLst>
                </a:gridCol>
                <a:gridCol w="447511">
                  <a:extLst>
                    <a:ext uri="{9D8B030D-6E8A-4147-A177-3AD203B41FA5}">
                      <a16:colId xmlns:a16="http://schemas.microsoft.com/office/drawing/2014/main" val="3840860538"/>
                    </a:ext>
                  </a:extLst>
                </a:gridCol>
                <a:gridCol w="497236">
                  <a:extLst>
                    <a:ext uri="{9D8B030D-6E8A-4147-A177-3AD203B41FA5}">
                      <a16:colId xmlns:a16="http://schemas.microsoft.com/office/drawing/2014/main" val="2796914920"/>
                    </a:ext>
                  </a:extLst>
                </a:gridCol>
                <a:gridCol w="1919328">
                  <a:extLst>
                    <a:ext uri="{9D8B030D-6E8A-4147-A177-3AD203B41FA5}">
                      <a16:colId xmlns:a16="http://schemas.microsoft.com/office/drawing/2014/main" val="130299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Ansvarlig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55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Første møde – Plan for projekt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Alle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5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662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04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35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299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478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941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Skriv rapport, LaTeX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Alle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70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Gennemgå projekt, korrektur osv.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MMJ, MRJ,+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79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Færdigt projekt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04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4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Johansen</dc:creator>
  <cp:lastModifiedBy>Mads Johansen</cp:lastModifiedBy>
  <cp:revision>3</cp:revision>
  <dcterms:created xsi:type="dcterms:W3CDTF">2022-03-29T09:56:49Z</dcterms:created>
  <dcterms:modified xsi:type="dcterms:W3CDTF">2022-03-29T10:10:57Z</dcterms:modified>
</cp:coreProperties>
</file>