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0ed7140e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0ed7140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ed7140e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ed7140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ed7140ed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ed7140e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0ed7140ed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0ed7140e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ed7140ed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ed7140e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ed7140e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ed7140e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ed7140e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ed7140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ed7140ed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ed7140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0ed7140ed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0ed7140e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ed7140e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ed7140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ed7140e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0ed7140ed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sche afbeelding met bijschrift">
  <p:cSld name="Panoramische afbeelding met bijschrif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kolommen">
  <p:cSld name="3 kolomme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Afbeelding-kolom">
  <p:cSld name="3 Afbeelding-kol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nl-NL"/>
              <a:t>1Formule</a:t>
            </a:r>
            <a:endParaRPr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-NL"/>
              <a:t>RUSH HOUR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875" y="2051750"/>
            <a:ext cx="2025450" cy="36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>
            <p:ph idx="4294967295" type="title"/>
          </p:nvPr>
        </p:nvSpPr>
        <p:spPr>
          <a:xfrm>
            <a:off x="950911" y="7575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Implementatie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77450"/>
            <a:ext cx="3891134" cy="396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8"/>
          <p:cNvCxnSpPr/>
          <p:nvPr/>
        </p:nvCxnSpPr>
        <p:spPr>
          <a:xfrm>
            <a:off x="4065950" y="3770063"/>
            <a:ext cx="3609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" name="Google Shape;22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4250" y="2051750"/>
            <a:ext cx="4057750" cy="3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8"/>
          <p:cNvCxnSpPr/>
          <p:nvPr/>
        </p:nvCxnSpPr>
        <p:spPr>
          <a:xfrm>
            <a:off x="7123400" y="3770063"/>
            <a:ext cx="3609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>
            <a:off x="3393525" y="1301700"/>
            <a:ext cx="4254600" cy="42546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29"/>
          <p:cNvCxnSpPr>
            <a:stCxn id="235" idx="0"/>
            <a:endCxn id="235" idx="2"/>
          </p:cNvCxnSpPr>
          <p:nvPr/>
        </p:nvCxnSpPr>
        <p:spPr>
          <a:xfrm>
            <a:off x="5520825" y="1301700"/>
            <a:ext cx="0" cy="4254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9"/>
          <p:cNvCxnSpPr>
            <a:stCxn id="235" idx="1"/>
          </p:cNvCxnSpPr>
          <p:nvPr/>
        </p:nvCxnSpPr>
        <p:spPr>
          <a:xfrm>
            <a:off x="3393525" y="3429000"/>
            <a:ext cx="42546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9"/>
          <p:cNvSpPr/>
          <p:nvPr/>
        </p:nvSpPr>
        <p:spPr>
          <a:xfrm>
            <a:off x="3727825" y="4269775"/>
            <a:ext cx="1549800" cy="6078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5764025" y="4269775"/>
            <a:ext cx="1549800" cy="6078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3727825" y="2092275"/>
            <a:ext cx="1549800" cy="607800"/>
          </a:xfrm>
          <a:prstGeom prst="rect">
            <a:avLst/>
          </a:prstGeom>
          <a:solidFill>
            <a:srgbClr val="FF99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6128625" y="2055825"/>
            <a:ext cx="58350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Exit</a:t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2" name="Google Shape;242;p29"/>
          <p:cNvCxnSpPr/>
          <p:nvPr/>
        </p:nvCxnSpPr>
        <p:spPr>
          <a:xfrm>
            <a:off x="4679925" y="2420950"/>
            <a:ext cx="1448700" cy="36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9"/>
          <p:cNvCxnSpPr/>
          <p:nvPr/>
        </p:nvCxnSpPr>
        <p:spPr>
          <a:xfrm>
            <a:off x="4679925" y="2502450"/>
            <a:ext cx="0" cy="1498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9"/>
          <p:cNvCxnSpPr/>
          <p:nvPr/>
        </p:nvCxnSpPr>
        <p:spPr>
          <a:xfrm rot="10800000">
            <a:off x="5075825" y="4350400"/>
            <a:ext cx="1458000" cy="54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9"/>
          <p:cNvCxnSpPr/>
          <p:nvPr/>
        </p:nvCxnSpPr>
        <p:spPr>
          <a:xfrm rot="10800000">
            <a:off x="6538925" y="2857000"/>
            <a:ext cx="0" cy="1498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9"/>
          <p:cNvCxnSpPr/>
          <p:nvPr/>
        </p:nvCxnSpPr>
        <p:spPr>
          <a:xfrm rot="-5400000">
            <a:off x="3062713" y="3603688"/>
            <a:ext cx="1458000" cy="54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9"/>
          <p:cNvCxnSpPr/>
          <p:nvPr/>
        </p:nvCxnSpPr>
        <p:spPr>
          <a:xfrm rot="10800000">
            <a:off x="5404263" y="4432563"/>
            <a:ext cx="0" cy="1498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/>
        </p:nvSpPr>
        <p:spPr>
          <a:xfrm>
            <a:off x="1540650" y="3180825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0"/>
          <p:cNvGrpSpPr/>
          <p:nvPr/>
        </p:nvGrpSpPr>
        <p:grpSpPr>
          <a:xfrm>
            <a:off x="125124" y="2799100"/>
            <a:ext cx="2314693" cy="1200300"/>
            <a:chOff x="11632774" y="3626625"/>
            <a:chExt cx="2314693" cy="1200300"/>
          </a:xfrm>
        </p:grpSpPr>
        <p:sp>
          <p:nvSpPr>
            <p:cNvPr id="254" name="Google Shape;254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" name="Google Shape;255;p30"/>
            <p:cNvCxnSpPr>
              <a:stCxn id="254" idx="0"/>
              <a:endCxn id="254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30"/>
            <p:cNvCxnSpPr>
              <a:stCxn id="254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" name="Google Shape;257;p30"/>
            <p:cNvSpPr/>
            <p:nvPr/>
          </p:nvSpPr>
          <p:spPr>
            <a:xfrm>
              <a:off x="11727080" y="446391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12301489" y="446391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1727080" y="384964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261" name="Google Shape;261;p30"/>
          <p:cNvCxnSpPr/>
          <p:nvPr/>
        </p:nvCxnSpPr>
        <p:spPr>
          <a:xfrm flipH="1" rot="10800000">
            <a:off x="1798411" y="2277386"/>
            <a:ext cx="1089000" cy="1089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0"/>
          <p:cNvCxnSpPr/>
          <p:nvPr/>
        </p:nvCxnSpPr>
        <p:spPr>
          <a:xfrm>
            <a:off x="1747386" y="3366386"/>
            <a:ext cx="1125900" cy="1125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0"/>
          <p:cNvSpPr/>
          <p:nvPr/>
        </p:nvSpPr>
        <p:spPr>
          <a:xfrm>
            <a:off x="2655400" y="2036575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2655400" y="4265650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2183774" y="618475"/>
            <a:ext cx="2314693" cy="1200300"/>
            <a:chOff x="11632774" y="3626625"/>
            <a:chExt cx="2314693" cy="1200300"/>
          </a:xfrm>
        </p:grpSpPr>
        <p:sp>
          <p:nvSpPr>
            <p:cNvPr id="266" name="Google Shape;266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30"/>
            <p:cNvCxnSpPr>
              <a:stCxn id="266" idx="0"/>
              <a:endCxn id="266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30"/>
            <p:cNvCxnSpPr>
              <a:stCxn id="266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30"/>
            <p:cNvSpPr/>
            <p:nvPr/>
          </p:nvSpPr>
          <p:spPr>
            <a:xfrm>
              <a:off x="11727080" y="446391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2328239" y="384964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1727080" y="384964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73" name="Google Shape;273;p30"/>
          <p:cNvGrpSpPr/>
          <p:nvPr/>
        </p:nvGrpSpPr>
        <p:grpSpPr>
          <a:xfrm>
            <a:off x="12948899" y="4265650"/>
            <a:ext cx="2314693" cy="1200300"/>
            <a:chOff x="11632774" y="3626625"/>
            <a:chExt cx="2314693" cy="1200300"/>
          </a:xfrm>
        </p:grpSpPr>
        <p:sp>
          <p:nvSpPr>
            <p:cNvPr id="274" name="Google Shape;274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p30"/>
            <p:cNvCxnSpPr>
              <a:stCxn id="274" idx="0"/>
              <a:endCxn id="274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30"/>
            <p:cNvCxnSpPr>
              <a:stCxn id="274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" name="Google Shape;277;p30"/>
            <p:cNvSpPr/>
            <p:nvPr/>
          </p:nvSpPr>
          <p:spPr>
            <a:xfrm>
              <a:off x="11727080" y="446391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12301489" y="446391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11727080" y="384964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1" name="Google Shape;281;p30"/>
          <p:cNvGrpSpPr/>
          <p:nvPr/>
        </p:nvGrpSpPr>
        <p:grpSpPr>
          <a:xfrm>
            <a:off x="2183774" y="4792925"/>
            <a:ext cx="2314693" cy="1200300"/>
            <a:chOff x="11632774" y="3626625"/>
            <a:chExt cx="2314693" cy="1200300"/>
          </a:xfrm>
        </p:grpSpPr>
        <p:sp>
          <p:nvSpPr>
            <p:cNvPr id="282" name="Google Shape;282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" name="Google Shape;283;p30"/>
            <p:cNvCxnSpPr>
              <a:stCxn id="282" idx="0"/>
              <a:endCxn id="282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>
              <a:stCxn id="282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" name="Google Shape;285;p30"/>
            <p:cNvSpPr/>
            <p:nvPr/>
          </p:nvSpPr>
          <p:spPr>
            <a:xfrm>
              <a:off x="11727080" y="446391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2301489" y="446391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2301505" y="38597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289" name="Google Shape;289;p30"/>
          <p:cNvCxnSpPr/>
          <p:nvPr/>
        </p:nvCxnSpPr>
        <p:spPr>
          <a:xfrm rot="10800000">
            <a:off x="2889425" y="2259475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0"/>
          <p:cNvSpPr/>
          <p:nvPr/>
        </p:nvSpPr>
        <p:spPr>
          <a:xfrm>
            <a:off x="4144975" y="2036575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30"/>
          <p:cNvCxnSpPr/>
          <p:nvPr/>
        </p:nvCxnSpPr>
        <p:spPr>
          <a:xfrm rot="10800000">
            <a:off x="2797125" y="4488550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0"/>
          <p:cNvSpPr/>
          <p:nvPr/>
        </p:nvSpPr>
        <p:spPr>
          <a:xfrm>
            <a:off x="4052675" y="4265650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30"/>
          <p:cNvCxnSpPr/>
          <p:nvPr/>
        </p:nvCxnSpPr>
        <p:spPr>
          <a:xfrm rot="10800000">
            <a:off x="4144975" y="4488550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0"/>
          <p:cNvSpPr/>
          <p:nvPr/>
        </p:nvSpPr>
        <p:spPr>
          <a:xfrm>
            <a:off x="5400525" y="4265650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0"/>
          <p:cNvCxnSpPr/>
          <p:nvPr/>
        </p:nvCxnSpPr>
        <p:spPr>
          <a:xfrm rot="10800000">
            <a:off x="4296925" y="4488550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/>
          <p:nvPr/>
        </p:nvCxnSpPr>
        <p:spPr>
          <a:xfrm rot="10800000">
            <a:off x="5677875" y="4488550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0"/>
          <p:cNvSpPr/>
          <p:nvPr/>
        </p:nvSpPr>
        <p:spPr>
          <a:xfrm>
            <a:off x="6933425" y="4265650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 rot="10800000">
            <a:off x="7102325" y="4492275"/>
            <a:ext cx="260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0"/>
          <p:cNvCxnSpPr/>
          <p:nvPr/>
        </p:nvCxnSpPr>
        <p:spPr>
          <a:xfrm rot="10800000">
            <a:off x="4236725" y="2259475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0"/>
          <p:cNvSpPr/>
          <p:nvPr/>
        </p:nvSpPr>
        <p:spPr>
          <a:xfrm>
            <a:off x="5492275" y="2036575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30"/>
          <p:cNvCxnSpPr/>
          <p:nvPr/>
        </p:nvCxnSpPr>
        <p:spPr>
          <a:xfrm rot="10800000">
            <a:off x="4388675" y="2259475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0"/>
          <p:cNvCxnSpPr/>
          <p:nvPr/>
        </p:nvCxnSpPr>
        <p:spPr>
          <a:xfrm rot="10800000">
            <a:off x="5769625" y="2259475"/>
            <a:ext cx="13473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0"/>
          <p:cNvSpPr/>
          <p:nvPr/>
        </p:nvSpPr>
        <p:spPr>
          <a:xfrm>
            <a:off x="7025175" y="2036575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30"/>
          <p:cNvCxnSpPr>
            <a:stCxn id="305" idx="6"/>
            <a:endCxn id="303" idx="6"/>
          </p:cNvCxnSpPr>
          <p:nvPr/>
        </p:nvCxnSpPr>
        <p:spPr>
          <a:xfrm rot="10800000">
            <a:off x="7470975" y="2259463"/>
            <a:ext cx="2447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0"/>
          <p:cNvSpPr/>
          <p:nvPr/>
        </p:nvSpPr>
        <p:spPr>
          <a:xfrm>
            <a:off x="9472275" y="2036563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30"/>
          <p:cNvGrpSpPr/>
          <p:nvPr/>
        </p:nvGrpSpPr>
        <p:grpSpPr>
          <a:xfrm>
            <a:off x="3753024" y="618475"/>
            <a:ext cx="2314693" cy="1200300"/>
            <a:chOff x="11632774" y="3626625"/>
            <a:chExt cx="2314693" cy="1200300"/>
          </a:xfrm>
        </p:grpSpPr>
        <p:sp>
          <p:nvSpPr>
            <p:cNvPr id="307" name="Google Shape;307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" name="Google Shape;308;p30"/>
            <p:cNvCxnSpPr>
              <a:stCxn id="307" idx="0"/>
              <a:endCxn id="307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30"/>
            <p:cNvCxnSpPr>
              <a:stCxn id="307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30"/>
            <p:cNvSpPr/>
            <p:nvPr/>
          </p:nvSpPr>
          <p:spPr>
            <a:xfrm>
              <a:off x="12328255" y="448196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2328239" y="384964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727080" y="384964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5194174" y="618475"/>
            <a:ext cx="2314693" cy="1200300"/>
            <a:chOff x="11632774" y="3626625"/>
            <a:chExt cx="2314693" cy="1200300"/>
          </a:xfrm>
        </p:grpSpPr>
        <p:sp>
          <p:nvSpPr>
            <p:cNvPr id="315" name="Google Shape;315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" name="Google Shape;316;p30"/>
            <p:cNvCxnSpPr>
              <a:stCxn id="315" idx="0"/>
              <a:endCxn id="315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30"/>
            <p:cNvCxnSpPr>
              <a:stCxn id="315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30"/>
            <p:cNvSpPr/>
            <p:nvPr/>
          </p:nvSpPr>
          <p:spPr>
            <a:xfrm>
              <a:off x="12328255" y="448196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2328239" y="384964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00205" y="44819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22" name="Google Shape;322;p30"/>
          <p:cNvGrpSpPr/>
          <p:nvPr/>
        </p:nvGrpSpPr>
        <p:grpSpPr>
          <a:xfrm>
            <a:off x="6634274" y="593375"/>
            <a:ext cx="2314693" cy="1200300"/>
            <a:chOff x="11632774" y="3626625"/>
            <a:chExt cx="2314693" cy="1200300"/>
          </a:xfrm>
        </p:grpSpPr>
        <p:sp>
          <p:nvSpPr>
            <p:cNvPr id="323" name="Google Shape;323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4" name="Google Shape;324;p30"/>
            <p:cNvCxnSpPr>
              <a:stCxn id="323" idx="0"/>
              <a:endCxn id="323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30"/>
            <p:cNvCxnSpPr>
              <a:stCxn id="323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30"/>
            <p:cNvSpPr/>
            <p:nvPr/>
          </p:nvSpPr>
          <p:spPr>
            <a:xfrm>
              <a:off x="12328255" y="448196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718639" y="384964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700205" y="44819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30" name="Google Shape;330;p30"/>
          <p:cNvGrpSpPr/>
          <p:nvPr/>
        </p:nvGrpSpPr>
        <p:grpSpPr>
          <a:xfrm>
            <a:off x="10379449" y="1581375"/>
            <a:ext cx="2314693" cy="1200300"/>
            <a:chOff x="11632774" y="3626625"/>
            <a:chExt cx="2314693" cy="1200300"/>
          </a:xfrm>
        </p:grpSpPr>
        <p:sp>
          <p:nvSpPr>
            <p:cNvPr id="331" name="Google Shape;331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" name="Google Shape;332;p30"/>
            <p:cNvCxnSpPr>
              <a:stCxn id="331" idx="0"/>
              <a:endCxn id="331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30"/>
            <p:cNvCxnSpPr>
              <a:stCxn id="331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" name="Google Shape;334;p30"/>
            <p:cNvSpPr/>
            <p:nvPr/>
          </p:nvSpPr>
          <p:spPr>
            <a:xfrm>
              <a:off x="12328255" y="387236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1718639" y="384964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1700205" y="44819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38" name="Google Shape;338;p30"/>
          <p:cNvSpPr/>
          <p:nvPr/>
        </p:nvSpPr>
        <p:spPr>
          <a:xfrm>
            <a:off x="9472275" y="4265638"/>
            <a:ext cx="445800" cy="44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3631574" y="4792925"/>
            <a:ext cx="2314693" cy="1200300"/>
            <a:chOff x="11632774" y="3626625"/>
            <a:chExt cx="2314693" cy="1200300"/>
          </a:xfrm>
        </p:grpSpPr>
        <p:sp>
          <p:nvSpPr>
            <p:cNvPr id="340" name="Google Shape;340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" name="Google Shape;341;p30"/>
            <p:cNvCxnSpPr>
              <a:stCxn id="340" idx="0"/>
              <a:endCxn id="340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30"/>
            <p:cNvCxnSpPr>
              <a:stCxn id="340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3" name="Google Shape;343;p30"/>
            <p:cNvSpPr/>
            <p:nvPr/>
          </p:nvSpPr>
          <p:spPr>
            <a:xfrm>
              <a:off x="11727080" y="3876502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01489" y="446391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01505" y="38597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079374" y="4792925"/>
            <a:ext cx="2314693" cy="1200300"/>
            <a:chOff x="11632774" y="3626625"/>
            <a:chExt cx="2314693" cy="1200300"/>
          </a:xfrm>
        </p:grpSpPr>
        <p:sp>
          <p:nvSpPr>
            <p:cNvPr id="348" name="Google Shape;348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9" name="Google Shape;349;p30"/>
            <p:cNvCxnSpPr>
              <a:stCxn id="348" idx="0"/>
              <a:endCxn id="348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0"/>
            <p:cNvCxnSpPr>
              <a:stCxn id="348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1" name="Google Shape;351;p30"/>
            <p:cNvSpPr/>
            <p:nvPr/>
          </p:nvSpPr>
          <p:spPr>
            <a:xfrm>
              <a:off x="11726955" y="385976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768089" y="446391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2301505" y="38597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55" name="Google Shape;355;p30"/>
          <p:cNvGrpSpPr/>
          <p:nvPr/>
        </p:nvGrpSpPr>
        <p:grpSpPr>
          <a:xfrm>
            <a:off x="6527174" y="4792925"/>
            <a:ext cx="2314693" cy="1200300"/>
            <a:chOff x="11632774" y="3626625"/>
            <a:chExt cx="2314693" cy="1200300"/>
          </a:xfrm>
        </p:grpSpPr>
        <p:sp>
          <p:nvSpPr>
            <p:cNvPr id="356" name="Google Shape;356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30"/>
            <p:cNvCxnSpPr>
              <a:stCxn id="356" idx="0"/>
              <a:endCxn id="356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0"/>
            <p:cNvCxnSpPr>
              <a:stCxn id="356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30"/>
            <p:cNvSpPr/>
            <p:nvPr/>
          </p:nvSpPr>
          <p:spPr>
            <a:xfrm>
              <a:off x="11727080" y="385431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768089" y="446391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2301505" y="44693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63" name="Google Shape;363;p30"/>
          <p:cNvGrpSpPr/>
          <p:nvPr/>
        </p:nvGrpSpPr>
        <p:grpSpPr>
          <a:xfrm>
            <a:off x="10489574" y="3878525"/>
            <a:ext cx="2314693" cy="1200300"/>
            <a:chOff x="11632774" y="3626625"/>
            <a:chExt cx="2314693" cy="1200300"/>
          </a:xfrm>
        </p:grpSpPr>
        <p:sp>
          <p:nvSpPr>
            <p:cNvPr id="364" name="Google Shape;364;p30"/>
            <p:cNvSpPr/>
            <p:nvPr/>
          </p:nvSpPr>
          <p:spPr>
            <a:xfrm>
              <a:off x="11632774" y="3626625"/>
              <a:ext cx="1200000" cy="1200300"/>
            </a:xfrm>
            <a:prstGeom prst="rect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5" name="Google Shape;365;p30"/>
            <p:cNvCxnSpPr>
              <a:stCxn id="364" idx="0"/>
              <a:endCxn id="364" idx="2"/>
            </p:cNvCxnSpPr>
            <p:nvPr/>
          </p:nvCxnSpPr>
          <p:spPr>
            <a:xfrm>
              <a:off x="12232774" y="3626625"/>
              <a:ext cx="0" cy="12003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30"/>
            <p:cNvCxnSpPr>
              <a:stCxn id="364" idx="1"/>
            </p:cNvCxnSpPr>
            <p:nvPr/>
          </p:nvCxnSpPr>
          <p:spPr>
            <a:xfrm>
              <a:off x="11632774" y="4226775"/>
              <a:ext cx="12000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7" name="Google Shape;367;p30"/>
            <p:cNvSpPr/>
            <p:nvPr/>
          </p:nvSpPr>
          <p:spPr>
            <a:xfrm>
              <a:off x="12336680" y="3854315"/>
              <a:ext cx="437100" cy="1713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2301489" y="4463915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691905" y="4469370"/>
              <a:ext cx="437100" cy="171300"/>
            </a:xfrm>
            <a:prstGeom prst="rect">
              <a:avLst/>
            </a:prstGeom>
            <a:solidFill>
              <a:srgbClr val="FF99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 txBox="1"/>
            <p:nvPr/>
          </p:nvSpPr>
          <p:spPr>
            <a:xfrm>
              <a:off x="12301367" y="3757088"/>
              <a:ext cx="1646100" cy="1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Exit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ctrTitle"/>
          </p:nvPr>
        </p:nvSpPr>
        <p:spPr>
          <a:xfrm>
            <a:off x="3534580" y="737225"/>
            <a:ext cx="8825700" cy="332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Vragen?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154954" y="524423"/>
            <a:ext cx="8825660" cy="860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Char char="•"/>
            </a:pPr>
            <a:r>
              <a:rPr lang="nl-NL"/>
              <a:t>Tjip Bischoff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789044" y="1390402"/>
            <a:ext cx="819157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-NL"/>
              <a:t>Natuur &amp; Sterrekunde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1148327" y="2246186"/>
            <a:ext cx="8825660" cy="860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Char char="•"/>
            </a:pPr>
            <a:r>
              <a:rPr b="0" i="0" lang="nl-NL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Kevin </a:t>
            </a:r>
            <a:r>
              <a:rPr lang="nl-NL" sz="4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Dekker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154954" y="3962371"/>
            <a:ext cx="8825660" cy="860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Char char="•"/>
            </a:pPr>
            <a:r>
              <a:rPr b="0" i="0" lang="nl-NL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Siebren Kazemier 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782417" y="3096393"/>
            <a:ext cx="819157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nl-NL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Filosofie 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782417" y="4818156"/>
            <a:ext cx="8191570" cy="1080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nl-NL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Civiele Techniek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Plan van Aanpak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104212" y="201986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2 vaste contact dagen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Werk op elkaar afstemmen met een duidelijke planning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Code </a:t>
            </a:r>
            <a:r>
              <a:rPr lang="nl-NL"/>
              <a:t>committen</a:t>
            </a:r>
            <a:r>
              <a:rPr lang="nl-NL"/>
              <a:t> met een message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nl-NL"/>
              <a:t>1 keer per week het eigen werk uitleggen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Classes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36472" y="1435850"/>
            <a:ext cx="29469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Car class</a:t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655988" y="2121650"/>
            <a:ext cx="2927400" cy="358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Length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Direction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Movable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3887184" y="1435850"/>
            <a:ext cx="29361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Game class</a:t>
            </a:r>
            <a:endParaRPr/>
          </a:p>
        </p:txBody>
      </p:sp>
      <p:sp>
        <p:nvSpPr>
          <p:cNvPr id="173" name="Google Shape;173;p22"/>
          <p:cNvSpPr txBox="1"/>
          <p:nvPr>
            <p:ph idx="4" type="body"/>
          </p:nvPr>
        </p:nvSpPr>
        <p:spPr>
          <a:xfrm>
            <a:off x="3876631" y="2121650"/>
            <a:ext cx="2946900" cy="358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Grid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Game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Cars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Load_grid(grid)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Load_cars(car)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Move(car)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Play()</a:t>
            </a:r>
            <a:endParaRPr/>
          </a:p>
        </p:txBody>
      </p:sp>
      <p:sp>
        <p:nvSpPr>
          <p:cNvPr id="174" name="Google Shape;174;p22"/>
          <p:cNvSpPr txBox="1"/>
          <p:nvPr>
            <p:ph idx="5" type="body"/>
          </p:nvPr>
        </p:nvSpPr>
        <p:spPr>
          <a:xfrm>
            <a:off x="7127075" y="1426563"/>
            <a:ext cx="29322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Connection </a:t>
            </a:r>
            <a:r>
              <a:rPr lang="nl-NL"/>
              <a:t>class</a:t>
            </a:r>
            <a:endParaRPr/>
          </a:p>
        </p:txBody>
      </p:sp>
      <p:sp>
        <p:nvSpPr>
          <p:cNvPr id="175" name="Google Shape;175;p22"/>
          <p:cNvSpPr txBox="1"/>
          <p:nvPr>
            <p:ph idx="6" type="body"/>
          </p:nvPr>
        </p:nvSpPr>
        <p:spPr>
          <a:xfrm>
            <a:off x="7128225" y="2121650"/>
            <a:ext cx="2932200" cy="358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Connection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Add_connection()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Remove_connection()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3" type="body"/>
          </p:nvPr>
        </p:nvSpPr>
        <p:spPr>
          <a:xfrm>
            <a:off x="656009" y="3868725"/>
            <a:ext cx="29361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Grid class</a:t>
            </a:r>
            <a:endParaRPr/>
          </a:p>
        </p:txBody>
      </p:sp>
      <p:sp>
        <p:nvSpPr>
          <p:cNvPr id="177" name="Google Shape;177;p22"/>
          <p:cNvSpPr txBox="1"/>
          <p:nvPr>
            <p:ph idx="4" type="body"/>
          </p:nvPr>
        </p:nvSpPr>
        <p:spPr>
          <a:xfrm>
            <a:off x="650606" y="4445025"/>
            <a:ext cx="2946900" cy="358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Size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Exit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----------------------------------------------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 moeilijkheden (menselijk)</a:t>
            </a:r>
            <a:endParaRPr/>
          </a:p>
        </p:txBody>
      </p:sp>
      <p:sp>
        <p:nvSpPr>
          <p:cNvPr id="183" name="Google Shape;183;p23"/>
          <p:cNvSpPr/>
          <p:nvPr>
            <p:ph idx="2" type="pic"/>
          </p:nvPr>
        </p:nvSpPr>
        <p:spPr>
          <a:xfrm>
            <a:off x="652463" y="2209800"/>
            <a:ext cx="2940000" cy="1524000"/>
          </a:xfrm>
          <a:prstGeom prst="roundRect">
            <a:avLst>
              <a:gd fmla="val 16667" name="adj"/>
            </a:avLst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3" type="body"/>
          </p:nvPr>
        </p:nvSpPr>
        <p:spPr>
          <a:xfrm>
            <a:off x="652463" y="4827211"/>
            <a:ext cx="29400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Bord 1</a:t>
            </a:r>
            <a:endParaRPr/>
          </a:p>
        </p:txBody>
      </p:sp>
      <p:sp>
        <p:nvSpPr>
          <p:cNvPr id="185" name="Google Shape;185;p23"/>
          <p:cNvSpPr/>
          <p:nvPr>
            <p:ph idx="5" type="pic"/>
          </p:nvPr>
        </p:nvSpPr>
        <p:spPr>
          <a:xfrm>
            <a:off x="3889374" y="2209800"/>
            <a:ext cx="2930400" cy="1524000"/>
          </a:xfrm>
          <a:prstGeom prst="roundRect">
            <a:avLst>
              <a:gd fmla="val 16667" name="adj"/>
            </a:avLst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6" type="body"/>
          </p:nvPr>
        </p:nvSpPr>
        <p:spPr>
          <a:xfrm>
            <a:off x="3888022" y="4827210"/>
            <a:ext cx="29343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Bord 2</a:t>
            </a:r>
            <a:endParaRPr/>
          </a:p>
        </p:txBody>
      </p:sp>
      <p:sp>
        <p:nvSpPr>
          <p:cNvPr id="187" name="Google Shape;187;p23"/>
          <p:cNvSpPr/>
          <p:nvPr>
            <p:ph idx="8" type="pic"/>
          </p:nvPr>
        </p:nvSpPr>
        <p:spPr>
          <a:xfrm>
            <a:off x="7124699" y="2209800"/>
            <a:ext cx="2932200" cy="1524000"/>
          </a:xfrm>
          <a:prstGeom prst="roundRect">
            <a:avLst>
              <a:gd fmla="val 16667" name="adj"/>
            </a:avLst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9" type="body"/>
          </p:nvPr>
        </p:nvSpPr>
        <p:spPr>
          <a:xfrm>
            <a:off x="7124575" y="4827208"/>
            <a:ext cx="2936100" cy="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NL"/>
              <a:t>Bord 3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50" y="1367975"/>
            <a:ext cx="2652242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467" y="1367975"/>
            <a:ext cx="2652242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9535" y="1367975"/>
            <a:ext cx="2652242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486250" y="5607750"/>
            <a:ext cx="103629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Probleem: Wat is ons plan van aanpak?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75" y="1317325"/>
            <a:ext cx="4521875" cy="4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Methode 1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5581625" y="1256125"/>
            <a:ext cx="6513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Kijk naar de rode auto en probeer deze te bewegen.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1: Rode auto kan niet naar links → Paarse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2: Paarse auto kan niet weg → Licht blauwe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3: Licht blauwe auto kan niet weg → Oranje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4: Oranje Auto kan weg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5: Voer alle stappen in omgekeerde volgorde uit.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(dus, oranje, lichtblauw, paars, rood)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75" y="1317325"/>
            <a:ext cx="4521875" cy="4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4294967295"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Methode 2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5581625" y="1256125"/>
            <a:ext cx="6513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Kijk naar wat er mogelijk is en wat er vervolgens gebeurd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1: Paarse auto en oranje auto kunnen bewegen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2.1: Beweeg paarse auto → lichtblauwe auto kan bewegen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3.1: Beweeg licht blauwe auto → Geen nieuwe mogelijkheden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2.2: Beweeg oranje auto.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3.2.1 Beweeg paarse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…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methode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575" y="1317325"/>
            <a:ext cx="4521875" cy="4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4294967295"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Methode 3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5581625" y="1256125"/>
            <a:ext cx="6513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Redeneer omgekeerd</a:t>
            </a: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Begin met de gele auto die de rode in de weg zit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1: Gele auto kan niet bewegen → oranje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2: Oranje auto kan niet weg→ grote oranje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3: G</a:t>
            </a: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 oranje auto</a:t>
            </a: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 kan niet weg → rode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4: R</a:t>
            </a: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ode auto kan niet weg → paarse auto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Stap 5: Etc...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154950" y="951425"/>
            <a:ext cx="88257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nl-NL"/>
              <a:t>Welke Methode?</a:t>
            </a:r>
            <a:endParaRPr/>
          </a:p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1114425" y="1849779"/>
            <a:ext cx="8825700" cy="43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-NL">
                <a:solidFill>
                  <a:schemeClr val="lt1"/>
                </a:solidFill>
              </a:rPr>
              <a:t>Voorlopig methode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-NL">
                <a:solidFill>
                  <a:schemeClr val="lt1"/>
                </a:solidFill>
              </a:rPr>
              <a:t>Wat te doen?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-NL">
                <a:solidFill>
                  <a:schemeClr val="lt1"/>
                </a:solidFill>
              </a:rPr>
              <a:t>1: Vertaal Rush hour naar Graph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-NL">
                <a:solidFill>
                  <a:schemeClr val="lt1"/>
                </a:solidFill>
              </a:rPr>
              <a:t>2: Vertaal logica van het spel naar code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nl-NL">
                <a:solidFill>
                  <a:schemeClr val="lt1"/>
                </a:solidFill>
              </a:rPr>
              <a:t>3: Gebruik een oplosmethode (bijvoorbeeld A*)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710" y="3873595"/>
            <a:ext cx="3978175" cy="29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