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onic Native" id="{09E0BA8B-F972-4F1F-A95A-EAD2AE44AD30}">
          <p14:sldIdLst>
            <p14:sldId id="256"/>
            <p14:sldId id="257"/>
            <p14:sldId id="258"/>
            <p14:sldId id="259"/>
            <p14:sldId id="267"/>
            <p14:sldId id="263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Stencil" id="{EBAA3846-D376-4D9A-A7C3-7834DBFD06D3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13-Feb-18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13-Feb-18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mer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mera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lenda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debug/dev-options.html" TargetMode="External"/><Relationship Id="rId2" Type="http://schemas.openxmlformats.org/officeDocument/2006/relationships/hyperlink" Target="https://developer.android.com/studio/intro/upd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nicframework.com/docs/intro/deployin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intro/deploy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onicframework.com/docs/native/calend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9203-5008-41B5-A171-9462CB801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en-US" dirty="0" err="1"/>
              <a:t>WOrkshop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710AD-D578-48B1-8D90-D2999FEA7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native features in a web app</a:t>
            </a:r>
          </a:p>
          <a:p>
            <a:r>
              <a:rPr lang="en-US" dirty="0"/>
              <a:t>or “How dividing by zero can create a black hole of awesomeness”</a:t>
            </a:r>
          </a:p>
        </p:txBody>
      </p:sp>
    </p:spTree>
    <p:extLst>
      <p:ext uri="{BB962C8B-B14F-4D97-AF65-F5344CB8AC3E}">
        <p14:creationId xmlns:p14="http://schemas.microsoft.com/office/powerpoint/2010/main" val="189309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015-F776-4E54-9BB9-1C76662A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native – add plugin to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1067-CB2A-48EA-8BC4-131F68836E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import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{ Calendar } </a:t>
            </a:r>
            <a:r>
              <a:rPr lang="en-US" b="1" dirty="0">
                <a:solidFill>
                  <a:srgbClr val="4A86EF"/>
                </a:solidFill>
                <a:latin typeface="Source Code Pro"/>
              </a:rPr>
              <a:t>from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dirty="0">
                <a:solidFill>
                  <a:srgbClr val="F2576D"/>
                </a:solidFill>
                <a:latin typeface="Source Code Pro"/>
              </a:rPr>
              <a:t>'@ionic-native/calendar’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... </a:t>
            </a:r>
          </a:p>
          <a:p>
            <a:pPr marL="0" indent="0">
              <a:buNone/>
            </a:pPr>
            <a:r>
              <a:rPr lang="en-US" dirty="0">
                <a:solidFill>
                  <a:srgbClr val="A61717"/>
                </a:solidFill>
                <a:latin typeface="Source Code Pro"/>
              </a:rPr>
              <a:t>@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NgModule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({ ... </a:t>
            </a:r>
            <a:r>
              <a:rPr lang="en-US" dirty="0">
                <a:solidFill>
                  <a:srgbClr val="008080"/>
                </a:solidFill>
                <a:latin typeface="Source Code Pro"/>
              </a:rPr>
              <a:t>providers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: [ ... Calendar ... ] ... })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export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b="1" dirty="0">
                <a:solidFill>
                  <a:srgbClr val="4A86EF"/>
                </a:solidFill>
                <a:latin typeface="Source Code Pro"/>
              </a:rPr>
              <a:t>class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dirty="0" err="1">
                <a:solidFill>
                  <a:srgbClr val="3DAFD4"/>
                </a:solidFill>
                <a:latin typeface="Source Code Pro"/>
              </a:rPr>
              <a:t>MyModule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{ }</a:t>
            </a:r>
            <a:endParaRPr lang="nb-N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5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EBA3-28A9-47D5-89C8-B194A471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native – inject in component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D63DB-0811-48A6-BF0E-047B60E41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580" y="1943790"/>
            <a:ext cx="9905999" cy="429569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import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 { Calendar } from </a:t>
            </a:r>
            <a:r>
              <a:rPr lang="en-US" dirty="0">
                <a:solidFill>
                  <a:srgbClr val="F2576D"/>
                </a:solidFill>
                <a:latin typeface="Source Code Pro"/>
              </a:rPr>
              <a:t>'@ionic-native/calendar’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...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A86EF"/>
                </a:solidFill>
                <a:latin typeface="Source Code Pro"/>
              </a:rPr>
              <a:t>constructor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(private calendar: Calendar) { }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 </a:t>
            </a:r>
            <a:r>
              <a:rPr lang="en-US" b="1" dirty="0" err="1">
                <a:solidFill>
                  <a:srgbClr val="4A86EF"/>
                </a:solidFill>
                <a:latin typeface="Source Code Pro"/>
              </a:rPr>
              <a:t>this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.calendar.listCalendars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()</a:t>
            </a:r>
            <a:br>
              <a:rPr lang="en-US" dirty="0">
                <a:solidFill>
                  <a:srgbClr val="314361"/>
                </a:solidFill>
                <a:latin typeface="Source Code Pro"/>
              </a:rPr>
            </a:br>
            <a:r>
              <a:rPr lang="en-US" dirty="0">
                <a:solidFill>
                  <a:srgbClr val="314361"/>
                </a:solidFill>
                <a:latin typeface="Source Code Pro"/>
              </a:rPr>
              <a:t>	.then( 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		  (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cal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) =&gt; { </a:t>
            </a:r>
            <a:r>
              <a:rPr lang="en-US" dirty="0">
                <a:solidFill>
                  <a:srgbClr val="3DAFD4"/>
                </a:solidFill>
                <a:latin typeface="Source Code Pro"/>
              </a:rPr>
              <a:t>console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.log(</a:t>
            </a:r>
            <a:r>
              <a:rPr lang="en-US" dirty="0" err="1">
                <a:solidFill>
                  <a:srgbClr val="314361"/>
                </a:solidFill>
                <a:latin typeface="Source Code Pro"/>
              </a:rPr>
              <a:t>cal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); }, </a:t>
            </a:r>
          </a:p>
          <a:p>
            <a:pPr marL="0" indent="0">
              <a:buNone/>
            </a:pPr>
            <a:r>
              <a:rPr lang="en-US" dirty="0">
                <a:solidFill>
                  <a:srgbClr val="314361"/>
                </a:solidFill>
                <a:latin typeface="Source Code Pro"/>
              </a:rPr>
              <a:t>		  (err) =&gt; { </a:t>
            </a:r>
            <a:r>
              <a:rPr lang="en-US" dirty="0">
                <a:solidFill>
                  <a:srgbClr val="3DAFD4"/>
                </a:solidFill>
                <a:latin typeface="Source Code Pro"/>
              </a:rPr>
              <a:t>console</a:t>
            </a:r>
            <a:r>
              <a:rPr lang="en-US" dirty="0">
                <a:solidFill>
                  <a:srgbClr val="314361"/>
                </a:solidFill>
                <a:latin typeface="Source Code Pro"/>
              </a:rPr>
              <a:t>.log(err); } </a:t>
            </a:r>
            <a:br>
              <a:rPr lang="en-US" dirty="0">
                <a:solidFill>
                  <a:srgbClr val="314361"/>
                </a:solidFill>
                <a:latin typeface="Source Code Pro"/>
              </a:rPr>
            </a:br>
            <a:r>
              <a:rPr lang="en-US" dirty="0">
                <a:solidFill>
                  <a:srgbClr val="314361"/>
                </a:solidFill>
                <a:latin typeface="Source Code Pro"/>
              </a:rPr>
              <a:t>	);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9AA46-DA27-4B8B-9657-0EC4D7424E4D}"/>
              </a:ext>
            </a:extLst>
          </p:cNvPr>
          <p:cNvSpPr txBox="1"/>
          <p:nvPr/>
        </p:nvSpPr>
        <p:spPr>
          <a:xfrm>
            <a:off x="0" y="4148458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promise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FA118D-D2BD-456A-BAC1-A8EEDD07B497}"/>
              </a:ext>
            </a:extLst>
          </p:cNvPr>
          <p:cNvSpPr/>
          <p:nvPr/>
        </p:nvSpPr>
        <p:spPr>
          <a:xfrm>
            <a:off x="889395" y="4233033"/>
            <a:ext cx="1364521" cy="248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33F5-82CF-4A28-9FD3-8DD07E7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fanboy selfies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E04D-AD1F-48E9-9541-8740F731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602" y="351609"/>
            <a:ext cx="3045577" cy="533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ionic native camera doc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C0463B-0CE4-4E71-8287-A8F3F6709309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10080041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the plugin		</a:t>
            </a:r>
            <a:r>
              <a:rPr lang="it-IT" b="1" dirty="0"/>
              <a:t>ionic cordova plugin add cordova-plugin-camera</a:t>
            </a:r>
          </a:p>
          <a:p>
            <a:r>
              <a:rPr lang="it-IT" dirty="0"/>
              <a:t>install the plugin		</a:t>
            </a:r>
            <a:r>
              <a:rPr lang="nb-NO" b="1" dirty="0"/>
              <a:t>npm install --save @ionic-native/camera</a:t>
            </a:r>
          </a:p>
          <a:p>
            <a:r>
              <a:rPr lang="en-US" dirty="0"/>
              <a:t>add the plugin into your module</a:t>
            </a:r>
          </a:p>
          <a:p>
            <a:r>
              <a:rPr lang="en-US" dirty="0"/>
              <a:t>inject the dependency in your component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0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33F5-82CF-4A28-9FD3-8DD07E7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fanboy selfies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E04D-AD1F-48E9-9541-8740F7312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1602" y="351609"/>
            <a:ext cx="3045577" cy="533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ionic native camera doc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AEF4B5-59CA-4791-A2FB-C38974CF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192" y="1981672"/>
            <a:ext cx="48767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&lt;ion-card-content&gt;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[player.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[player.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altLang="en-US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&lt;ion-row </a:t>
            </a:r>
            <a:r>
              <a:rPr lang="en-US" altLang="en-US" sz="9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900" dirty="0" err="1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lang="en-US" altLang="en-US" sz="9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Achievements: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&lt;/ion-card-content&gt;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altLang="en-US" sz="900" dirty="0">
                <a:solidFill>
                  <a:srgbClr val="BABAB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ion-button full (click)=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takePicture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(player.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900" dirty="0">
                <a:solidFill>
                  <a:srgbClr val="A5C2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 a selfie with {{player.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}}!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  <a:endParaRPr lang="en-US" altLang="en-US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033CA-D636-40C4-A622-0570E93C489D}"/>
              </a:ext>
            </a:extLst>
          </p:cNvPr>
          <p:cNvSpPr txBox="1"/>
          <p:nvPr/>
        </p:nvSpPr>
        <p:spPr>
          <a:xfrm>
            <a:off x="6772192" y="1612340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pages/players/players.html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4CBB41-142F-4F7B-BE04-165596EA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1981672"/>
            <a:ext cx="5367671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{Camera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"@ionic-native/camera"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'page-players'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'players.html'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= 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Camera)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DestinationType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DATA_URL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JPEG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PICTURE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correctOrientation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b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ionViewDidLoad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takePicture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getPicture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cameraOptions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data:image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/jpeg;base64,'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(err) =&gt;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'Failed to take a picture. Error: '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err)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9EC18-E264-4269-85B0-052E51A6F1AF}"/>
              </a:ext>
            </a:extLst>
          </p:cNvPr>
          <p:cNvSpPr txBox="1"/>
          <p:nvPr/>
        </p:nvSpPr>
        <p:spPr>
          <a:xfrm>
            <a:off x="1071645" y="1612340"/>
            <a:ext cx="399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</a:t>
            </a:r>
            <a:r>
              <a:rPr lang="en-US" dirty="0" err="1"/>
              <a:t>players.ts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7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0438-6C90-49E8-B9BB-19496F1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ionic native –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115A-BE5C-460D-A2DE-4C3816987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997324" cy="3989995"/>
          </a:xfrm>
        </p:spPr>
        <p:txBody>
          <a:bodyPr>
            <a:normAutofit/>
          </a:bodyPr>
          <a:lstStyle/>
          <a:p>
            <a:r>
              <a:rPr lang="en-US" dirty="0"/>
              <a:t>Create a new page with a list of tournaments</a:t>
            </a:r>
          </a:p>
          <a:p>
            <a:r>
              <a:rPr lang="en-US" dirty="0"/>
              <a:t>Add a functionality to add a tournament in the user’s calendar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ionic native calendar doc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50BFB-457B-4B00-BF17-E94E7039FA4B}"/>
              </a:ext>
            </a:extLst>
          </p:cNvPr>
          <p:cNvSpPr txBox="1"/>
          <p:nvPr/>
        </p:nvSpPr>
        <p:spPr>
          <a:xfrm>
            <a:off x="7647089" y="156853"/>
            <a:ext cx="351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/assets/data/</a:t>
            </a:r>
            <a:r>
              <a:rPr lang="en-US" dirty="0" err="1"/>
              <a:t>tournaments.json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5D00E7E-B35C-4362-9D92-43FBD26E9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089" y="526185"/>
            <a:ext cx="3431799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"tournaments"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"FIDE Candidates"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"10/03/2018"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"28/03/2018"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"closed"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"double round robin"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"place"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"Berlin"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"Germany"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"participants"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"Vladimir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Kramnik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"Sergey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Karjakin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Aronian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Liren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Shakhriyar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Mamediarov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"Aleksandr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Grischuk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"Fabiano Caruana"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"Wesley So"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"FIDE World Championship Match"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"09/11/2018"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"end"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"28/11/2018"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"type"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"closed"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"system"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"match"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"place"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London"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"country"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England"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"participants"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"Magnus Carlsen"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"TBD"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5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FD97C-0246-45D4-AA4B-AEF185A07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Stencil Workshop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D13EAE-D74B-404A-90E4-AD3B0226C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Forget that framework</a:t>
            </a:r>
          </a:p>
          <a:p>
            <a:r>
              <a:rPr lang="en-US" dirty="0"/>
              <a:t>It’s all standard bullshit now</a:t>
            </a:r>
          </a:p>
          <a:p>
            <a:r>
              <a:rPr lang="en-US" dirty="0"/>
              <a:t>Behold the power of web components</a:t>
            </a:r>
          </a:p>
        </p:txBody>
      </p:sp>
    </p:spTree>
    <p:extLst>
      <p:ext uri="{BB962C8B-B14F-4D97-AF65-F5344CB8AC3E}">
        <p14:creationId xmlns:p14="http://schemas.microsoft.com/office/powerpoint/2010/main" val="175710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27F5-A655-451F-AC56-57F0E30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09EC-776C-4D13-8670-0B8AB79A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A035-5A45-4258-99CD-2EDD4F1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6A53-6626-4C24-B35B-41846E19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Prerequisites: Nodejs (</a:t>
            </a:r>
            <a:r>
              <a:rPr lang="en-US" dirty="0" err="1">
                <a:hlinkClick r:id="rId2"/>
              </a:rPr>
              <a:t>NodejsInstaller</a:t>
            </a:r>
            <a:r>
              <a:rPr lang="en-US" dirty="0"/>
              <a:t>)</a:t>
            </a:r>
          </a:p>
          <a:p>
            <a:r>
              <a:rPr lang="en-US" b="1" dirty="0" err="1"/>
              <a:t>npm</a:t>
            </a:r>
            <a:r>
              <a:rPr lang="en-US" b="1" dirty="0"/>
              <a:t> install -g </a:t>
            </a:r>
            <a:r>
              <a:rPr lang="en-US" b="1" dirty="0" err="1"/>
              <a:t>cordova</a:t>
            </a:r>
            <a:r>
              <a:rPr lang="en-US" b="1" dirty="0"/>
              <a:t> ionic</a:t>
            </a:r>
          </a:p>
          <a:p>
            <a:r>
              <a:rPr lang="en-US" b="1" dirty="0"/>
              <a:t>ionic start </a:t>
            </a:r>
            <a:r>
              <a:rPr lang="en-US" b="1" dirty="0" err="1"/>
              <a:t>chessFanBoy</a:t>
            </a:r>
            <a:r>
              <a:rPr lang="en-US" b="1" dirty="0"/>
              <a:t> tabs --type=ionic-angular</a:t>
            </a:r>
          </a:p>
          <a:p>
            <a:r>
              <a:rPr lang="en-US" b="1" dirty="0"/>
              <a:t>cd </a:t>
            </a:r>
            <a:r>
              <a:rPr lang="en-US" b="1" dirty="0" err="1"/>
              <a:t>chessFanBoy</a:t>
            </a:r>
            <a:endParaRPr lang="en-US" b="1" dirty="0"/>
          </a:p>
          <a:p>
            <a:r>
              <a:rPr lang="en-US" b="1" dirty="0"/>
              <a:t>ionic serve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C4613-6E65-4DD1-A3A9-5142AACF77A4}"/>
              </a:ext>
            </a:extLst>
          </p:cNvPr>
          <p:cNvSpPr txBox="1"/>
          <p:nvPr/>
        </p:nvSpPr>
        <p:spPr>
          <a:xfrm>
            <a:off x="6641432" y="4762154"/>
            <a:ext cx="453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sidemenu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 (starter project)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29851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BD1B-505A-4EB5-B616-D6389BB3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real device –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61E9-79F5-436A-ABD4-FEA59DE3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95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Prerequisites: Java JDK, Android SDK tools (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SDK Manager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Run the app:</a:t>
            </a:r>
          </a:p>
          <a:p>
            <a:r>
              <a:rPr lang="en-US" dirty="0"/>
              <a:t>enable USB debugging and Developer mode on your phone (</a:t>
            </a:r>
            <a:r>
              <a:rPr lang="en-US" dirty="0" err="1">
                <a:hlinkClick r:id="rId3"/>
              </a:rPr>
              <a:t>howto</a:t>
            </a:r>
            <a:r>
              <a:rPr lang="en-US" dirty="0"/>
              <a:t>)</a:t>
            </a:r>
          </a:p>
          <a:p>
            <a:r>
              <a:rPr lang="en-US" dirty="0"/>
              <a:t>run:					</a:t>
            </a:r>
            <a:r>
              <a:rPr lang="en-US" b="1" dirty="0"/>
              <a:t>ionic </a:t>
            </a:r>
            <a:r>
              <a:rPr lang="en-US" b="1" dirty="0" err="1"/>
              <a:t>cordova</a:t>
            </a:r>
            <a:r>
              <a:rPr lang="en-US" b="1" dirty="0"/>
              <a:t> run android --device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the real app: (</a:t>
            </a:r>
            <a:r>
              <a:rPr lang="en-US" dirty="0">
                <a:hlinkClick r:id="rId4"/>
              </a:rPr>
              <a:t>see doc</a:t>
            </a:r>
            <a:r>
              <a:rPr lang="en-US" dirty="0"/>
              <a:t>)</a:t>
            </a:r>
          </a:p>
          <a:p>
            <a:r>
              <a:rPr lang="en-US" dirty="0"/>
              <a:t>prod build</a:t>
            </a:r>
          </a:p>
          <a:p>
            <a:r>
              <a:rPr lang="en-US" dirty="0"/>
              <a:t>sign Android </a:t>
            </a:r>
            <a:r>
              <a:rPr lang="en-US" dirty="0" err="1"/>
              <a:t>apk</a:t>
            </a:r>
            <a:endParaRPr lang="en-US" dirty="0"/>
          </a:p>
          <a:p>
            <a:r>
              <a:rPr lang="en-US" dirty="0"/>
              <a:t>release on Google Play and enjoy!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C4FE0D0-3810-4F97-8C27-3AC869A5F085}"/>
              </a:ext>
            </a:extLst>
          </p:cNvPr>
          <p:cNvSpPr/>
          <p:nvPr/>
        </p:nvSpPr>
        <p:spPr>
          <a:xfrm rot="9682835">
            <a:off x="7558376" y="3978025"/>
            <a:ext cx="355602" cy="610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0B404-E22A-4D3E-8B47-BED0B4461A99}"/>
              </a:ext>
            </a:extLst>
          </p:cNvPr>
          <p:cNvSpPr txBox="1"/>
          <p:nvPr/>
        </p:nvSpPr>
        <p:spPr>
          <a:xfrm>
            <a:off x="7019568" y="4597137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Useful: --</a:t>
            </a:r>
            <a:r>
              <a:rPr lang="en-US" dirty="0" err="1">
                <a:solidFill>
                  <a:schemeClr val="accent1"/>
                </a:solidFill>
              </a:rPr>
              <a:t>livereload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F3FC-5277-49B6-9C06-CF8AD918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real device – </a:t>
            </a:r>
            <a:r>
              <a:rPr lang="en-US" dirty="0" err="1"/>
              <a:t>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7492-D5FD-477B-98E2-83992ED6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9201"/>
            <a:ext cx="9905999" cy="45202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Prerequisites: </a:t>
            </a:r>
            <a:r>
              <a:rPr lang="en-US" dirty="0" err="1"/>
              <a:t>Xcode</a:t>
            </a:r>
            <a:r>
              <a:rPr lang="en-US" dirty="0"/>
              <a:t> 7+, iOS 9+, Apple ID or Apple Developer Account</a:t>
            </a:r>
          </a:p>
          <a:p>
            <a:pPr marL="0" indent="0">
              <a:buNone/>
            </a:pPr>
            <a:r>
              <a:rPr lang="en-US" dirty="0"/>
              <a:t>Create provisioning profile:</a:t>
            </a:r>
          </a:p>
          <a:p>
            <a:r>
              <a:rPr lang="en-US" dirty="0"/>
              <a:t>Open </a:t>
            </a:r>
            <a:r>
              <a:rPr lang="en-US" dirty="0" err="1"/>
              <a:t>Xcode</a:t>
            </a:r>
            <a:r>
              <a:rPr lang="en-US" dirty="0"/>
              <a:t> preferences (</a:t>
            </a:r>
            <a:r>
              <a:rPr lang="en-US" dirty="0" err="1"/>
              <a:t>Xcode</a:t>
            </a:r>
            <a:r>
              <a:rPr lang="en-US" dirty="0"/>
              <a:t> &gt; Preferences)</a:t>
            </a:r>
          </a:p>
          <a:p>
            <a:r>
              <a:rPr lang="en-US" dirty="0"/>
              <a:t>Click ‘Accounts’ tab</a:t>
            </a:r>
          </a:p>
          <a:p>
            <a:r>
              <a:rPr lang="en-US" dirty="0"/>
              <a:t>Login with your Apple ID (+ &gt; Apple ID…)</a:t>
            </a:r>
          </a:p>
          <a:p>
            <a:pPr marL="0" indent="0">
              <a:buNone/>
            </a:pPr>
            <a:r>
              <a:rPr lang="en-US" dirty="0"/>
              <a:t>Run the app: (</a:t>
            </a:r>
            <a:r>
              <a:rPr lang="en-US" dirty="0">
                <a:hlinkClick r:id="rId2"/>
              </a:rPr>
              <a:t>troubleshooting</a:t>
            </a:r>
            <a:r>
              <a:rPr lang="en-US" dirty="0"/>
              <a:t>)		</a:t>
            </a:r>
          </a:p>
          <a:p>
            <a:r>
              <a:rPr lang="en-US" dirty="0"/>
              <a:t>prod build 					</a:t>
            </a:r>
            <a:r>
              <a:rPr lang="en-US" b="1" dirty="0"/>
              <a:t>ionic </a:t>
            </a:r>
            <a:r>
              <a:rPr lang="en-US" b="1" dirty="0" err="1"/>
              <a:t>cordova</a:t>
            </a:r>
            <a:r>
              <a:rPr lang="en-US" b="1" dirty="0"/>
              <a:t> build </a:t>
            </a:r>
            <a:r>
              <a:rPr lang="en-US" b="1" dirty="0" err="1"/>
              <a:t>ios</a:t>
            </a:r>
            <a:r>
              <a:rPr lang="en-US" b="1" dirty="0"/>
              <a:t> –prod</a:t>
            </a:r>
          </a:p>
          <a:p>
            <a:r>
              <a:rPr lang="en-US" dirty="0"/>
              <a:t>Open the .</a:t>
            </a:r>
            <a:r>
              <a:rPr lang="en-US" dirty="0" err="1"/>
              <a:t>xcodeproj</a:t>
            </a:r>
            <a:r>
              <a:rPr lang="en-US" dirty="0"/>
              <a:t> file in platforms/</a:t>
            </a:r>
            <a:r>
              <a:rPr lang="en-US" dirty="0" err="1"/>
              <a:t>ios</a:t>
            </a:r>
            <a:r>
              <a:rPr lang="en-US" dirty="0"/>
              <a:t>/ in </a:t>
            </a:r>
            <a:r>
              <a:rPr lang="en-US" dirty="0" err="1"/>
              <a:t>Xcode</a:t>
            </a:r>
            <a:endParaRPr lang="en-US" dirty="0"/>
          </a:p>
          <a:p>
            <a:r>
              <a:rPr lang="en-US" dirty="0"/>
              <a:t>Connect your phone via USB and select it as the run target</a:t>
            </a:r>
          </a:p>
          <a:p>
            <a:r>
              <a:rPr lang="en-US" dirty="0"/>
              <a:t>Click the play button in </a:t>
            </a:r>
            <a:r>
              <a:rPr lang="en-US" dirty="0" err="1"/>
              <a:t>Xcode</a:t>
            </a:r>
            <a:r>
              <a:rPr lang="en-US" dirty="0"/>
              <a:t> to try to run your app</a:t>
            </a:r>
          </a:p>
        </p:txBody>
      </p:sp>
    </p:spTree>
    <p:extLst>
      <p:ext uri="{BB962C8B-B14F-4D97-AF65-F5344CB8AC3E}">
        <p14:creationId xmlns:p14="http://schemas.microsoft.com/office/powerpoint/2010/main" val="350637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1340-E06B-4838-89D3-1C4D25A8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Basics – Adding a player list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5540-2F09-4698-A126-A21B65BD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87671"/>
          </a:xfrm>
        </p:spPr>
        <p:txBody>
          <a:bodyPr>
            <a:normAutofit/>
          </a:bodyPr>
          <a:lstStyle/>
          <a:p>
            <a:r>
              <a:rPr lang="en-US" sz="2000" dirty="0"/>
              <a:t>use ionic generate				</a:t>
            </a:r>
            <a:r>
              <a:rPr lang="en-US" sz="2000" b="1" dirty="0"/>
              <a:t>ionic generate page player --no-module</a:t>
            </a:r>
          </a:p>
          <a:p>
            <a:r>
              <a:rPr lang="en-US" sz="2000" dirty="0"/>
              <a:t>make sure to add the page in pages/tabs/tabs.html and pages/tabs/</a:t>
            </a:r>
            <a:r>
              <a:rPr lang="en-US" sz="2000" dirty="0" err="1"/>
              <a:t>tabs.ts</a:t>
            </a:r>
            <a:endParaRPr lang="en-US" sz="2000" dirty="0"/>
          </a:p>
          <a:p>
            <a:r>
              <a:rPr lang="en-US" sz="2000" dirty="0"/>
              <a:t>different generators: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component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directive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pipe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provider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309320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6BDC-FF0E-4455-905A-FC89772F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players’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A87D91-0549-4286-9DB9-AC6A95054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3337" y="2482765"/>
            <a:ext cx="3101725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"players"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"Magnus Carlsen"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"GM"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"achievements"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 Champion"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"2013"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"World Champion"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"2016"</a:t>
            </a:r>
            <a:b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2843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2882</a:t>
            </a:r>
            <a:b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"Arthur </a:t>
            </a:r>
            <a:r>
              <a:rPr lang="en-US" altLang="en-US" sz="9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Tönz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"18861"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2100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2133</a:t>
            </a:r>
            <a:b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A4219-234E-4142-91F9-2F53D3C07F66}"/>
              </a:ext>
            </a:extLst>
          </p:cNvPr>
          <p:cNvSpPr txBox="1"/>
          <p:nvPr/>
        </p:nvSpPr>
        <p:spPr>
          <a:xfrm>
            <a:off x="1141412" y="1912422"/>
            <a:ext cx="30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/assets/data/</a:t>
            </a:r>
            <a:r>
              <a:rPr lang="en-US" dirty="0" err="1"/>
              <a:t>players.json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F7A6D-6E40-4BD3-A879-A05D8AB2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09" y="2482765"/>
            <a:ext cx="331428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A416D-898F-4E45-ACAA-96C462D9985E}"/>
              </a:ext>
            </a:extLst>
          </p:cNvPr>
          <p:cNvSpPr txBox="1"/>
          <p:nvPr/>
        </p:nvSpPr>
        <p:spPr>
          <a:xfrm>
            <a:off x="4562686" y="1912422"/>
            <a:ext cx="30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/models/</a:t>
            </a:r>
            <a:r>
              <a:rPr lang="en-US" dirty="0" err="1"/>
              <a:t>player.model.ts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A1470-6FD1-4328-90B0-35EED5C728DA}"/>
              </a:ext>
            </a:extLst>
          </p:cNvPr>
          <p:cNvSpPr/>
          <p:nvPr/>
        </p:nvSpPr>
        <p:spPr>
          <a:xfrm>
            <a:off x="8219985" y="1923855"/>
            <a:ext cx="2836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/models/</a:t>
            </a:r>
            <a:r>
              <a:rPr lang="en-US" dirty="0" err="1"/>
              <a:t>player.mapper.ts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D27DC0-BE69-4EA3-A52C-919C9FE8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9985" y="2482765"/>
            <a:ext cx="332601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{Player}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players.model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function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Player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playerData.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playerData.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9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6BDC-FF0E-4455-905A-FC89772F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our mock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A4219-234E-4142-91F9-2F53D3C07F66}"/>
              </a:ext>
            </a:extLst>
          </p:cNvPr>
          <p:cNvSpPr txBox="1"/>
          <p:nvPr/>
        </p:nvSpPr>
        <p:spPr>
          <a:xfrm>
            <a:off x="1133392" y="1880608"/>
            <a:ext cx="432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</a:t>
            </a:r>
            <a:r>
              <a:rPr lang="en-US" dirty="0" err="1"/>
              <a:t>players.ts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857BCB7-D5AB-4075-B5C9-BC25E2CB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3" y="2258414"/>
            <a:ext cx="4328946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{Http}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'@angular/http'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{Player}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"../../models/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players.model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"../../models/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player.mapper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/add/operator/map';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altLang="en-US" sz="9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/add/operator/first";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Player[]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'/assets/data/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players.json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private 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Http)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 =&gt; 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data =&gt;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900" b="1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lang="en-US" altLang="en-US" sz="9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altLang="en-US" sz="900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playerMapper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(err) =&gt; {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lang="en-US" altLang="en-US" sz="900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9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'Could not load player data'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9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900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ionViewDidLoad</a:t>
            </a:r>
            <a:r>
              <a:rPr lang="en-US" altLang="en-US" sz="9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3DD944E-CEDF-4264-8E12-D3708C66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748" y="1981415"/>
            <a:ext cx="5301916" cy="46628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E8BF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&lt;ion-content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&lt;ion-item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player of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&lt;ion-card&gt;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&lt;ion-card-title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text-center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{{player.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&lt;/ion-card-title&gt;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&lt;ion-card-header&gt;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&lt;div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"player-description"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description__world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-rank"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 #{{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worldRank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&lt;div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"player-description__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Elo 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(highest: 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highestElo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&lt;/div&gt;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&lt;/ion-card-header&gt;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&lt;ion-card-content&gt;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&lt;ion-row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&lt;ion-item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"let achievement of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player.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5C26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 - 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achievement.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&lt;/ion-item&gt;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&lt;/ion-row&gt;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&lt;/ion-card-content&gt;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&lt;/ion-card&gt;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&lt;/ion-item&gt;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&lt;/ion-list&gt;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&lt;/ion-content&gt;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EDB84-0921-4A99-BC53-2AE1CB8468FB}"/>
              </a:ext>
            </a:extLst>
          </p:cNvPr>
          <p:cNvSpPr txBox="1"/>
          <p:nvPr/>
        </p:nvSpPr>
        <p:spPr>
          <a:xfrm>
            <a:off x="5999748" y="1609654"/>
            <a:ext cx="530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pages/players/players.html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424240-85A5-4E65-A9A8-7D1A624F0B17}"/>
              </a:ext>
            </a:extLst>
          </p:cNvPr>
          <p:cNvGrpSpPr/>
          <p:nvPr/>
        </p:nvGrpSpPr>
        <p:grpSpPr>
          <a:xfrm>
            <a:off x="7002378" y="268397"/>
            <a:ext cx="3160296" cy="1016877"/>
            <a:chOff x="7002378" y="268397"/>
            <a:chExt cx="3160296" cy="1016877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8AE58E71-EFFE-4A86-861A-C35C9AF39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379" y="638943"/>
              <a:ext cx="3160295" cy="646331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E8BF6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player-description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display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flex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BABAB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flex-direction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5C26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column</a:t>
              </a: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CFD39-15DE-4EC2-BD74-B36C89FB2D81}"/>
                </a:ext>
              </a:extLst>
            </p:cNvPr>
            <p:cNvSpPr txBox="1"/>
            <p:nvPr/>
          </p:nvSpPr>
          <p:spPr>
            <a:xfrm>
              <a:off x="7002378" y="268397"/>
              <a:ext cx="3160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pages/players/</a:t>
              </a:r>
              <a:r>
                <a:rPr lang="en-US" dirty="0" err="1"/>
                <a:t>players.scss</a:t>
              </a:r>
              <a:endParaRPr lang="en-US" dirty="0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54D8D0D-6488-45AB-B07F-573DAAD66439}"/>
              </a:ext>
            </a:extLst>
          </p:cNvPr>
          <p:cNvSpPr/>
          <p:nvPr/>
        </p:nvSpPr>
        <p:spPr>
          <a:xfrm rot="6365350">
            <a:off x="3269670" y="3646952"/>
            <a:ext cx="351958" cy="206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32EC1-FC05-4AD8-9951-A89D77DCB7A3}"/>
              </a:ext>
            </a:extLst>
          </p:cNvPr>
          <p:cNvSpPr txBox="1"/>
          <p:nvPr/>
        </p:nvSpPr>
        <p:spPr>
          <a:xfrm>
            <a:off x="3091725" y="3244334"/>
            <a:ext cx="21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relative to 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 folder*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B67AA-71CE-4409-A3A2-A82F4EA12D89}"/>
              </a:ext>
            </a:extLst>
          </p:cNvPr>
          <p:cNvSpPr txBox="1"/>
          <p:nvPr/>
        </p:nvSpPr>
        <p:spPr>
          <a:xfrm>
            <a:off x="707207" y="6483427"/>
            <a:ext cx="5476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*when the app is packaged assets folder is directly under /www</a:t>
            </a:r>
          </a:p>
        </p:txBody>
      </p:sp>
    </p:spTree>
    <p:extLst>
      <p:ext uri="{BB962C8B-B14F-4D97-AF65-F5344CB8AC3E}">
        <p14:creationId xmlns:p14="http://schemas.microsoft.com/office/powerpoint/2010/main" val="172751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F7FC-E4C7-4FE7-88E0-7117B383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Using native </a:t>
            </a:r>
            <a:r>
              <a:rPr lang="en-US" dirty="0" err="1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2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9B59-52EE-410B-A40F-CBBE9047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native –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8CED-AA6D-432B-8021-147D442F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plugin	</a:t>
            </a:r>
            <a:r>
              <a:rPr lang="it-IT" b="1" dirty="0"/>
              <a:t>ionic cordova plugin add cordova-plugin-calendar</a:t>
            </a:r>
          </a:p>
          <a:p>
            <a:r>
              <a:rPr lang="it-IT" dirty="0"/>
              <a:t>install the plugin		</a:t>
            </a:r>
            <a:r>
              <a:rPr lang="nb-NO" b="1" dirty="0"/>
              <a:t>npm install --save @ionic-native/calendar</a:t>
            </a:r>
          </a:p>
          <a:p>
            <a:r>
              <a:rPr lang="en-US" dirty="0"/>
              <a:t>add the plugin into your module</a:t>
            </a:r>
          </a:p>
          <a:p>
            <a:r>
              <a:rPr lang="en-US" dirty="0"/>
              <a:t>inject the dependency in your component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D585B2-A40E-4FD4-B379-B172A157D9D7}"/>
              </a:ext>
            </a:extLst>
          </p:cNvPr>
          <p:cNvSpPr txBox="1">
            <a:spLocks/>
          </p:cNvSpPr>
          <p:nvPr/>
        </p:nvSpPr>
        <p:spPr>
          <a:xfrm>
            <a:off x="8071602" y="351609"/>
            <a:ext cx="3045577" cy="533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2"/>
              </a:rPr>
              <a:t>ionic native calendar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22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474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Source Code Pro</vt:lpstr>
      <vt:lpstr>Trebuchet MS</vt:lpstr>
      <vt:lpstr>Tw Cen MT</vt:lpstr>
      <vt:lpstr>Wingdings</vt:lpstr>
      <vt:lpstr>Circuit</vt:lpstr>
      <vt:lpstr>Ionic WOrkshop</vt:lpstr>
      <vt:lpstr>Creating a new app</vt:lpstr>
      <vt:lpstr>on a real device – Android</vt:lpstr>
      <vt:lpstr>On a real device – ios</vt:lpstr>
      <vt:lpstr>1. Basics – Adding a player list page</vt:lpstr>
      <vt:lpstr>Our players’ data</vt:lpstr>
      <vt:lpstr>Using our mock data</vt:lpstr>
      <vt:lpstr>2. Using native featureS</vt:lpstr>
      <vt:lpstr>Ionic native – calendar</vt:lpstr>
      <vt:lpstr>Ionic native – add plugin to module</vt:lpstr>
      <vt:lpstr>ionic native – inject in component</vt:lpstr>
      <vt:lpstr>taking fanboy selfies</vt:lpstr>
      <vt:lpstr>taking fanboy selfies (2)</vt:lpstr>
      <vt:lpstr>3. ionic native – exercise</vt:lpstr>
      <vt:lpstr>Stencil 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WOrkshop</dc:title>
  <dc:creator>Arthur Toenz</dc:creator>
  <cp:lastModifiedBy>Arthur Toenz</cp:lastModifiedBy>
  <cp:revision>31</cp:revision>
  <dcterms:created xsi:type="dcterms:W3CDTF">2018-02-13T10:47:41Z</dcterms:created>
  <dcterms:modified xsi:type="dcterms:W3CDTF">2018-02-14T06:44:54Z</dcterms:modified>
</cp:coreProperties>
</file>