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83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mer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mer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lenda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ritopach/stencil-count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debug/dev-options.html" TargetMode="External"/><Relationship Id="rId2" Type="http://schemas.openxmlformats.org/officeDocument/2006/relationships/hyperlink" Target="https://developer.android.com/studio/intro/upd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nicframework.com/docs/intro/deployin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intro/deploy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lend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39203-5008-41B5-A171-9462CB801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en-US" dirty="0" err="1"/>
              <a:t>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4710AD-D578-48B1-8D90-D2999FEA7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native features in a web app</a:t>
            </a:r>
          </a:p>
          <a:p>
            <a:r>
              <a:rPr lang="en-US" dirty="0"/>
              <a:t>or “How dividing by zero can create a black hole of awesomeness”</a:t>
            </a:r>
          </a:p>
        </p:txBody>
      </p:sp>
    </p:spTree>
    <p:extLst>
      <p:ext uri="{BB962C8B-B14F-4D97-AF65-F5344CB8AC3E}">
        <p14:creationId xmlns:p14="http://schemas.microsoft.com/office/powerpoint/2010/main" val="19656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7DB015-F776-4E54-9BB9-1C76662A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native – add plugin to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291067-CB2A-48EA-8BC4-131F68836E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import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{ Calendar } </a:t>
            </a:r>
            <a:r>
              <a:rPr lang="en-US" b="1" dirty="0">
                <a:solidFill>
                  <a:srgbClr val="4A86EF"/>
                </a:solidFill>
                <a:latin typeface="Source Code Pro"/>
              </a:rPr>
              <a:t>from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F2576D"/>
                </a:solidFill>
                <a:latin typeface="Source Code Pro"/>
              </a:rPr>
              <a:t>'@ionic-native/calendar’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... </a:t>
            </a:r>
          </a:p>
          <a:p>
            <a:pPr marL="0" indent="0">
              <a:buNone/>
            </a:pPr>
            <a:r>
              <a:rPr lang="en-US" dirty="0">
                <a:solidFill>
                  <a:srgbClr val="A61717"/>
                </a:solidFill>
                <a:latin typeface="Source Code Pro"/>
              </a:rPr>
              <a:t>@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NgModule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({ ... </a:t>
            </a:r>
            <a:r>
              <a:rPr lang="en-US" dirty="0">
                <a:solidFill>
                  <a:srgbClr val="008080"/>
                </a:solidFill>
                <a:latin typeface="Source Code Pro"/>
              </a:rPr>
              <a:t>providers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: [ ... Calendar ... ] ... })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export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b="1" dirty="0">
                <a:solidFill>
                  <a:srgbClr val="4A86EF"/>
                </a:solidFill>
                <a:latin typeface="Source Code Pro"/>
              </a:rPr>
              <a:t>class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dirty="0" err="1">
                <a:solidFill>
                  <a:srgbClr val="3DAFD4"/>
                </a:solidFill>
                <a:latin typeface="Source Code Pro"/>
              </a:rPr>
              <a:t>MyModule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{ }</a:t>
            </a:r>
            <a:endParaRPr lang="nb-N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9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E1EBA3-28A9-47D5-89C8-B194A471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native – inject in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DED63DB-0811-48A6-BF0E-047B60E4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580" y="1943790"/>
            <a:ext cx="9905999" cy="429569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import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{ Calendar } from </a:t>
            </a:r>
            <a:r>
              <a:rPr lang="en-US" dirty="0">
                <a:solidFill>
                  <a:srgbClr val="F2576D"/>
                </a:solidFill>
                <a:latin typeface="Source Code Pro"/>
              </a:rPr>
              <a:t>'@ionic-native/calendar’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...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constructor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(private calendar: Calendar) { }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b="1" dirty="0" err="1">
                <a:solidFill>
                  <a:srgbClr val="4A86EF"/>
                </a:solidFill>
                <a:latin typeface="Source Code Pro"/>
              </a:rPr>
              <a:t>this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.calendar.listCalendars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()</a:t>
            </a:r>
            <a:br>
              <a:rPr lang="en-US" dirty="0">
                <a:solidFill>
                  <a:srgbClr val="314361"/>
                </a:solidFill>
                <a:latin typeface="Source Code Pro"/>
              </a:rPr>
            </a:br>
            <a:r>
              <a:rPr lang="en-US" dirty="0">
                <a:solidFill>
                  <a:srgbClr val="314361"/>
                </a:solidFill>
                <a:latin typeface="Source Code Pro"/>
              </a:rPr>
              <a:t>	.then( 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		  (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cal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) =&gt; { </a:t>
            </a:r>
            <a:r>
              <a:rPr lang="en-US" dirty="0">
                <a:solidFill>
                  <a:srgbClr val="3DAFD4"/>
                </a:solidFill>
                <a:latin typeface="Source Code Pro"/>
              </a:rPr>
              <a:t>console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.log(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cal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); }, 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		  (err) =&gt; { </a:t>
            </a:r>
            <a:r>
              <a:rPr lang="en-US" dirty="0">
                <a:solidFill>
                  <a:srgbClr val="3DAFD4"/>
                </a:solidFill>
                <a:latin typeface="Source Code Pro"/>
              </a:rPr>
              <a:t>console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.log(err); } </a:t>
            </a:r>
            <a:br>
              <a:rPr lang="en-US" dirty="0">
                <a:solidFill>
                  <a:srgbClr val="314361"/>
                </a:solidFill>
                <a:latin typeface="Source Code Pro"/>
              </a:rPr>
            </a:br>
            <a:r>
              <a:rPr lang="en-US" dirty="0">
                <a:solidFill>
                  <a:srgbClr val="314361"/>
                </a:solidFill>
                <a:latin typeface="Source Code Pro"/>
              </a:rPr>
              <a:t>	);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59AA46-DA27-4B8B-9657-0EC4D7424E4D}"/>
              </a:ext>
            </a:extLst>
          </p:cNvPr>
          <p:cNvSpPr txBox="1"/>
          <p:nvPr/>
        </p:nvSpPr>
        <p:spPr>
          <a:xfrm>
            <a:off x="0" y="4148458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promise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B9FA118D-D2BD-456A-BAC1-A8EEDD07B497}"/>
              </a:ext>
            </a:extLst>
          </p:cNvPr>
          <p:cNvSpPr/>
          <p:nvPr/>
        </p:nvSpPr>
        <p:spPr>
          <a:xfrm>
            <a:off x="889395" y="4233033"/>
            <a:ext cx="1364521" cy="248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33F5-82CF-4A28-9FD3-8DD07E7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fanboy selfies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D4E04D-AD1F-48E9-9541-8740F731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602" y="351609"/>
            <a:ext cx="3045577" cy="5338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ionic native camera doc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DC0463B-0CE4-4E71-8287-A8F3F6709309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1008004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the plugin		</a:t>
            </a:r>
            <a:r>
              <a:rPr lang="it-IT" b="1" dirty="0"/>
              <a:t>ionic cordova plugin add cordova-plugin-camera</a:t>
            </a:r>
          </a:p>
          <a:p>
            <a:r>
              <a:rPr lang="it-IT" dirty="0"/>
              <a:t>install the plugin		</a:t>
            </a:r>
            <a:r>
              <a:rPr lang="nb-NO" b="1" dirty="0"/>
              <a:t>npm install --save @ionic-native/camera</a:t>
            </a:r>
          </a:p>
          <a:p>
            <a:r>
              <a:rPr lang="en-US" dirty="0"/>
              <a:t>add the plugin into your module</a:t>
            </a:r>
          </a:p>
          <a:p>
            <a:r>
              <a:rPr lang="en-US" dirty="0"/>
              <a:t>inject the dependency in your component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0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33F5-82CF-4A28-9FD3-8DD07E7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fanboy selfies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D4E04D-AD1F-48E9-9541-8740F731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602" y="351609"/>
            <a:ext cx="3045577" cy="5338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ionic native camera doc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FAEF4B5-59CA-4791-A2FB-C38974CF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192" y="1981672"/>
            <a:ext cx="48767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&lt;ion-card-content&gt;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[player.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[player.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&lt;ion-row </a:t>
            </a:r>
            <a:r>
              <a:rPr lang="en-US" altLang="en-US" sz="9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900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US" altLang="en-US" sz="9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Achievements: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&lt;/ion-card-content&gt;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altLang="en-US" sz="9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ion-button full (click)=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takePicture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(player.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 a selfie with {{player.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}}!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en-US" alt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5033CA-D636-40C4-A622-0570E93C489D}"/>
              </a:ext>
            </a:extLst>
          </p:cNvPr>
          <p:cNvSpPr txBox="1"/>
          <p:nvPr/>
        </p:nvSpPr>
        <p:spPr>
          <a:xfrm>
            <a:off x="6772192" y="1612340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pages/players/players.html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8B4CBB41-142F-4F7B-BE04-165596EA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1981672"/>
            <a:ext cx="53676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{Camera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"@ionic-native/camera"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'page-players'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'players.html'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Camera)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DestinationType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JPEG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correctOrientation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ionViewDidLoad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getPicture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data:image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/jpeg;base64,'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(err) =&gt;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'Failed to take a picture. Error: 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err)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79EC18-E264-4269-85B0-052E51A6F1AF}"/>
              </a:ext>
            </a:extLst>
          </p:cNvPr>
          <p:cNvSpPr txBox="1"/>
          <p:nvPr/>
        </p:nvSpPr>
        <p:spPr>
          <a:xfrm>
            <a:off x="1071645" y="1612340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</a:t>
            </a:r>
            <a:r>
              <a:rPr lang="en-US" dirty="0" err="1"/>
              <a:t>players.ts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230438-6C90-49E8-B9BB-19496F1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ionic native –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17115A-BE5C-460D-A2DE-4C3816987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997324" cy="3989995"/>
          </a:xfrm>
        </p:spPr>
        <p:txBody>
          <a:bodyPr>
            <a:normAutofit/>
          </a:bodyPr>
          <a:lstStyle/>
          <a:p>
            <a:r>
              <a:rPr lang="en-US" dirty="0"/>
              <a:t>Create a new page with a list of tournaments</a:t>
            </a:r>
          </a:p>
          <a:p>
            <a:r>
              <a:rPr lang="en-US" dirty="0"/>
              <a:t>Add a functionality to add a tournament in the user’s calendar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ionic native calendar doc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150BFB-457B-4B00-BF17-E94E7039FA4B}"/>
              </a:ext>
            </a:extLst>
          </p:cNvPr>
          <p:cNvSpPr txBox="1"/>
          <p:nvPr/>
        </p:nvSpPr>
        <p:spPr>
          <a:xfrm>
            <a:off x="7647089" y="156853"/>
            <a:ext cx="351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/assets/data/</a:t>
            </a:r>
            <a:r>
              <a:rPr lang="en-US" dirty="0" err="1"/>
              <a:t>tournaments.json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B5D00E7E-B35C-4362-9D92-43FBD26E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089" y="526185"/>
            <a:ext cx="3431799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"tournaments"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"FIDE Candidates"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"10/03/2018"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"28/03/2018"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"closed"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"double round robin"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"place"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"Berlin"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"Germany"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"participants"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"Vladimir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Kramnik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"Sergey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Karjakin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Aronian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Liren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Shakhriyar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Mamediarov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"Aleksandr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Grischuk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"Fabiano Caruana"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"Wesley So"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"FIDE World Championship Match"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"09/11/2018"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"28/11/2018"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"closed"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"place"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London"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England"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"participants"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"Magnus Carlsen"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"TBD"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97FD97C-0246-45D4-AA4B-AEF185A07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Stencil Workshop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ED13EAE-D74B-404A-90E4-AD3B0226C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Forget that framework</a:t>
            </a:r>
          </a:p>
          <a:p>
            <a:r>
              <a:rPr lang="en-US" dirty="0"/>
              <a:t>It’s all standard bullshit now</a:t>
            </a:r>
          </a:p>
          <a:p>
            <a:r>
              <a:rPr lang="en-US" dirty="0"/>
              <a:t>Behold the power of web components</a:t>
            </a:r>
          </a:p>
        </p:txBody>
      </p:sp>
    </p:spTree>
    <p:extLst>
      <p:ext uri="{BB962C8B-B14F-4D97-AF65-F5344CB8AC3E}">
        <p14:creationId xmlns:p14="http://schemas.microsoft.com/office/powerpoint/2010/main" val="30381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EA035-5A45-4258-99CD-2EDD4F1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smtClean="0"/>
              <a:t>STENCIL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3E6A53-6626-4C24-B35B-41846E19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2506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smtClean="0">
                <a:hlinkClick r:id="rId2"/>
              </a:rPr>
              <a:t>https://github.com/abritopach/stencil-counter</a:t>
            </a:r>
            <a:r>
              <a:rPr lang="en-US" dirty="0" smtClean="0"/>
              <a:t> </a:t>
            </a:r>
            <a:r>
              <a:rPr lang="en-US" i="1" dirty="0" smtClean="0"/>
              <a:t>chess-like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cd chess-like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</a:t>
            </a:r>
            <a:r>
              <a:rPr lang="en-US" dirty="0" err="1"/>
              <a:t>rm</a:t>
            </a:r>
            <a:r>
              <a:rPr lang="en-US" dirty="0"/>
              <a:t> origin 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>
          <a:xfrm rot="14890602">
            <a:off x="5345394" y="2817488"/>
            <a:ext cx="743484" cy="439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5153113" y="3352087"/>
            <a:ext cx="231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does cool stuff on ionic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617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927F5-A655-451F-AC56-57F0E30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4609EC-776C-4D13-8670-0B8AB79A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Stencil uses JSX and </a:t>
            </a:r>
            <a:r>
              <a:rPr lang="en-US" dirty="0" err="1" smtClean="0"/>
              <a:t>TypeScript</a:t>
            </a:r>
            <a:r>
              <a:rPr lang="en-US" dirty="0" smtClean="0"/>
              <a:t> (.</a:t>
            </a:r>
            <a:r>
              <a:rPr lang="en-US" dirty="0" err="1" smtClean="0"/>
              <a:t>tsx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Create new folder </a:t>
            </a:r>
            <a:r>
              <a:rPr lang="en-US" dirty="0" err="1" smtClean="0"/>
              <a:t>src</a:t>
            </a:r>
            <a:r>
              <a:rPr lang="en-US" dirty="0" smtClean="0"/>
              <a:t>/components/chess-like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/components/chess-like/chess-</a:t>
            </a:r>
            <a:r>
              <a:rPr lang="en-US" dirty="0" err="1" smtClean="0"/>
              <a:t>like.tsx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/components/chess-like/chess-</a:t>
            </a:r>
            <a:r>
              <a:rPr lang="en-US" dirty="0" err="1" smtClean="0"/>
              <a:t>like.scss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927F5-A655-451F-AC56-57F0E30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component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79EC18-E264-4269-85B0-052E51A6F1AF}"/>
              </a:ext>
            </a:extLst>
          </p:cNvPr>
          <p:cNvSpPr txBox="1"/>
          <p:nvPr/>
        </p:nvSpPr>
        <p:spPr>
          <a:xfrm>
            <a:off x="760576" y="1766228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components/chess-like/chess-</a:t>
            </a:r>
            <a:r>
              <a:rPr lang="en-US" dirty="0" err="1" smtClean="0"/>
              <a:t>like.tsx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0576" y="2135560"/>
            <a:ext cx="5691499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 Component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'@stencil/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core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@Component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styleUrl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chess-like.scss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export class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MyName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@State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componentWillLoad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render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&lt;div&gt;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{() =&gt;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()}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?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&lt;/div&gt;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597354" y="2382044"/>
            <a:ext cx="476000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-pos=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"You 64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text-neg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"I 64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79EC18-E264-4269-85B0-052E51A6F1AF}"/>
              </a:ext>
            </a:extLst>
          </p:cNvPr>
          <p:cNvSpPr txBox="1"/>
          <p:nvPr/>
        </p:nvSpPr>
        <p:spPr>
          <a:xfrm>
            <a:off x="6597354" y="1981672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Usage: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2561215" y="2314983"/>
            <a:ext cx="953580" cy="40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3514795" y="2335119"/>
            <a:ext cx="2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@Component decorator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038006" y="3116249"/>
            <a:ext cx="591600" cy="40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TextBox 12"/>
          <p:cNvSpPr txBox="1"/>
          <p:nvPr/>
        </p:nvSpPr>
        <p:spPr>
          <a:xfrm>
            <a:off x="3629606" y="2997885"/>
            <a:ext cx="94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@Prop</a:t>
            </a:r>
          </a:p>
          <a:p>
            <a:r>
              <a:rPr lang="de-CH" dirty="0" smtClean="0">
                <a:solidFill>
                  <a:schemeClr val="accent1"/>
                </a:solidFill>
              </a:rPr>
              <a:t>@State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2063537" y="4819749"/>
            <a:ext cx="591600" cy="40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/>
          <p:cNvSpPr txBox="1"/>
          <p:nvPr/>
        </p:nvSpPr>
        <p:spPr>
          <a:xfrm>
            <a:off x="2655137" y="4701385"/>
            <a:ext cx="199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Render something using JSX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6200000">
            <a:off x="3429697" y="5900794"/>
            <a:ext cx="448123" cy="40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TextBox 17"/>
          <p:cNvSpPr txBox="1"/>
          <p:nvPr/>
        </p:nvSpPr>
        <p:spPr>
          <a:xfrm>
            <a:off x="2805429" y="6329658"/>
            <a:ext cx="240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Evaluate (as in angular)</a:t>
            </a:r>
            <a:endParaRPr lang="fr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2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5" grpId="0" animBg="1"/>
      <p:bldP spid="16" grpId="0"/>
      <p:bldP spid="1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JSX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Each component has a render() function that returns JSX content</a:t>
            </a:r>
          </a:p>
          <a:p>
            <a:r>
              <a:rPr lang="de-CH" dirty="0" smtClean="0"/>
              <a:t>JSX looks like HTML</a:t>
            </a:r>
          </a:p>
          <a:p>
            <a:r>
              <a:rPr lang="de-CH" dirty="0" smtClean="0"/>
              <a:t>Data binding: with {}</a:t>
            </a:r>
          </a:p>
          <a:p>
            <a:r>
              <a:rPr lang="de-CH" dirty="0" smtClean="0"/>
              <a:t>You can use JavaScript conditionals, loops, map etc inside your HTML</a:t>
            </a:r>
          </a:p>
          <a:p>
            <a:r>
              <a:rPr lang="de-CH" dirty="0" smtClean="0"/>
              <a:t>You can have placeholder with «slots»</a:t>
            </a:r>
          </a:p>
          <a:p>
            <a:r>
              <a:rPr lang="de-CH" dirty="0" smtClean="0"/>
              <a:t>Hello react fanboys!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  <a:endParaRPr lang="de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238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EA035-5A45-4258-99CD-2EDD4F1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3E6A53-6626-4C24-B35B-41846E19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Prerequisites: Nodejs (</a:t>
            </a:r>
            <a:r>
              <a:rPr lang="en-US" dirty="0" err="1">
                <a:hlinkClick r:id="rId2"/>
              </a:rPr>
              <a:t>NodejsInstaller</a:t>
            </a:r>
            <a:r>
              <a:rPr lang="en-US" dirty="0"/>
              <a:t>)</a:t>
            </a:r>
          </a:p>
          <a:p>
            <a:r>
              <a:rPr lang="en-US" b="1" dirty="0" err="1"/>
              <a:t>npm</a:t>
            </a:r>
            <a:r>
              <a:rPr lang="en-US" b="1" dirty="0"/>
              <a:t> install -g </a:t>
            </a:r>
            <a:r>
              <a:rPr lang="en-US" b="1" dirty="0" err="1"/>
              <a:t>cordova</a:t>
            </a:r>
            <a:r>
              <a:rPr lang="en-US" b="1" dirty="0"/>
              <a:t> ionic</a:t>
            </a:r>
          </a:p>
          <a:p>
            <a:r>
              <a:rPr lang="en-US" b="1" dirty="0"/>
              <a:t>ionic start </a:t>
            </a:r>
            <a:r>
              <a:rPr lang="en-US" b="1" dirty="0" err="1"/>
              <a:t>chessFanBoy</a:t>
            </a:r>
            <a:r>
              <a:rPr lang="en-US" b="1" dirty="0"/>
              <a:t> tabs --type=ionic-angular</a:t>
            </a:r>
          </a:p>
          <a:p>
            <a:r>
              <a:rPr lang="en-US" b="1" dirty="0"/>
              <a:t>cd </a:t>
            </a:r>
            <a:r>
              <a:rPr lang="en-US" b="1" dirty="0" err="1"/>
              <a:t>chessFanBoy</a:t>
            </a:r>
            <a:endParaRPr lang="en-US" b="1" dirty="0"/>
          </a:p>
          <a:p>
            <a:r>
              <a:rPr lang="en-US" b="1" dirty="0"/>
              <a:t>ionic serve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AC4613-6E65-4DD1-A3A9-5142AACF77A4}"/>
              </a:ext>
            </a:extLst>
          </p:cNvPr>
          <p:cNvSpPr txBox="1"/>
          <p:nvPr/>
        </p:nvSpPr>
        <p:spPr>
          <a:xfrm>
            <a:off x="6641432" y="4762154"/>
            <a:ext cx="453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templates: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sidemenu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 (starter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tutorial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4123" y="2213361"/>
            <a:ext cx="3384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If you ever get a problem with installing node-sass:</a:t>
            </a:r>
          </a:p>
          <a:p>
            <a:r>
              <a:rPr lang="de-CH" dirty="0" smtClean="0"/>
              <a:t>npm install --global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304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JSX (2) – Slot example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1" t="35763" r="40105" b="40686"/>
          <a:stretch/>
        </p:blipFill>
        <p:spPr bwMode="auto">
          <a:xfrm>
            <a:off x="1358781" y="1777525"/>
            <a:ext cx="4022119" cy="244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0" t="64174" r="30258" b="15016"/>
          <a:stretch/>
        </p:blipFill>
        <p:spPr bwMode="auto">
          <a:xfrm>
            <a:off x="4768554" y="4401083"/>
            <a:ext cx="5717136" cy="210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9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jsx (3) – user input</a:t>
            </a:r>
            <a:endParaRPr lang="fr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392" y="3432521"/>
            <a:ext cx="1074206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E8BF6A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altLang="fr-FR" dirty="0" err="1">
                <a:solidFill>
                  <a:srgbClr val="E8BF6A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altLang="fr-FR" dirty="0">
                <a:solidFill>
                  <a:srgbClr val="E8BF6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altLang="fr-FR" dirty="0">
                <a:solidFill>
                  <a:srgbClr val="BABABA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fr-FR" altLang="fr-FR" dirty="0">
                <a:solidFill>
                  <a:srgbClr val="6A8759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fr-FR" altLang="fr-FR" dirty="0" err="1">
                <a:solidFill>
                  <a:srgbClr val="6A8759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altLang="fr-FR" dirty="0">
                <a:solidFill>
                  <a:srgbClr val="6A8759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fr-FR" altLang="fr-FR" dirty="0" err="1">
                <a:solidFill>
                  <a:srgbClr val="BABABA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fr-FR" altLang="fr-FR" dirty="0" smtClean="0">
                <a:solidFill>
                  <a:srgbClr val="6A875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altLang="fr-FR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{(</a:t>
            </a:r>
            <a:r>
              <a:rPr lang="fr-FR" altLang="fr-FR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fr-FR" altLang="fr-FR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fr-FR" altLang="fr-FR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UIEvent</a:t>
            </a:r>
            <a:r>
              <a:rPr lang="fr-FR" altLang="fr-FR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altLang="fr-FR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fr-FR" altLang="fr-FR" b="1" dirty="0" err="1" smtClean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altLang="fr-FR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altLang="fr-FR" dirty="0" err="1" smtClean="0">
                <a:solidFill>
                  <a:srgbClr val="FFC66D"/>
                </a:solidFill>
                <a:latin typeface="Courier New" pitchFamily="49" charset="0"/>
                <a:cs typeface="Courier New" pitchFamily="49" charset="0"/>
              </a:rPr>
              <a:t>toggleLike</a:t>
            </a:r>
            <a:r>
              <a:rPr lang="fr-FR" altLang="fr-FR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fr-FR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fr-FR" altLang="fr-FR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)}</a:t>
            </a:r>
            <a:r>
              <a:rPr lang="fr-FR" altLang="fr-FR" dirty="0" smtClean="0">
                <a:solidFill>
                  <a:srgbClr val="E8BF6A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kumimoji="0" lang="fr-FR" alt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392" y="2970856"/>
            <a:ext cx="393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Stencil uses native DOM events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8234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23893" y="151179"/>
            <a:ext cx="9026716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 Component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'@stencil/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core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@Component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styleUrl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chess-like.scss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export class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MyName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@State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componentWillLoad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render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&lt;div&gt;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{() =&gt;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()}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?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&lt;/div&gt;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69643" y="486183"/>
            <a:ext cx="3700494" cy="409604"/>
            <a:chOff x="2561215" y="2314983"/>
            <a:chExt cx="3700494" cy="409604"/>
          </a:xfrm>
        </p:grpSpPr>
        <p:sp>
          <p:nvSpPr>
            <p:cNvPr id="6" name="Right Arrow 5"/>
            <p:cNvSpPr/>
            <p:nvPr/>
          </p:nvSpPr>
          <p:spPr>
            <a:xfrm rot="10800000">
              <a:off x="2561215" y="2314983"/>
              <a:ext cx="953580" cy="4096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14795" y="2335119"/>
              <a:ext cx="274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chemeClr val="accent1"/>
                  </a:solidFill>
                </a:rPr>
                <a:t>@Component decorator</a:t>
              </a:r>
              <a:endParaRPr lang="fr-CH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897" y="1476733"/>
            <a:ext cx="1531637" cy="646331"/>
            <a:chOff x="3038006" y="2997885"/>
            <a:chExt cx="1531637" cy="646331"/>
          </a:xfrm>
        </p:grpSpPr>
        <p:sp>
          <p:nvSpPr>
            <p:cNvPr id="8" name="Right Arrow 7"/>
            <p:cNvSpPr/>
            <p:nvPr/>
          </p:nvSpPr>
          <p:spPr>
            <a:xfrm rot="10800000">
              <a:off x="3038006" y="3116249"/>
              <a:ext cx="591600" cy="4096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29606" y="2997885"/>
              <a:ext cx="940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chemeClr val="accent1"/>
                  </a:solidFill>
                </a:rPr>
                <a:t>@Prop</a:t>
              </a:r>
            </a:p>
            <a:p>
              <a:r>
                <a:rPr lang="de-CH" dirty="0" smtClean="0">
                  <a:solidFill>
                    <a:schemeClr val="accent1"/>
                  </a:solidFill>
                </a:rPr>
                <a:t>@State</a:t>
              </a:r>
              <a:endParaRPr lang="fr-CH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80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Decorators (2)</a:t>
            </a:r>
            <a:endParaRPr lang="fr-CH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9958" y="1719647"/>
            <a:ext cx="1066033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sz="2000" dirty="0" smtClean="0"/>
              <a:t>@Component decorator: Metadata for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tag to use in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external styles</a:t>
            </a:r>
            <a:endParaRPr lang="de-CH" sz="2000" dirty="0"/>
          </a:p>
          <a:p>
            <a:pPr marL="0" indent="0">
              <a:buNone/>
            </a:pPr>
            <a:r>
              <a:rPr lang="de-CH" sz="2000" dirty="0" smtClean="0"/>
              <a:t>@Prop: properties passed from parent to child </a:t>
            </a:r>
            <a:r>
              <a:rPr lang="de-CH" sz="2000" dirty="0" smtClean="0">
                <a:sym typeface="Wingdings" panose="05000000000000000000" pitchFamily="2" charset="2"/>
              </a:rPr>
              <a:t> Watched		</a:t>
            </a:r>
            <a:r>
              <a:rPr lang="de-CH" sz="2000" b="1" dirty="0" smtClean="0">
                <a:sym typeface="Wingdings" panose="05000000000000000000" pitchFamily="2" charset="2"/>
              </a:rPr>
              <a:t>immutable inside comp</a:t>
            </a:r>
          </a:p>
          <a:p>
            <a:r>
              <a:rPr lang="de-CH" sz="2000" dirty="0" smtClean="0">
                <a:sym typeface="Wingdings" panose="05000000000000000000" pitchFamily="2" charset="2"/>
              </a:rPr>
              <a:t>in HTML, you should set them with dash-case. 	e.g. chessFanboy is chess-fanboy</a:t>
            </a:r>
          </a:p>
          <a:p>
            <a:r>
              <a:rPr lang="de-CH" sz="2000" dirty="0" smtClean="0"/>
              <a:t>in JSX, you set them with camelCase.		e.g. chessFanboy is chessFanboy</a:t>
            </a:r>
          </a:p>
          <a:p>
            <a:r>
              <a:rPr lang="de-CH" sz="2000" dirty="0" smtClean="0"/>
              <a:t>You can Watch them with @Watch (you get old and new values)</a:t>
            </a:r>
          </a:p>
          <a:p>
            <a:pPr marL="0" indent="0">
              <a:buNone/>
            </a:pPr>
            <a:r>
              <a:rPr lang="de-CH" sz="2000" dirty="0" smtClean="0"/>
              <a:t>@State: internal data (private) </a:t>
            </a:r>
            <a:r>
              <a:rPr lang="de-CH" sz="2000" dirty="0" smtClean="0">
                <a:sym typeface="Wingdings" panose="05000000000000000000" pitchFamily="2" charset="2"/>
              </a:rPr>
              <a:t> Watched				</a:t>
            </a:r>
            <a:r>
              <a:rPr lang="de-CH" sz="2000" b="1" dirty="0" smtClean="0">
                <a:sym typeface="Wingdings" panose="05000000000000000000" pitchFamily="2" charset="2"/>
              </a:rPr>
              <a:t>immutable outside comp</a:t>
            </a:r>
            <a:endParaRPr lang="de-CH" sz="2000" b="1" dirty="0" smtClean="0"/>
          </a:p>
          <a:p>
            <a:pPr marL="0" indent="0">
              <a:buNone/>
            </a:pPr>
            <a:r>
              <a:rPr lang="de-CH" sz="2000" dirty="0" smtClean="0"/>
              <a:t>@Method: exposes methods to public API (can be called from the native element)</a:t>
            </a:r>
          </a:p>
          <a:p>
            <a:pPr marL="0" indent="0">
              <a:buNone/>
            </a:pPr>
            <a:r>
              <a:rPr lang="de-CH" sz="2000" dirty="0" smtClean="0"/>
              <a:t>@Element: get hold of the host element inside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904860" y="1384419"/>
            <a:ext cx="336704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Change detection:</a:t>
            </a:r>
          </a:p>
          <a:p>
            <a:r>
              <a:rPr lang="de-CH" dirty="0" smtClean="0">
                <a:solidFill>
                  <a:schemeClr val="accent1"/>
                </a:solidFill>
              </a:rPr>
              <a:t>use @State decorator to make it happen. But beware, don’t mutate, reassign!</a:t>
            </a:r>
            <a:endParaRPr lang="fr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Change detection</a:t>
            </a:r>
            <a:endParaRPr lang="fr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1" t="28162" r="41122" b="46916"/>
          <a:stretch/>
        </p:blipFill>
        <p:spPr bwMode="auto">
          <a:xfrm>
            <a:off x="880218" y="2221906"/>
            <a:ext cx="4719884" cy="32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1" t="39751" r="29346" b="34953"/>
          <a:stretch/>
        </p:blipFill>
        <p:spPr bwMode="auto">
          <a:xfrm>
            <a:off x="5768411" y="2221906"/>
            <a:ext cx="6256657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0218" y="1831498"/>
            <a:ext cx="333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Mutate </a:t>
            </a:r>
            <a:r>
              <a:rPr lang="de-CH" sz="2000" dirty="0" smtClean="0">
                <a:sym typeface="Wingdings" panose="05000000000000000000" pitchFamily="2" charset="2"/>
              </a:rPr>
              <a:t></a:t>
            </a:r>
            <a:r>
              <a:rPr lang="de-CH" sz="2000" dirty="0" smtClean="0"/>
              <a:t> no re-render</a:t>
            </a:r>
            <a:endParaRPr lang="fr-CH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68411" y="1807134"/>
            <a:ext cx="333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Reassign </a:t>
            </a:r>
            <a:r>
              <a:rPr lang="de-CH" sz="2000" dirty="0" smtClean="0">
                <a:sym typeface="Wingdings" panose="05000000000000000000" pitchFamily="2" charset="2"/>
              </a:rPr>
              <a:t></a:t>
            </a:r>
            <a:r>
              <a:rPr lang="de-CH" sz="2000" dirty="0" smtClean="0"/>
              <a:t> auto re-render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4801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695365" cy="1478570"/>
          </a:xfrm>
        </p:spPr>
        <p:txBody>
          <a:bodyPr/>
          <a:lstStyle/>
          <a:p>
            <a:r>
              <a:rPr lang="de-CH" dirty="0" smtClean="0"/>
              <a:t>Events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34" y="2343490"/>
            <a:ext cx="4007978" cy="459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000" dirty="0" smtClean="0">
                <a:sym typeface="Wingdings" panose="05000000000000000000" pitchFamily="2" charset="2"/>
              </a:rPr>
              <a:t>@Event() decorator</a:t>
            </a:r>
            <a:endParaRPr lang="fr-CH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2" t="40872" r="33131" b="30966"/>
          <a:stretch/>
        </p:blipFill>
        <p:spPr bwMode="auto">
          <a:xfrm>
            <a:off x="640934" y="2803020"/>
            <a:ext cx="5007835" cy="282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41876" y="2333780"/>
            <a:ext cx="2991029" cy="46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000" dirty="0" smtClean="0">
                <a:sym typeface="Wingdings" panose="05000000000000000000" pitchFamily="2" charset="2"/>
              </a:rPr>
              <a:t>@Listen() decorator</a:t>
            </a:r>
            <a:endParaRPr lang="fr-CH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7" t="36442" r="22406" b="38551"/>
          <a:stretch/>
        </p:blipFill>
        <p:spPr bwMode="auto">
          <a:xfrm>
            <a:off x="6041876" y="2803020"/>
            <a:ext cx="5609604" cy="20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3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Component lifecycle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componentWillLoad() – before being rendered</a:t>
            </a:r>
          </a:p>
          <a:p>
            <a:r>
              <a:rPr lang="de-CH" dirty="0" smtClean="0"/>
              <a:t>componentDidLoad() – after being rendered</a:t>
            </a:r>
          </a:p>
          <a:p>
            <a:r>
              <a:rPr lang="de-CH" dirty="0" smtClean="0"/>
              <a:t>componentWillUpdate() – called multiple times (udpates)</a:t>
            </a:r>
          </a:p>
          <a:p>
            <a:r>
              <a:rPr lang="de-CH" dirty="0" smtClean="0"/>
              <a:t>componentDidUpdate() – called after componentWillUpdate</a:t>
            </a:r>
          </a:p>
          <a:p>
            <a:r>
              <a:rPr lang="de-CH" dirty="0" smtClean="0"/>
              <a:t>componentDidUnload() – removed from DOM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36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Other stuff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Forms</a:t>
            </a:r>
          </a:p>
          <a:p>
            <a:r>
              <a:rPr lang="de-CH" dirty="0" smtClean="0"/>
              <a:t>Advanced forms</a:t>
            </a:r>
          </a:p>
          <a:p>
            <a:r>
              <a:rPr lang="de-CH" dirty="0" smtClean="0"/>
              <a:t>Handling arrays and objects and updating them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54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even more cool stuff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Prerendering</a:t>
            </a:r>
          </a:p>
          <a:p>
            <a:r>
              <a:rPr lang="de-CH" dirty="0" smtClean="0"/>
              <a:t>Server side rendering</a:t>
            </a:r>
          </a:p>
          <a:p>
            <a:r>
              <a:rPr lang="de-CH" dirty="0" smtClean="0"/>
              <a:t>Service workers</a:t>
            </a:r>
            <a:endParaRPr lang="fr-CH" dirty="0" smtClean="0"/>
          </a:p>
          <a:p>
            <a:r>
              <a:rPr lang="de-CH" dirty="0" smtClean="0"/>
              <a:t>Shadow DOM</a:t>
            </a:r>
          </a:p>
        </p:txBody>
      </p:sp>
    </p:spTree>
    <p:extLst>
      <p:ext uri="{BB962C8B-B14F-4D97-AF65-F5344CB8AC3E}">
        <p14:creationId xmlns:p14="http://schemas.microsoft.com/office/powerpoint/2010/main" val="27847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Okay let’s do it</a:t>
            </a:r>
            <a:endParaRPr lang="fr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80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4BD1B-505A-4EB5-B616-D6389BB3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real device –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DB61E9-79F5-436A-ABD4-FEA59DE3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Prerequisites: Java JDK, Android SDK tools (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SDK Manager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Run the app:</a:t>
            </a:r>
          </a:p>
          <a:p>
            <a:r>
              <a:rPr lang="en-US" dirty="0"/>
              <a:t>enable USB debugging and Developer mode on your phone (</a:t>
            </a:r>
            <a:r>
              <a:rPr lang="en-US" dirty="0" err="1">
                <a:hlinkClick r:id="rId3"/>
              </a:rPr>
              <a:t>howto</a:t>
            </a:r>
            <a:r>
              <a:rPr lang="en-US" dirty="0"/>
              <a:t>)</a:t>
            </a:r>
          </a:p>
          <a:p>
            <a:r>
              <a:rPr lang="en-US" dirty="0"/>
              <a:t>run:					</a:t>
            </a:r>
            <a:r>
              <a:rPr lang="en-US" b="1" dirty="0"/>
              <a:t>ionic </a:t>
            </a:r>
            <a:r>
              <a:rPr lang="en-US" b="1" dirty="0" err="1"/>
              <a:t>cordova</a:t>
            </a:r>
            <a:r>
              <a:rPr lang="en-US" b="1" dirty="0"/>
              <a:t> run android --device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the real app: (</a:t>
            </a:r>
            <a:r>
              <a:rPr lang="en-US" dirty="0">
                <a:hlinkClick r:id="rId4"/>
              </a:rPr>
              <a:t>see doc</a:t>
            </a:r>
            <a:r>
              <a:rPr lang="en-US" dirty="0"/>
              <a:t>)</a:t>
            </a:r>
          </a:p>
          <a:p>
            <a:r>
              <a:rPr lang="en-US" dirty="0"/>
              <a:t>prod build</a:t>
            </a:r>
          </a:p>
          <a:p>
            <a:r>
              <a:rPr lang="en-US" dirty="0"/>
              <a:t>sign Android </a:t>
            </a:r>
            <a:r>
              <a:rPr lang="en-US" dirty="0" err="1"/>
              <a:t>apk</a:t>
            </a:r>
            <a:endParaRPr lang="en-US" dirty="0"/>
          </a:p>
          <a:p>
            <a:r>
              <a:rPr lang="en-US" dirty="0"/>
              <a:t>release on Google Play and enjoy!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5C4FE0D0-3810-4F97-8C27-3AC869A5F085}"/>
              </a:ext>
            </a:extLst>
          </p:cNvPr>
          <p:cNvSpPr/>
          <p:nvPr/>
        </p:nvSpPr>
        <p:spPr>
          <a:xfrm rot="9682835">
            <a:off x="7558376" y="3978025"/>
            <a:ext cx="355602" cy="61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E0B404-E22A-4D3E-8B47-BED0B4461A99}"/>
              </a:ext>
            </a:extLst>
          </p:cNvPr>
          <p:cNvSpPr txBox="1"/>
          <p:nvPr/>
        </p:nvSpPr>
        <p:spPr>
          <a:xfrm>
            <a:off x="7019568" y="4597137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Useful: --</a:t>
            </a:r>
            <a:r>
              <a:rPr lang="en-US" dirty="0" err="1">
                <a:solidFill>
                  <a:schemeClr val="accent1"/>
                </a:solidFill>
              </a:rPr>
              <a:t>livereload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927F5-A655-451F-AC56-57F0E30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Chess-like component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79EC18-E264-4269-85B0-052E51A6F1AF}"/>
              </a:ext>
            </a:extLst>
          </p:cNvPr>
          <p:cNvSpPr txBox="1"/>
          <p:nvPr/>
        </p:nvSpPr>
        <p:spPr>
          <a:xfrm>
            <a:off x="760576" y="1766228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components/chess-like/chess-</a:t>
            </a:r>
            <a:r>
              <a:rPr lang="en-US" dirty="0" err="1" smtClean="0"/>
              <a:t>like.tsx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0576" y="2135560"/>
            <a:ext cx="5691499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 Component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'@stencil/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core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@Component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styleUrl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chess-like.scss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export class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MyName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@State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componentWillLoad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render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&lt;div&gt;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{() =&gt;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()}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?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&lt;/div&gt;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597355" y="2397433"/>
            <a:ext cx="5050564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-pos=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"You 64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text-neg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"I 64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 &lt;/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79EC18-E264-4269-85B0-052E51A6F1AF}"/>
              </a:ext>
            </a:extLst>
          </p:cNvPr>
          <p:cNvSpPr txBox="1"/>
          <p:nvPr/>
        </p:nvSpPr>
        <p:spPr>
          <a:xfrm>
            <a:off x="6597354" y="1981672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Usage: in index.html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97353" y="3426609"/>
            <a:ext cx="3640508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font-size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rem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font-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family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monospace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padding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0 .5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rem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background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#80CBC4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black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border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border-radius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px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box-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shadow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0 0 5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px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rgba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18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173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152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0.5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active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background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#004D40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white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B79EC18-E264-4269-85B0-052E51A6F1AF}"/>
              </a:ext>
            </a:extLst>
          </p:cNvPr>
          <p:cNvSpPr txBox="1"/>
          <p:nvPr/>
        </p:nvSpPr>
        <p:spPr>
          <a:xfrm>
            <a:off x="6597353" y="3057277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components/chess-like/chess-</a:t>
            </a:r>
            <a:r>
              <a:rPr lang="en-US" dirty="0" err="1" smtClean="0"/>
              <a:t>like.scss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B79EC18-E264-4269-85B0-052E51A6F1AF}"/>
              </a:ext>
            </a:extLst>
          </p:cNvPr>
          <p:cNvSpPr txBox="1"/>
          <p:nvPr/>
        </p:nvSpPr>
        <p:spPr>
          <a:xfrm>
            <a:off x="6597354" y="6427430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the sample </a:t>
            </a:r>
            <a:r>
              <a:rPr lang="en-US" dirty="0" err="1" smtClean="0"/>
              <a:t>scss</a:t>
            </a:r>
            <a:r>
              <a:rPr lang="en-US" dirty="0" smtClean="0"/>
              <a:t> from my-counter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F3FC-5277-49B6-9C06-CF8AD918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real device – </a:t>
            </a:r>
            <a:r>
              <a:rPr lang="en-US" dirty="0" err="1"/>
              <a:t>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F47492-D5FD-477B-98E2-83992ED6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9201"/>
            <a:ext cx="9905999" cy="45202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Prerequisites: </a:t>
            </a:r>
            <a:r>
              <a:rPr lang="en-US" dirty="0" err="1"/>
              <a:t>Xcode</a:t>
            </a:r>
            <a:r>
              <a:rPr lang="en-US" dirty="0"/>
              <a:t> 7+, iOS 9+, Apple ID or Apple Developer Account</a:t>
            </a:r>
          </a:p>
          <a:p>
            <a:pPr marL="0" indent="0">
              <a:buNone/>
            </a:pPr>
            <a:r>
              <a:rPr lang="en-US" dirty="0"/>
              <a:t>Create provisioning profile:</a:t>
            </a:r>
          </a:p>
          <a:p>
            <a:r>
              <a:rPr lang="en-US" dirty="0"/>
              <a:t>Open </a:t>
            </a:r>
            <a:r>
              <a:rPr lang="en-US" dirty="0" err="1"/>
              <a:t>Xcode</a:t>
            </a:r>
            <a:r>
              <a:rPr lang="en-US" dirty="0"/>
              <a:t> preferences (</a:t>
            </a:r>
            <a:r>
              <a:rPr lang="en-US" dirty="0" err="1"/>
              <a:t>Xcode</a:t>
            </a:r>
            <a:r>
              <a:rPr lang="en-US" dirty="0"/>
              <a:t> &gt; Preferences)</a:t>
            </a:r>
          </a:p>
          <a:p>
            <a:r>
              <a:rPr lang="en-US" dirty="0"/>
              <a:t>Click ‘Accounts’ tab</a:t>
            </a:r>
          </a:p>
          <a:p>
            <a:r>
              <a:rPr lang="en-US" dirty="0"/>
              <a:t>Login with your Apple ID (+ &gt; Apple ID…)</a:t>
            </a:r>
          </a:p>
          <a:p>
            <a:pPr marL="0" indent="0">
              <a:buNone/>
            </a:pPr>
            <a:r>
              <a:rPr lang="en-US" dirty="0"/>
              <a:t>Run the app: (</a:t>
            </a:r>
            <a:r>
              <a:rPr lang="en-US" dirty="0">
                <a:hlinkClick r:id="rId2"/>
              </a:rPr>
              <a:t>troubleshooting</a:t>
            </a:r>
            <a:r>
              <a:rPr lang="en-US" dirty="0"/>
              <a:t>)		</a:t>
            </a:r>
          </a:p>
          <a:p>
            <a:r>
              <a:rPr lang="en-US" dirty="0"/>
              <a:t>prod build 					</a:t>
            </a:r>
            <a:r>
              <a:rPr lang="en-US" b="1" dirty="0"/>
              <a:t>ionic </a:t>
            </a:r>
            <a:r>
              <a:rPr lang="en-US" b="1" dirty="0" err="1"/>
              <a:t>cordova</a:t>
            </a:r>
            <a:r>
              <a:rPr lang="en-US" b="1" dirty="0"/>
              <a:t> build </a:t>
            </a:r>
            <a:r>
              <a:rPr lang="en-US" b="1" dirty="0" err="1"/>
              <a:t>ios</a:t>
            </a:r>
            <a:r>
              <a:rPr lang="en-US" b="1" dirty="0"/>
              <a:t> –prod</a:t>
            </a:r>
          </a:p>
          <a:p>
            <a:r>
              <a:rPr lang="en-US" dirty="0"/>
              <a:t>Open the .</a:t>
            </a:r>
            <a:r>
              <a:rPr lang="en-US" dirty="0" err="1"/>
              <a:t>xcodeproj</a:t>
            </a:r>
            <a:r>
              <a:rPr lang="en-US" dirty="0"/>
              <a:t> file in platforms/</a:t>
            </a:r>
            <a:r>
              <a:rPr lang="en-US" dirty="0" err="1"/>
              <a:t>ios</a:t>
            </a:r>
            <a:r>
              <a:rPr lang="en-US" dirty="0"/>
              <a:t>/ in </a:t>
            </a:r>
            <a:r>
              <a:rPr lang="en-US" dirty="0" err="1"/>
              <a:t>Xcode</a:t>
            </a:r>
            <a:endParaRPr lang="en-US" dirty="0"/>
          </a:p>
          <a:p>
            <a:r>
              <a:rPr lang="en-US" dirty="0"/>
              <a:t>Connect your phone via USB and select it as the run target</a:t>
            </a:r>
          </a:p>
          <a:p>
            <a:r>
              <a:rPr lang="en-US" dirty="0"/>
              <a:t>Click the play button in </a:t>
            </a:r>
            <a:r>
              <a:rPr lang="en-US" dirty="0" err="1"/>
              <a:t>Xcode</a:t>
            </a:r>
            <a:r>
              <a:rPr lang="en-US" dirty="0"/>
              <a:t> to try to run your app</a:t>
            </a:r>
          </a:p>
        </p:txBody>
      </p:sp>
    </p:spTree>
    <p:extLst>
      <p:ext uri="{BB962C8B-B14F-4D97-AF65-F5344CB8AC3E}">
        <p14:creationId xmlns:p14="http://schemas.microsoft.com/office/powerpoint/2010/main" val="9465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D51340-E06B-4838-89D3-1C4D25A8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Basics – Adding a player list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E75540-2F09-4698-A126-A21B65BD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7671"/>
          </a:xfrm>
        </p:spPr>
        <p:txBody>
          <a:bodyPr>
            <a:normAutofit/>
          </a:bodyPr>
          <a:lstStyle/>
          <a:p>
            <a:r>
              <a:rPr lang="en-US" sz="2000" dirty="0"/>
              <a:t>use ionic generate				</a:t>
            </a:r>
            <a:r>
              <a:rPr lang="en-US" sz="2000" b="1" dirty="0"/>
              <a:t>ionic generate page player --no-module</a:t>
            </a:r>
          </a:p>
          <a:p>
            <a:r>
              <a:rPr lang="en-US" sz="2000" dirty="0"/>
              <a:t>make sure to add the page in pages/tabs/tabs.html and pages/tabs/</a:t>
            </a:r>
            <a:r>
              <a:rPr lang="en-US" sz="2000" dirty="0" err="1"/>
              <a:t>tabs.ts</a:t>
            </a:r>
            <a:endParaRPr lang="en-US" sz="2000" dirty="0"/>
          </a:p>
          <a:p>
            <a:r>
              <a:rPr lang="en-US" sz="2000" dirty="0"/>
              <a:t>different generators: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component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directive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pipe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provider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15482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C86BDC-FF0E-4455-905A-FC89772F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players’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2A87D91-0549-4286-9DB9-AC6A95054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3337" y="2482765"/>
            <a:ext cx="3101725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"players"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"Magnus Carlsen"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"achievements"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 Champion"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"2013"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 Champion"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"2016"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2843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2882</a:t>
            </a:r>
            <a:b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"Arthur </a:t>
            </a:r>
            <a:r>
              <a:rPr lang="en-US" altLang="en-US" sz="9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Tönz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"18861"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2100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2133</a:t>
            </a:r>
            <a:b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2A4219-234E-4142-91F9-2F53D3C07F66}"/>
              </a:ext>
            </a:extLst>
          </p:cNvPr>
          <p:cNvSpPr txBox="1"/>
          <p:nvPr/>
        </p:nvSpPr>
        <p:spPr>
          <a:xfrm>
            <a:off x="1141412" y="1912422"/>
            <a:ext cx="304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/assets/data/</a:t>
            </a:r>
            <a:r>
              <a:rPr lang="en-US" dirty="0" err="1"/>
              <a:t>players.json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EF7A6D-6E40-4BD3-A879-A05D8AB2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09" y="2482765"/>
            <a:ext cx="331428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6A416D-898F-4E45-ACAA-96C462D9985E}"/>
              </a:ext>
            </a:extLst>
          </p:cNvPr>
          <p:cNvSpPr txBox="1"/>
          <p:nvPr/>
        </p:nvSpPr>
        <p:spPr>
          <a:xfrm>
            <a:off x="4562686" y="1912422"/>
            <a:ext cx="304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/models/</a:t>
            </a:r>
            <a:r>
              <a:rPr lang="en-US" dirty="0" err="1"/>
              <a:t>player.model.ts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01A1470-6FD1-4328-90B0-35EED5C728DA}"/>
              </a:ext>
            </a:extLst>
          </p:cNvPr>
          <p:cNvSpPr/>
          <p:nvPr/>
        </p:nvSpPr>
        <p:spPr>
          <a:xfrm>
            <a:off x="8219985" y="1923855"/>
            <a:ext cx="2836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/models/</a:t>
            </a:r>
            <a:r>
              <a:rPr lang="en-US" dirty="0" err="1"/>
              <a:t>player.mapper.ts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AED27DC0-BE69-4EA3-A52C-919C9FE8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985" y="2482765"/>
            <a:ext cx="3326017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{Player}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players.model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Player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playerData.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C86BDC-FF0E-4455-905A-FC89772F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our mock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2A4219-234E-4142-91F9-2F53D3C07F66}"/>
              </a:ext>
            </a:extLst>
          </p:cNvPr>
          <p:cNvSpPr txBox="1"/>
          <p:nvPr/>
        </p:nvSpPr>
        <p:spPr>
          <a:xfrm>
            <a:off x="1133392" y="1880608"/>
            <a:ext cx="432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</a:t>
            </a:r>
            <a:r>
              <a:rPr lang="en-US" dirty="0" err="1"/>
              <a:t>players.ts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8857BCB7-D5AB-4075-B5C9-BC25E2CB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258414"/>
            <a:ext cx="432894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{Http}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'@angular/http'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{Player}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"../../models/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players.model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"../../models/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/add/operator/map';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/add/operator/first";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Player[]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'/assets/data/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players.json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private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Http)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 =&gt; 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altLang="en-US" sz="9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data =&gt;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playerMapper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)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(err) =&gt;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lang="en-US" altLang="en-US" sz="9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'Could not load player data'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ionViewDidLoad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63DD944E-CEDF-4264-8E12-D3708C66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748" y="1981415"/>
            <a:ext cx="5301916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&lt;ion-content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&lt;ion-item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player of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&lt;ion-card&gt;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&lt;ion-card-title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text-center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{{player.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&lt;/ion-card-title&gt;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&lt;ion-card-header&gt;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&lt;div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"player-description"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"player-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description__world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-rank"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 #{{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"player-description__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Elo 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(highest: 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&lt;/div&gt;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&lt;/ion-card-header&gt;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&lt;ion-card-content&gt;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&lt;ion-row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&lt;ion-item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achievement of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- 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&lt;/ion-item&gt;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&lt;/ion-row&gt;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&lt;/ion-card-content&gt;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&lt;/ion-card&gt;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&lt;/ion-item&gt;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&lt;/ion-content&gt;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EEDB84-0921-4A99-BC53-2AE1CB8468FB}"/>
              </a:ext>
            </a:extLst>
          </p:cNvPr>
          <p:cNvSpPr txBox="1"/>
          <p:nvPr/>
        </p:nvSpPr>
        <p:spPr>
          <a:xfrm>
            <a:off x="5999748" y="1609654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pages/players/players.html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1424240-85A5-4E65-A9A8-7D1A624F0B17}"/>
              </a:ext>
            </a:extLst>
          </p:cNvPr>
          <p:cNvGrpSpPr/>
          <p:nvPr/>
        </p:nvGrpSpPr>
        <p:grpSpPr>
          <a:xfrm>
            <a:off x="7002378" y="268397"/>
            <a:ext cx="3160296" cy="1016877"/>
            <a:chOff x="7002378" y="268397"/>
            <a:chExt cx="3160296" cy="1016877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xmlns="" id="{8AE58E71-EFFE-4A86-861A-C35C9AF39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379" y="638943"/>
              <a:ext cx="3160295" cy="646331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player-description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display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flex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flex-direction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column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78CFD39-15DE-4EC2-BD74-B36C89FB2D81}"/>
                </a:ext>
              </a:extLst>
            </p:cNvPr>
            <p:cNvSpPr txBox="1"/>
            <p:nvPr/>
          </p:nvSpPr>
          <p:spPr>
            <a:xfrm>
              <a:off x="7002378" y="268397"/>
              <a:ext cx="3160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pages/players/</a:t>
              </a:r>
              <a:r>
                <a:rPr lang="en-US" dirty="0" err="1"/>
                <a:t>players.scss</a:t>
              </a:r>
              <a:endParaRPr lang="en-US" dirty="0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354D8D0D-6488-45AB-B07F-573DAAD66439}"/>
              </a:ext>
            </a:extLst>
          </p:cNvPr>
          <p:cNvSpPr/>
          <p:nvPr/>
        </p:nvSpPr>
        <p:spPr>
          <a:xfrm rot="6365350">
            <a:off x="3269670" y="3646952"/>
            <a:ext cx="351958" cy="206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6632EC1-FC05-4AD8-9951-A89D77DCB7A3}"/>
              </a:ext>
            </a:extLst>
          </p:cNvPr>
          <p:cNvSpPr txBox="1"/>
          <p:nvPr/>
        </p:nvSpPr>
        <p:spPr>
          <a:xfrm>
            <a:off x="3091725" y="3244334"/>
            <a:ext cx="21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relative to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 folder*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B0B67AA-71CE-4409-A3A2-A82F4EA12D89}"/>
              </a:ext>
            </a:extLst>
          </p:cNvPr>
          <p:cNvSpPr txBox="1"/>
          <p:nvPr/>
        </p:nvSpPr>
        <p:spPr>
          <a:xfrm>
            <a:off x="707207" y="6483427"/>
            <a:ext cx="5476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*when the app is packaged assets folder is directly under /www</a:t>
            </a:r>
          </a:p>
        </p:txBody>
      </p:sp>
    </p:spTree>
    <p:extLst>
      <p:ext uri="{BB962C8B-B14F-4D97-AF65-F5344CB8AC3E}">
        <p14:creationId xmlns:p14="http://schemas.microsoft.com/office/powerpoint/2010/main" val="15641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7F7FC-E4C7-4FE7-88E0-7117B383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Using native </a:t>
            </a:r>
            <a:r>
              <a:rPr lang="en-US" dirty="0" err="1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59B59-52EE-410B-A40F-CBBE9047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native –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3D8CED-AA6D-432B-8021-147D442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plugin	</a:t>
            </a:r>
            <a:r>
              <a:rPr lang="it-IT" b="1" dirty="0"/>
              <a:t>ionic cordova plugin add cordova-plugin-calendar</a:t>
            </a:r>
          </a:p>
          <a:p>
            <a:r>
              <a:rPr lang="it-IT" dirty="0"/>
              <a:t>install the plugin		</a:t>
            </a:r>
            <a:r>
              <a:rPr lang="nb-NO" b="1" dirty="0"/>
              <a:t>npm install --save @ionic-native/calendar</a:t>
            </a:r>
          </a:p>
          <a:p>
            <a:r>
              <a:rPr lang="en-US" dirty="0"/>
              <a:t>add the plugin into your module</a:t>
            </a:r>
          </a:p>
          <a:p>
            <a:r>
              <a:rPr lang="en-US" dirty="0"/>
              <a:t>inject the dependency in your component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0D585B2-A40E-4FD4-B379-B172A157D9D7}"/>
              </a:ext>
            </a:extLst>
          </p:cNvPr>
          <p:cNvSpPr txBox="1">
            <a:spLocks/>
          </p:cNvSpPr>
          <p:nvPr/>
        </p:nvSpPr>
        <p:spPr>
          <a:xfrm>
            <a:off x="8071602" y="351609"/>
            <a:ext cx="3045577" cy="533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ionic native calendar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3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776</Words>
  <Application>Microsoft Office PowerPoint</Application>
  <PresentationFormat>Custom</PresentationFormat>
  <Paragraphs>200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Circuit</vt:lpstr>
      <vt:lpstr>Ionic WOrkshop</vt:lpstr>
      <vt:lpstr>Creating a new app</vt:lpstr>
      <vt:lpstr>on a real device – Android</vt:lpstr>
      <vt:lpstr>On a real device – ios</vt:lpstr>
      <vt:lpstr>1. Basics – Adding a player list page</vt:lpstr>
      <vt:lpstr>Our players’ data</vt:lpstr>
      <vt:lpstr>Using our mock data</vt:lpstr>
      <vt:lpstr>2. Using native featureS</vt:lpstr>
      <vt:lpstr>Ionic native – calendar</vt:lpstr>
      <vt:lpstr>Ionic native – add plugin to module</vt:lpstr>
      <vt:lpstr>ionic native – inject in component</vt:lpstr>
      <vt:lpstr>taking fanboy selfies</vt:lpstr>
      <vt:lpstr>taking fanboy selfies (2)</vt:lpstr>
      <vt:lpstr>3. ionic native – exercise</vt:lpstr>
      <vt:lpstr>Stencil Workshop</vt:lpstr>
      <vt:lpstr>Creating a new STENCIL project</vt:lpstr>
      <vt:lpstr>Creating a component</vt:lpstr>
      <vt:lpstr>Creating a component (2)</vt:lpstr>
      <vt:lpstr>JSX</vt:lpstr>
      <vt:lpstr>JSX (2) – Slot example</vt:lpstr>
      <vt:lpstr>jsx (3) – user input</vt:lpstr>
      <vt:lpstr>PowerPoint Presentation</vt:lpstr>
      <vt:lpstr>Decorators (2)</vt:lpstr>
      <vt:lpstr>Change detection</vt:lpstr>
      <vt:lpstr>Events</vt:lpstr>
      <vt:lpstr>Component lifecycle</vt:lpstr>
      <vt:lpstr>Other stuff</vt:lpstr>
      <vt:lpstr>even more cool stuff</vt:lpstr>
      <vt:lpstr>Okay let’s do it</vt:lpstr>
      <vt:lpstr>Chess-like component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WOrkshop</dc:title>
  <dc:creator>Arthur Toenz</dc:creator>
  <cp:lastModifiedBy>Arthur Toenz</cp:lastModifiedBy>
  <cp:revision>32</cp:revision>
  <dcterms:created xsi:type="dcterms:W3CDTF">2018-02-13T10:47:41Z</dcterms:created>
  <dcterms:modified xsi:type="dcterms:W3CDTF">2018-02-15T12:55:42Z</dcterms:modified>
</cp:coreProperties>
</file>