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Christian Törnqvist" lastIdx="5" clrIdx="0"/>
  <p:cmAuthor id="1" initials="" name="Niklas Hökenström" lastIdx="4" clrIdx="1"/>
  <p:cmAuthor id="2" initials="" name="Johan Gille" lastIdx="2" clrIdx="2"/>
  <p:cmAuthor id="3" initials="" name="Jonas Nilson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1">
    <p:pos y="0" x="6000"/>
    <p:text>Tror nog att jag skiter i den här sidan. Tveksamt om den bidrar någonting och bättre att ta med något exempel under den tekniska demonstrationen i så fall.</p:text>
  </p:cm>
  <p:cm idx="3" authorId="0">
    <p:pos y="100" x="6000"/>
    <p:text>Gör så</p:text>
  </p:cm>
  <p:cm idx="4" authorId="0">
    <p:pos y="200" x="6000"/>
    <p:text>Vill du ha det som en numrerad lista?
Punkterna behöver även renskrivas lite.</p:text>
  </p:cm>
  <p:cm idx="1" authorId="2">
    <p:pos y="300" x="6000"/>
    <p:text>Ah jag tänkte rensrkiva dessa när jag  kollar igenom koden för loopen, skrev bara lite snabbt så jag inte skulle glömma det ;D</p:text>
  </p:cm>
  <p:cm idx="3" authorId="1">
    <p:pos y="400" x="6000"/>
    <p:text>Skriv vilka bilder ni vet att ni ska prata om:
Niklas: 15-16 (Än så länge)</p:text>
  </p:cm>
  <p:cm idx="1" authorId="3">
    <p:pos y="500" x="6000"/>
    <p:text>Jonas: 2-4 (än så länge)
kör även Teknisk presentation, men där får väl i stort sett alla komma med egna kommentarer.</p:text>
  </p:cm>
  <p:cm idx="2" authorId="2">
    <p:pos y="600" x="6000"/>
    <p:text>9,10,14,20 är mina</p:text>
  </p:cm>
  <p:cm idx="4" authorId="1">
    <p:pos y="700" x="6000"/>
    <p:text>Har kastat om lite. 11-13 gäller nu för min del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Sugen på att ta detta Jonas?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Valle, sugen på att ta detta?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1">
    <p:pos y="0" x="6000"/>
    <p:text>Duger den nya versionen? Ska vi ha någon text brevid?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5" authorId="0">
    <p:pos y="0" x="6000"/>
    <p:text>Kan göra en snabb demonstration av backup-modulen. Någon som kommer på något mer guldkorn?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3.xml" Type="http://schemas.openxmlformats.org/officeDocument/2006/relationships/comments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jpg" Type="http://schemas.openxmlformats.org/officeDocument/2006/relationships/image" Id="rId4"/><Relationship Target="../comments/comment4.xml" Type="http://schemas.openxmlformats.org/officeDocument/2006/relationships/comments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5.xml" Type="http://schemas.openxmlformats.org/officeDocument/2006/relationships/comments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0.gif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-40825" x="0"/>
            <a:ext cy="5194525" cx="90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4371725" x="26605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Server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68950" x="503025"/>
            <a:ext cy="3927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/>
              <a:t>Klienten kommunicerar med servern via sin </a:t>
            </a:r>
            <a:r>
              <a:rPr sz="1800" lang="sv" i="1"/>
              <a:t>Player</a:t>
            </a:r>
            <a:r>
              <a:rPr sz="1800" lang="sv"/>
              <a:t>-process.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Denna process kommer vara i olika sates.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Talk state: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	</a:t>
            </a:r>
            <a:r>
              <a:rPr sz="1600" lang="sv"/>
              <a:t>Hantera kommandon och förfrågningar om olika spel. Lista/Skapa/Gå med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Game state: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	</a:t>
            </a:r>
            <a:r>
              <a:rPr sz="1600" lang="sv"/>
              <a:t>Skicka kommandon för spelet. Move/Fire/Jump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sv"/>
              <a:t>	Ta emot spelinformation. </a:t>
            </a:r>
            <a:r>
              <a:rPr sz="1600" lang="sv" i="1"/>
              <a:t>Game state</a:t>
            </a:r>
            <a:r>
              <a:rPr sz="1800" lang="sv"/>
              <a:t>Spel-logiken: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/>
              <a:t>	</a:t>
            </a:r>
            <a:r>
              <a:rPr sz="1600" lang="sv"/>
              <a:t>All logik på servern </a:t>
            </a:r>
            <a:r>
              <a:rPr sz="1600" lang="sv">
                <a:solidFill>
                  <a:schemeClr val="dk1"/>
                </a:solidFill>
              </a:rPr>
              <a:t>(För- och nack-delar)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sv"/>
              <a:t>	Tar in kommandon och itererar spelet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600" lang="sv"/>
              <a:t>Skickar relevant spelinformation vidare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Java klient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GUI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Ingen spel-logik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All data kommer från servern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Kommunikation sker via TCP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Jinterface-modulen fungerar som en tolk mellan klient och server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 t="15038" b="0" r="0" l="47373"/>
          <a:stretch/>
        </p:blipFill>
        <p:spPr>
          <a:xfrm>
            <a:off y="1569475" x="4876800"/>
            <a:ext cy="3356375" cx="34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sv"/>
              <a:t>Kommunikation mellan klient och server: Jinterface och TCP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All data som skickas mellan klient och server sker över TCP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Datan består av binära representationer av Erlang-typer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sv">
                <a:solidFill>
                  <a:srgbClr val="000000"/>
                </a:solidFill>
              </a:rPr>
              <a:t>För att tolka och hantera datan på klientsidan används ramverket Jinterface som kan omvandla Erlangtyper till java-objekt och vice verca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Organisation och planering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521800" x="457200"/>
            <a:ext cy="175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Startade en trello-board men det var inget vi använde oss av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Träffats varje dag. 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Liten uppdelning i början, senare en strikt fördelning av arbetet efter olika programdelar som gen_server/java-client/spellogik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3453825" x="457200"/>
            <a:ext cy="1511699" cx="759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5" x="457200"/>
            <a:ext cy="1141499" cx="8627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sv"/>
              <a:t>Diskussion av concurrency (serversidan)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På serversidan har vi använt oss av Erlang och därmed actor-modellen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Tack vare actor-modellen har vi undvikt behovet av synkronisering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sv"/>
              <a:t>Diskussion av concurrency (klientsidan)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Fokusen i projeket låg på att skapa en generell spelserver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Ej behov av concurrency på klientsidan</a:t>
            </a:r>
          </a:p>
          <a:p>
            <a:pPr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Ville inte “tvinga” fram concurrency om det inte var nödvändigt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 i="1"/>
              <a:t>Deadlocks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Deadlocks kan inte uppstå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Vi använder oss av actor-modellen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De synkrona meddelanden vi skickar riskerar aldrig att orsaka deadlocks</a:t>
            </a:r>
          </a:p>
          <a:p>
            <a:pPr rtl="0" lvl="0" indent="-4064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800" lang="sv"/>
              <a:t>Operationer för mnesia är antigen atomiska eller lockless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*Teknisk demonstration*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Fire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/>
          <a:srcRect t="32629" b="42425" r="48323" l="16076"/>
          <a:stretch/>
        </p:blipFill>
        <p:spPr>
          <a:xfrm>
            <a:off y="2305450" x="1932925"/>
            <a:ext cy="1844325" cx="4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6864" x="1640550"/>
            <a:ext cy="4969775" cx="59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371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GE.neric E.rlang SE.rver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Namnet - GEESE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Mål: multiplayerspel i realtid (inspiration: Liero)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Spelserver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sv"/>
              <a:t>Hög responsivitet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sv"/>
              <a:t>Robusthet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sv"/>
              <a:t>Spellogik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Valde att inledningsvis lägga fokus på servern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GUI i JAVA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Guldkorn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Supervising av coordinator med en backup-modul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 i="1"/>
              <a:t>Ruttna ägg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Alla </a:t>
            </a:r>
            <a:r>
              <a:rPr lang="sv" i="1"/>
              <a:t>actions</a:t>
            </a:r>
            <a:r>
              <a:rPr lang="sv"/>
              <a:t> lagras i en databas som ej är avsedd för mycket temporär data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Lag spikes uppkommer ibland när flera bord är uppe. Detta problem kan bero på Erlangs inbyggda garbage collection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Spellogiken, man kan gå genom hörn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sv"/>
              <a:t>*Frågor och kommentarer*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460499" x="3977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1150" x="457200"/>
            <a:ext cy="2824100" cx="4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Liero vs Pixel Wars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67275" x="4465950"/>
            <a:ext cy="2824099" cx="432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544850" x="7799700"/>
            <a:ext cy="789504" cx="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Preview (demo)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Introduktion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500" lang="sv">
                <a:solidFill>
                  <a:srgbClr val="000000"/>
                </a:solidFill>
              </a:rPr>
              <a:t>Servern är skriven i Erlang</a:t>
            </a:r>
          </a:p>
          <a:p>
            <a:pPr rtl="0" lvl="0" indent="-3238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500" lang="sv">
                <a:solidFill>
                  <a:srgbClr val="000000"/>
                </a:solidFill>
              </a:rPr>
              <a:t>Fördelar med Erlang: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Skalbart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Passar väl där kravet på concurrency är stort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Felsäkert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OTP (Ramverk för server/klient-applikationer och liknande)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rtl="0" lvl="0" indent="-3238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500" lang="sv">
                <a:solidFill>
                  <a:srgbClr val="000000"/>
                </a:solidFill>
              </a:rPr>
              <a:t>Klienten är skriven i Java</a:t>
            </a:r>
          </a:p>
          <a:p>
            <a:pPr rtl="0" lvl="0" indent="-3238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500" lang="sv">
                <a:solidFill>
                  <a:srgbClr val="000000"/>
                </a:solidFill>
              </a:rPr>
              <a:t>Fördelar med Java: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Plattformsoberoende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Stort bibliotek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Mycket information på nätet</a:t>
            </a:r>
          </a:p>
          <a:p>
            <a:pPr rtl="0" lvl="1" indent="-32385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500" lang="sv">
                <a:solidFill>
                  <a:srgbClr val="000000"/>
                </a:solidFill>
              </a:rPr>
              <a:t>Jinterface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sv"/>
              <a:t>*Motivera val av programmeringsspråk och modell(er) för concurrency (trådar, messagepassing etc).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Introduktion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All kommunikation sker genom TCP (transmission control protocol)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Garanterar att rätt paket kommer fram i rätt ordning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Valde TCP över UDP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Supervisor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Erlang OTP designprinciper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Våran supervisor startar tre workers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/>
          <a:srcRect t="0" b="0" r="0" l="45355"/>
          <a:stretch/>
        </p:blipFill>
        <p:spPr>
          <a:xfrm>
            <a:off y="1801650" x="5233075"/>
            <a:ext cy="2035950" cx="21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Server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Dispatcher tar hand om alla anslutningar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Coordinator har ett tillstånd som innehåller information om alla spelinstanser samt spelare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Varje gång coordinatorns tillstånd ändras sparas detta i backup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Crashar coordinatorn initieras den med tillstånd som fanns lagrat i backup (om det fanns något sparat)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8462" x="4485922"/>
            <a:ext cy="2409075" cx="41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Server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När en anslutning accepteras skapas en </a:t>
            </a:r>
            <a:r>
              <a:rPr sz="1800" lang="sv" i="1"/>
              <a:t>Player</a:t>
            </a:r>
            <a:r>
              <a:rPr sz="1800" lang="sv"/>
              <a:t>-process.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Player-processen komminucerar med klienten.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Om klienten vill skapa ett nytt spelbord, </a:t>
            </a:r>
            <a:r>
              <a:rPr sz="1800" lang="sv" i="1"/>
              <a:t>Table</a:t>
            </a:r>
            <a:r>
              <a:rPr sz="1800" lang="sv"/>
              <a:t> görs detta via coordinator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sv"/>
              <a:t>Varje spelbord innehåller en instans av ett spel samt allmän info om spelet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8525" x="4371300"/>
            <a:ext cy="3789249" cx="43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