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30"/>
  </p:notesMasterIdLst>
  <p:sldIdLst>
    <p:sldId id="256" r:id="rId2"/>
    <p:sldId id="258" r:id="rId3"/>
    <p:sldId id="259" r:id="rId4"/>
    <p:sldId id="263" r:id="rId5"/>
    <p:sldId id="264" r:id="rId6"/>
    <p:sldId id="312" r:id="rId7"/>
    <p:sldId id="316" r:id="rId8"/>
    <p:sldId id="317" r:id="rId9"/>
    <p:sldId id="314" r:id="rId10"/>
    <p:sldId id="331" r:id="rId11"/>
    <p:sldId id="335" r:id="rId12"/>
    <p:sldId id="336" r:id="rId13"/>
    <p:sldId id="329" r:id="rId14"/>
    <p:sldId id="332" r:id="rId15"/>
    <p:sldId id="315" r:id="rId16"/>
    <p:sldId id="333" r:id="rId17"/>
    <p:sldId id="321" r:id="rId18"/>
    <p:sldId id="318" r:id="rId19"/>
    <p:sldId id="265" r:id="rId20"/>
    <p:sldId id="322" r:id="rId21"/>
    <p:sldId id="323" r:id="rId22"/>
    <p:sldId id="324" r:id="rId23"/>
    <p:sldId id="326" r:id="rId24"/>
    <p:sldId id="327" r:id="rId25"/>
    <p:sldId id="328" r:id="rId26"/>
    <p:sldId id="325" r:id="rId27"/>
    <p:sldId id="320" r:id="rId28"/>
    <p:sldId id="334" r:id="rId29"/>
  </p:sldIdLst>
  <p:sldSz cx="9144000" cy="5143500" type="screen16x9"/>
  <p:notesSz cx="6858000" cy="9144000"/>
  <p:embeddedFontLst>
    <p:embeddedFont>
      <p:font typeface="Kulim Park" panose="020B0604020202020204" charset="0"/>
      <p:regular r:id="rId31"/>
      <p:bold r:id="rId32"/>
      <p:italic r:id="rId33"/>
      <p:boldItalic r:id="rId34"/>
    </p:embeddedFont>
    <p:embeddedFont>
      <p:font typeface="Manrope" panose="020B0604020202020204" charset="0"/>
      <p:regular r:id="rId35"/>
      <p:bold r:id="rId36"/>
    </p:embeddedFont>
    <p:embeddedFont>
      <p:font typeface="Kulim Park SemiBold"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CCB526-5DCD-423D-A96F-7F3ED56DCB42}">
  <a:tblStyle styleId="{05CCB526-5DCD-423D-A96F-7F3ED56DCB4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F7E4B9F-A903-409E-8C9E-C61087D86D1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6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382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1025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8903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199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511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8170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ead61298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ead61298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0235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912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ad6129809_1_21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ad6129809_1_21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ead612980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ead612980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ead61298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ead61298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ead612980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ead612980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ead6129809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ead6129809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5261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ead61298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ead61298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847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9754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813319">
            <a:off x="-1616877"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649785" flipH="1">
            <a:off x="6475477"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25387"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8823147">
            <a:off x="-2265377"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36238" y="-142500"/>
            <a:ext cx="4935815" cy="3769836"/>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649785">
            <a:off x="716152"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244193">
            <a:off x="4086917" y="-777268"/>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9555807">
            <a:off x="-6119383"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723150" y="1494200"/>
            <a:ext cx="7697700" cy="15981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6600">
                <a:latin typeface="Kulim Park SemiBold"/>
                <a:ea typeface="Kulim Park SemiBold"/>
                <a:cs typeface="Kulim Park SemiBold"/>
                <a:sym typeface="Kulim Park SemiBo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8" name="Google Shape;18;p2"/>
          <p:cNvSpPr txBox="1">
            <a:spLocks noGrp="1"/>
          </p:cNvSpPr>
          <p:nvPr>
            <p:ph type="subTitle" idx="1"/>
          </p:nvPr>
        </p:nvSpPr>
        <p:spPr>
          <a:xfrm>
            <a:off x="1962550" y="3100575"/>
            <a:ext cx="5218500" cy="54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06"/>
        <p:cNvGrpSpPr/>
        <p:nvPr/>
      </p:nvGrpSpPr>
      <p:grpSpPr>
        <a:xfrm>
          <a:off x="0" y="0"/>
          <a:ext cx="0" cy="0"/>
          <a:chOff x="0" y="0"/>
          <a:chExt cx="0" cy="0"/>
        </a:xfrm>
      </p:grpSpPr>
      <p:sp>
        <p:nvSpPr>
          <p:cNvPr id="307" name="Google Shape;307;p30"/>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rot="-10285603">
            <a:off x="633647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rot="-2238616">
            <a:off x="-4635728" y="470344"/>
            <a:ext cx="7826078" cy="287785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txBox="1">
            <a:spLocks noGrp="1"/>
          </p:cNvSpPr>
          <p:nvPr>
            <p:ph type="title"/>
          </p:nvPr>
        </p:nvSpPr>
        <p:spPr>
          <a:xfrm>
            <a:off x="716550" y="1929275"/>
            <a:ext cx="3855600" cy="1610100"/>
          </a:xfrm>
          <a:prstGeom prst="rect">
            <a:avLst/>
          </a:prstGeom>
          <a:noFill/>
          <a:ln>
            <a:noFill/>
          </a:ln>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723300" y="845239"/>
            <a:ext cx="1498200" cy="11235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7" name="Google Shape;27;p3"/>
          <p:cNvSpPr txBox="1">
            <a:spLocks noGrp="1"/>
          </p:cNvSpPr>
          <p:nvPr>
            <p:ph type="subTitle" idx="1"/>
          </p:nvPr>
        </p:nvSpPr>
        <p:spPr>
          <a:xfrm>
            <a:off x="716550" y="3578839"/>
            <a:ext cx="2752500" cy="7194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8" name="Google Shape;28;p3"/>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7"/>
          <p:cNvSpPr/>
          <p:nvPr/>
        </p:nvSpPr>
        <p:spPr>
          <a:xfrm rot="3394465" flipH="1">
            <a:off x="5041484" y="22860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rot="955394" flipH="1">
            <a:off x="1460861" y="-2197712"/>
            <a:ext cx="7826028" cy="287783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txBox="1">
            <a:spLocks noGrp="1"/>
          </p:cNvSpPr>
          <p:nvPr>
            <p:ph type="body" idx="1"/>
          </p:nvPr>
        </p:nvSpPr>
        <p:spPr>
          <a:xfrm>
            <a:off x="4572000" y="1369325"/>
            <a:ext cx="3850500" cy="33327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Font typeface="Nunito Light"/>
              <a:buChar char="●"/>
              <a:defRPr sz="1400"/>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30200" rtl="0">
              <a:lnSpc>
                <a:spcPct val="100000"/>
              </a:lnSpc>
              <a:spcBef>
                <a:spcPts val="1600"/>
              </a:spcBef>
              <a:spcAft>
                <a:spcPts val="0"/>
              </a:spcAft>
              <a:buSzPts val="1600"/>
              <a:buFont typeface="Nunito Light"/>
              <a:buChar char="○"/>
              <a:defRPr/>
            </a:lvl5pPr>
            <a:lvl6pPr marL="2743200" lvl="5" indent="-330200" rtl="0">
              <a:lnSpc>
                <a:spcPct val="100000"/>
              </a:lnSpc>
              <a:spcBef>
                <a:spcPts val="1600"/>
              </a:spcBef>
              <a:spcAft>
                <a:spcPts val="0"/>
              </a:spcAft>
              <a:buSzPts val="16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30200" rtl="0">
              <a:lnSpc>
                <a:spcPct val="100000"/>
              </a:lnSpc>
              <a:spcBef>
                <a:spcPts val="1600"/>
              </a:spcBef>
              <a:spcAft>
                <a:spcPts val="1600"/>
              </a:spcAft>
              <a:buSzPts val="1600"/>
              <a:buFont typeface="Nunito Light"/>
              <a:buChar char="■"/>
              <a:defRPr/>
            </a:lvl9pPr>
          </a:lstStyle>
          <a:p>
            <a:endParaRPr/>
          </a:p>
        </p:txBody>
      </p:sp>
      <p:sp>
        <p:nvSpPr>
          <p:cNvPr id="62" name="Google Shape;62;p7"/>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0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1"/>
        <p:cNvGrpSpPr/>
        <p:nvPr/>
      </p:nvGrpSpPr>
      <p:grpSpPr>
        <a:xfrm>
          <a:off x="0" y="0"/>
          <a:ext cx="0" cy="0"/>
          <a:chOff x="0" y="0"/>
          <a:chExt cx="0" cy="0"/>
        </a:xfrm>
      </p:grpSpPr>
      <p:sp>
        <p:nvSpPr>
          <p:cNvPr id="102" name="Google Shape;102;p13"/>
          <p:cNvSpPr/>
          <p:nvPr/>
        </p:nvSpPr>
        <p:spPr>
          <a:xfrm rot="9339447" flipH="1">
            <a:off x="-5157706" y="2195120"/>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1118566" y="1549193"/>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flipH="1">
            <a:off x="4816263" y="1549200"/>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flipH="1">
            <a:off x="6912085" y="1489537"/>
            <a:ext cx="1162249" cy="1032817"/>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AC9078">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3050700" y="1519363"/>
            <a:ext cx="1095097" cy="973144"/>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rot="649785">
            <a:off x="6848027" y="-2440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rot="813319">
            <a:off x="-4299402" y="-47175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rot="9089871">
            <a:off x="7049951" y="1893780"/>
            <a:ext cx="7826200" cy="287789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rot="-576017">
            <a:off x="-4825529" y="-672274"/>
            <a:ext cx="7826074" cy="287784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txBox="1">
            <a:spLocks noGrp="1"/>
          </p:cNvSpPr>
          <p:nvPr>
            <p:ph type="title"/>
          </p:nvPr>
        </p:nvSpPr>
        <p:spPr>
          <a:xfrm>
            <a:off x="732775"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3" name="Google Shape;113;p13"/>
          <p:cNvSpPr txBox="1">
            <a:spLocks noGrp="1"/>
          </p:cNvSpPr>
          <p:nvPr>
            <p:ph type="subTitle" idx="1"/>
          </p:nvPr>
        </p:nvSpPr>
        <p:spPr>
          <a:xfrm>
            <a:off x="732787"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14" name="Google Shape;114;p13"/>
          <p:cNvSpPr txBox="1">
            <a:spLocks noGrp="1"/>
          </p:cNvSpPr>
          <p:nvPr>
            <p:ph type="title" idx="2" hasCustomPrompt="1"/>
          </p:nvPr>
        </p:nvSpPr>
        <p:spPr>
          <a:xfrm>
            <a:off x="73277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a:spLocks noGrp="1"/>
          </p:cNvSpPr>
          <p:nvPr>
            <p:ph type="title" idx="3"/>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6" name="Google Shape;116;p13"/>
          <p:cNvSpPr txBox="1">
            <a:spLocks noGrp="1"/>
          </p:cNvSpPr>
          <p:nvPr>
            <p:ph type="title" idx="4"/>
          </p:nvPr>
        </p:nvSpPr>
        <p:spPr>
          <a:xfrm>
            <a:off x="2680250"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 name="Google Shape;117;p13"/>
          <p:cNvSpPr txBox="1">
            <a:spLocks noGrp="1"/>
          </p:cNvSpPr>
          <p:nvPr>
            <p:ph type="subTitle" idx="5"/>
          </p:nvPr>
        </p:nvSpPr>
        <p:spPr>
          <a:xfrm>
            <a:off x="2680262"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18" name="Google Shape;118;p13"/>
          <p:cNvSpPr txBox="1">
            <a:spLocks noGrp="1"/>
          </p:cNvSpPr>
          <p:nvPr>
            <p:ph type="title" idx="6"/>
          </p:nvPr>
        </p:nvSpPr>
        <p:spPr>
          <a:xfrm>
            <a:off x="4627725"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9" name="Google Shape;119;p13"/>
          <p:cNvSpPr txBox="1">
            <a:spLocks noGrp="1"/>
          </p:cNvSpPr>
          <p:nvPr>
            <p:ph type="subTitle" idx="7"/>
          </p:nvPr>
        </p:nvSpPr>
        <p:spPr>
          <a:xfrm>
            <a:off x="4627737"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0" name="Google Shape;120;p13"/>
          <p:cNvSpPr txBox="1">
            <a:spLocks noGrp="1"/>
          </p:cNvSpPr>
          <p:nvPr>
            <p:ph type="title" idx="8"/>
          </p:nvPr>
        </p:nvSpPr>
        <p:spPr>
          <a:xfrm>
            <a:off x="6575200"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1" name="Google Shape;121;p13"/>
          <p:cNvSpPr txBox="1">
            <a:spLocks noGrp="1"/>
          </p:cNvSpPr>
          <p:nvPr>
            <p:ph type="subTitle" idx="9"/>
          </p:nvPr>
        </p:nvSpPr>
        <p:spPr>
          <a:xfrm>
            <a:off x="6575212"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2" name="Google Shape;122;p13"/>
          <p:cNvSpPr txBox="1">
            <a:spLocks noGrp="1"/>
          </p:cNvSpPr>
          <p:nvPr>
            <p:ph type="title" idx="13" hasCustomPrompt="1"/>
          </p:nvPr>
        </p:nvSpPr>
        <p:spPr>
          <a:xfrm>
            <a:off x="268024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title" idx="14" hasCustomPrompt="1"/>
          </p:nvPr>
        </p:nvSpPr>
        <p:spPr>
          <a:xfrm>
            <a:off x="4627721"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3"/>
          <p:cNvSpPr txBox="1">
            <a:spLocks noGrp="1"/>
          </p:cNvSpPr>
          <p:nvPr>
            <p:ph type="title" idx="15" hasCustomPrompt="1"/>
          </p:nvPr>
        </p:nvSpPr>
        <p:spPr>
          <a:xfrm>
            <a:off x="657519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151"/>
        <p:cNvGrpSpPr/>
        <p:nvPr/>
      </p:nvGrpSpPr>
      <p:grpSpPr>
        <a:xfrm>
          <a:off x="0" y="0"/>
          <a:ext cx="0" cy="0"/>
          <a:chOff x="0" y="0"/>
          <a:chExt cx="0" cy="0"/>
        </a:xfrm>
      </p:grpSpPr>
      <p:sp>
        <p:nvSpPr>
          <p:cNvPr id="152" name="Google Shape;152;p18"/>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8"/>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8"/>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8"/>
          <p:cNvSpPr txBox="1">
            <a:spLocks noGrp="1"/>
          </p:cNvSpPr>
          <p:nvPr>
            <p:ph type="subTitle" idx="1"/>
          </p:nvPr>
        </p:nvSpPr>
        <p:spPr>
          <a:xfrm>
            <a:off x="723300" y="2291463"/>
            <a:ext cx="3035100" cy="13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7" name="Google Shape;157;p18"/>
          <p:cNvSpPr txBox="1">
            <a:spLocks noGrp="1"/>
          </p:cNvSpPr>
          <p:nvPr>
            <p:ph type="title"/>
          </p:nvPr>
        </p:nvSpPr>
        <p:spPr>
          <a:xfrm flipH="1">
            <a:off x="719825" y="1463638"/>
            <a:ext cx="3035100" cy="711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8" name="Google Shape;158;p18"/>
          <p:cNvSpPr/>
          <p:nvPr/>
        </p:nvSpPr>
        <p:spPr>
          <a:xfrm rot="-649760" flipH="1">
            <a:off x="-3395808" y="4514617"/>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59"/>
        <p:cNvGrpSpPr/>
        <p:nvPr/>
      </p:nvGrpSpPr>
      <p:grpSpPr>
        <a:xfrm>
          <a:off x="0" y="0"/>
          <a:ext cx="0" cy="0"/>
          <a:chOff x="0" y="0"/>
          <a:chExt cx="0" cy="0"/>
        </a:xfrm>
      </p:grpSpPr>
      <p:sp>
        <p:nvSpPr>
          <p:cNvPr id="160" name="Google Shape;160;p19"/>
          <p:cNvSpPr/>
          <p:nvPr/>
        </p:nvSpPr>
        <p:spPr>
          <a:xfrm rot="-859945" flipH="1">
            <a:off x="5665328" y="3096461"/>
            <a:ext cx="4772748" cy="4241345"/>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a:off x="-4528356"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rot="-9405665" flipH="1">
            <a:off x="6846081" y="1281156"/>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478505" flipH="1">
            <a:off x="1794833" y="-211178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rot="9524149" flipH="1">
            <a:off x="-6659422" y="-2925302"/>
            <a:ext cx="9471569" cy="60490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rot="-9555841">
            <a:off x="-6785773"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txBox="1">
            <a:spLocks noGrp="1"/>
          </p:cNvSpPr>
          <p:nvPr>
            <p:ph type="title"/>
          </p:nvPr>
        </p:nvSpPr>
        <p:spPr>
          <a:xfrm>
            <a:off x="1699900" y="2520537"/>
            <a:ext cx="27369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7" name="Google Shape;167;p19"/>
          <p:cNvSpPr txBox="1">
            <a:spLocks noGrp="1"/>
          </p:cNvSpPr>
          <p:nvPr>
            <p:ph type="subTitle" idx="1"/>
          </p:nvPr>
        </p:nvSpPr>
        <p:spPr>
          <a:xfrm>
            <a:off x="1699975" y="3065348"/>
            <a:ext cx="2736900" cy="103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8" name="Google Shape;168;p19"/>
          <p:cNvSpPr txBox="1">
            <a:spLocks noGrp="1"/>
          </p:cNvSpPr>
          <p:nvPr>
            <p:ph type="title" idx="2"/>
          </p:nvPr>
        </p:nvSpPr>
        <p:spPr>
          <a:xfrm>
            <a:off x="4707338" y="2520537"/>
            <a:ext cx="27366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9" name="Google Shape;169;p19"/>
          <p:cNvSpPr txBox="1">
            <a:spLocks noGrp="1"/>
          </p:cNvSpPr>
          <p:nvPr>
            <p:ph type="subTitle" idx="3"/>
          </p:nvPr>
        </p:nvSpPr>
        <p:spPr>
          <a:xfrm>
            <a:off x="4707501" y="3065348"/>
            <a:ext cx="2736600" cy="103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70" name="Google Shape;170;p19"/>
          <p:cNvSpPr txBox="1">
            <a:spLocks noGrp="1"/>
          </p:cNvSpPr>
          <p:nvPr>
            <p:ph type="title" idx="4"/>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81"/>
        <p:cNvGrpSpPr/>
        <p:nvPr/>
      </p:nvGrpSpPr>
      <p:grpSpPr>
        <a:xfrm>
          <a:off x="0" y="0"/>
          <a:ext cx="0" cy="0"/>
          <a:chOff x="0" y="0"/>
          <a:chExt cx="0" cy="0"/>
        </a:xfrm>
      </p:grpSpPr>
      <p:sp>
        <p:nvSpPr>
          <p:cNvPr id="182" name="Google Shape;182;p21"/>
          <p:cNvSpPr/>
          <p:nvPr/>
        </p:nvSpPr>
        <p:spPr>
          <a:xfrm rot="-10285629">
            <a:off x="6057524" y="-21243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flipH="1">
            <a:off x="79420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rot="2839443">
            <a:off x="-308418" y="244203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rot="9405665">
            <a:off x="-4880740"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rot="-1478505">
            <a:off x="-2334601" y="-10000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rot="9555841" flipH="1">
            <a:off x="780170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txBox="1">
            <a:spLocks noGrp="1"/>
          </p:cNvSpPr>
          <p:nvPr>
            <p:ph type="title"/>
          </p:nvPr>
        </p:nvSpPr>
        <p:spPr>
          <a:xfrm>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9" name="Google Shape;189;p21"/>
          <p:cNvSpPr txBox="1">
            <a:spLocks noGrp="1"/>
          </p:cNvSpPr>
          <p:nvPr>
            <p:ph type="title" idx="2"/>
          </p:nvPr>
        </p:nvSpPr>
        <p:spPr>
          <a:xfrm>
            <a:off x="1164025" y="1617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 name="Google Shape;190;p21"/>
          <p:cNvSpPr txBox="1">
            <a:spLocks noGrp="1"/>
          </p:cNvSpPr>
          <p:nvPr>
            <p:ph type="subTitle" idx="1"/>
          </p:nvPr>
        </p:nvSpPr>
        <p:spPr>
          <a:xfrm>
            <a:off x="1164075" y="2151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91" name="Google Shape;191;p21"/>
          <p:cNvSpPr txBox="1">
            <a:spLocks noGrp="1"/>
          </p:cNvSpPr>
          <p:nvPr>
            <p:ph type="title" idx="3"/>
          </p:nvPr>
        </p:nvSpPr>
        <p:spPr>
          <a:xfrm>
            <a:off x="3549063" y="1617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2" name="Google Shape;192;p21"/>
          <p:cNvSpPr txBox="1">
            <a:spLocks noGrp="1"/>
          </p:cNvSpPr>
          <p:nvPr>
            <p:ph type="subTitle" idx="4"/>
          </p:nvPr>
        </p:nvSpPr>
        <p:spPr>
          <a:xfrm>
            <a:off x="3549150" y="2151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93" name="Google Shape;193;p21"/>
          <p:cNvSpPr txBox="1">
            <a:spLocks noGrp="1"/>
          </p:cNvSpPr>
          <p:nvPr>
            <p:ph type="title" idx="5"/>
          </p:nvPr>
        </p:nvSpPr>
        <p:spPr>
          <a:xfrm>
            <a:off x="5934100" y="1617575"/>
            <a:ext cx="2045700" cy="4875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21"/>
          <p:cNvSpPr txBox="1">
            <a:spLocks noGrp="1"/>
          </p:cNvSpPr>
          <p:nvPr>
            <p:ph type="subTitle" idx="6"/>
          </p:nvPr>
        </p:nvSpPr>
        <p:spPr>
          <a:xfrm>
            <a:off x="5934225" y="2151959"/>
            <a:ext cx="20457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99"/>
        <p:cNvGrpSpPr/>
        <p:nvPr/>
      </p:nvGrpSpPr>
      <p:grpSpPr>
        <a:xfrm>
          <a:off x="0" y="0"/>
          <a:ext cx="0" cy="0"/>
          <a:chOff x="0" y="0"/>
          <a:chExt cx="0" cy="0"/>
        </a:xfrm>
      </p:grpSpPr>
      <p:sp>
        <p:nvSpPr>
          <p:cNvPr id="300" name="Google Shape;300;p29"/>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1075" y="438900"/>
            <a:ext cx="76986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Kulim Park"/>
              <a:buNone/>
              <a:defRPr sz="2800">
                <a:solidFill>
                  <a:schemeClr val="dk1"/>
                </a:solidFill>
                <a:latin typeface="Kulim Park"/>
                <a:ea typeface="Kulim Park"/>
                <a:cs typeface="Kulim Park"/>
                <a:sym typeface="Kulim Park"/>
              </a:defRPr>
            </a:lvl1pPr>
            <a:lvl2pPr lvl="1"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2pPr>
            <a:lvl3pPr lvl="2"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3pPr>
            <a:lvl4pPr lvl="3"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4pPr>
            <a:lvl5pPr lvl="4"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5pPr>
            <a:lvl6pPr lvl="5"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6pPr>
            <a:lvl7pPr lvl="6"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7pPr>
            <a:lvl8pPr lvl="7"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8pPr>
            <a:lvl9pPr lvl="8"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9pPr>
          </a:lstStyle>
          <a:p>
            <a:endParaRPr/>
          </a:p>
        </p:txBody>
      </p:sp>
      <p:sp>
        <p:nvSpPr>
          <p:cNvPr id="7" name="Google Shape;7;p1"/>
          <p:cNvSpPr txBox="1">
            <a:spLocks noGrp="1"/>
          </p:cNvSpPr>
          <p:nvPr>
            <p:ph type="body" idx="1"/>
          </p:nvPr>
        </p:nvSpPr>
        <p:spPr>
          <a:xfrm>
            <a:off x="721075" y="1351868"/>
            <a:ext cx="7701900" cy="32475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1pPr>
            <a:lvl2pPr marL="914400" lvl="1"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2pPr>
            <a:lvl3pPr marL="1371600" lvl="2"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3pPr>
            <a:lvl4pPr marL="1828800" lvl="3"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4pPr>
            <a:lvl5pPr marL="2286000" lvl="4"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5pPr>
            <a:lvl6pPr marL="2743200" lvl="5"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6pPr>
            <a:lvl7pPr marL="3200400" lvl="6"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7pPr>
            <a:lvl8pPr marL="3657600" lvl="7"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8pPr>
            <a:lvl9pPr marL="4114800" lvl="8"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4" r:id="rId6"/>
    <p:sldLayoutId id="2147483665" r:id="rId7"/>
    <p:sldLayoutId id="2147483667" r:id="rId8"/>
    <p:sldLayoutId id="2147483675" r:id="rId9"/>
    <p:sldLayoutId id="214748367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docs.oracle.com/javaee/5/tutorial/doc/bnafd.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4"/>
          <p:cNvSpPr txBox="1">
            <a:spLocks noGrp="1"/>
          </p:cNvSpPr>
          <p:nvPr>
            <p:ph type="ctrTitle"/>
          </p:nvPr>
        </p:nvSpPr>
        <p:spPr>
          <a:xfrm>
            <a:off x="723150" y="1494200"/>
            <a:ext cx="7697700" cy="15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6000" dirty="0" smtClean="0">
                <a:latin typeface="Kulim Park"/>
                <a:ea typeface="Kulim Park"/>
                <a:cs typeface="Kulim Park"/>
                <a:sym typeface="Kulim Park"/>
              </a:rPr>
              <a:t>JAVA </a:t>
            </a:r>
            <a:r>
              <a:rPr lang="en-US" sz="6000" dirty="0" smtClean="0">
                <a:latin typeface="Kulim Park"/>
                <a:ea typeface="Kulim Park"/>
                <a:cs typeface="Kulim Park"/>
                <a:sym typeface="Kulim Park"/>
              </a:rPr>
              <a:t>WEB</a:t>
            </a:r>
            <a:endParaRPr sz="3600" dirty="0">
              <a:solidFill>
                <a:schemeClr val="dk2"/>
              </a:solidFill>
              <a:latin typeface="Kulim Park"/>
              <a:ea typeface="Kulim Park"/>
              <a:cs typeface="Kulim Park"/>
              <a:sym typeface="Kulim Park"/>
            </a:endParaRPr>
          </a:p>
        </p:txBody>
      </p:sp>
      <p:sp>
        <p:nvSpPr>
          <p:cNvPr id="323" name="Google Shape;323;p34"/>
          <p:cNvSpPr txBox="1">
            <a:spLocks noGrp="1"/>
          </p:cNvSpPr>
          <p:nvPr>
            <p:ph type="subTitle" idx="1"/>
          </p:nvPr>
        </p:nvSpPr>
        <p:spPr>
          <a:xfrm>
            <a:off x="1962550" y="3100575"/>
            <a:ext cx="52185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smtClean="0"/>
              <a:t>Let’s go...</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Request dispatcher</a:t>
            </a:r>
            <a:endParaRPr lang="en-US" dirty="0"/>
          </a:p>
        </p:txBody>
      </p:sp>
      <p:sp>
        <p:nvSpPr>
          <p:cNvPr id="8" name="Subtitle 7"/>
          <p:cNvSpPr>
            <a:spLocks noGrp="1"/>
          </p:cNvSpPr>
          <p:nvPr>
            <p:ph type="subTitle" idx="6"/>
          </p:nvPr>
        </p:nvSpPr>
        <p:spPr>
          <a:xfrm>
            <a:off x="719925" y="1361872"/>
            <a:ext cx="7260000" cy="3239311"/>
          </a:xfrm>
        </p:spPr>
        <p:txBody>
          <a:bodyPr/>
          <a:lstStyle/>
          <a:p>
            <a:pPr algn="l">
              <a:buFont typeface="Wingdings" panose="05000000000000000000" pitchFamily="2" charset="2"/>
              <a:buChar char="§"/>
            </a:pPr>
            <a:r>
              <a:rPr lang="vi-VN" dirty="0"/>
              <a:t>Xác định một đối tượng nhận yêu cầu từ máy khách và gửi chúng đến bất kỳ </a:t>
            </a:r>
            <a:r>
              <a:rPr lang="vi-VN" dirty="0" smtClean="0"/>
              <a:t>tài nguyên </a:t>
            </a:r>
            <a:r>
              <a:rPr lang="vi-VN" dirty="0"/>
              <a:t>nào (chẳng hạn như tệp servlet, </a:t>
            </a:r>
            <a:r>
              <a:rPr lang="vi-VN" dirty="0" smtClean="0"/>
              <a:t>file  </a:t>
            </a:r>
            <a:r>
              <a:rPr lang="vi-VN" dirty="0"/>
              <a:t>HTML hoặc file</a:t>
            </a:r>
            <a:r>
              <a:rPr lang="vi-VN" dirty="0" smtClean="0"/>
              <a:t> </a:t>
            </a:r>
            <a:r>
              <a:rPr lang="vi-VN" dirty="0"/>
              <a:t>JSP) trên máy chủ. </a:t>
            </a:r>
            <a:r>
              <a:rPr lang="vi-VN" dirty="0" smtClean="0"/>
              <a:t>Servlet container </a:t>
            </a:r>
            <a:r>
              <a:rPr lang="vi-VN" dirty="0"/>
              <a:t>tạo đối tượng RequestDispatcher, được sử dụng như một trình bao bọc xung quanh tài nguyên máy chủ nằm tại một đường dẫn cụ thể hoặc được cung cấp bởi một tên cụ thể</a:t>
            </a:r>
            <a:r>
              <a:rPr lang="vi-VN" dirty="0" smtClean="0"/>
              <a:t>.</a:t>
            </a:r>
          </a:p>
          <a:p>
            <a:pPr algn="l">
              <a:buFont typeface="Wingdings" panose="05000000000000000000" pitchFamily="2" charset="2"/>
              <a:buChar char="§"/>
            </a:pPr>
            <a:r>
              <a:rPr lang="vi-VN" dirty="0" smtClean="0"/>
              <a:t>Interface </a:t>
            </a:r>
            <a:r>
              <a:rPr lang="vi-VN" dirty="0"/>
              <a:t>này được thiết kế để bọc các servlet, nhưng một thùng chứa servlet có thể tạo các đối tượng </a:t>
            </a:r>
            <a:r>
              <a:rPr lang="vi-VN" dirty="0" smtClean="0"/>
              <a:t>RequestDispatcher </a:t>
            </a:r>
            <a:r>
              <a:rPr lang="vi-VN" dirty="0"/>
              <a:t>để bọc bất kỳ loại tài nguyên nào</a:t>
            </a:r>
            <a:r>
              <a:rPr lang="vi-VN" dirty="0" smtClean="0"/>
              <a:t>.</a:t>
            </a:r>
          </a:p>
          <a:p>
            <a:pPr algn="l">
              <a:buFont typeface="Wingdings" panose="05000000000000000000" pitchFamily="2" charset="2"/>
              <a:buChar char="§"/>
            </a:pPr>
            <a:r>
              <a:rPr lang="vi-VN" dirty="0"/>
              <a:t>Có hai phương thức được định nghĩa </a:t>
            </a:r>
            <a:r>
              <a:rPr lang="vi-VN" dirty="0" smtClean="0"/>
              <a:t>trong </a:t>
            </a:r>
            <a:r>
              <a:rPr lang="vi-VN" b="1" dirty="0" smtClean="0"/>
              <a:t>interface RequestDispatcher:</a:t>
            </a:r>
            <a:endParaRPr lang="vi-VN" b="1" dirty="0"/>
          </a:p>
          <a:p>
            <a:pPr marL="927100" lvl="1" indent="-342900" algn="l">
              <a:buFont typeface="+mj-lt"/>
              <a:buAutoNum type="arabicPeriod"/>
            </a:pPr>
            <a:r>
              <a:rPr lang="vi-VN" sz="1200" dirty="0"/>
              <a:t>public void forward(ServletRequest request,ServletResponse response)throws ServletException,java.io.IOException:Forwards a request from a servlet to another resource (servlet, JSP file, or HTML file) on the server.</a:t>
            </a:r>
          </a:p>
          <a:p>
            <a:pPr marL="927100" lvl="1" indent="-342900" algn="l">
              <a:buFont typeface="+mj-lt"/>
              <a:buAutoNum type="arabicPeriod"/>
            </a:pPr>
            <a:r>
              <a:rPr lang="vi-VN" sz="1200" dirty="0"/>
              <a:t>public void include(ServletRequest request,ServletResponse response)throws ServletException,java.io.IOException:Includes the content of a resource (servlet, JSP page, or HTML file) in the response.</a:t>
            </a:r>
            <a:endParaRPr lang="vi-VN" dirty="0" smtClean="0"/>
          </a:p>
        </p:txBody>
      </p:sp>
    </p:spTree>
    <p:extLst>
      <p:ext uri="{BB962C8B-B14F-4D97-AF65-F5344CB8AC3E}">
        <p14:creationId xmlns:p14="http://schemas.microsoft.com/office/powerpoint/2010/main" val="3933917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Forward method</a:t>
            </a:r>
            <a:endParaRPr lang="en-US" dirty="0"/>
          </a:p>
        </p:txBody>
      </p:sp>
      <p:sp>
        <p:nvSpPr>
          <p:cNvPr id="8" name="Subtitle 7"/>
          <p:cNvSpPr>
            <a:spLocks noGrp="1"/>
          </p:cNvSpPr>
          <p:nvPr>
            <p:ph type="subTitle" idx="6"/>
          </p:nvPr>
        </p:nvSpPr>
        <p:spPr>
          <a:xfrm>
            <a:off x="719925" y="1361872"/>
            <a:ext cx="7260000" cy="3239311"/>
          </a:xfrm>
        </p:spPr>
        <p:txBody>
          <a:bodyPr/>
          <a:lstStyle/>
          <a:p>
            <a:pPr algn="l">
              <a:buFont typeface="Wingdings" panose="05000000000000000000" pitchFamily="2" charset="2"/>
              <a:buChar char="§"/>
            </a:pPr>
            <a:endParaRPr lang="vi-VN" dirty="0" smtClean="0"/>
          </a:p>
        </p:txBody>
      </p:sp>
      <p:pic>
        <p:nvPicPr>
          <p:cNvPr id="1026" name="Picture 2" descr="forward() method of RequestDispatcher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511" y="1361872"/>
            <a:ext cx="6429375"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144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Include method</a:t>
            </a:r>
            <a:endParaRPr lang="en-US" dirty="0"/>
          </a:p>
        </p:txBody>
      </p:sp>
      <p:sp>
        <p:nvSpPr>
          <p:cNvPr id="8" name="Subtitle 7"/>
          <p:cNvSpPr>
            <a:spLocks noGrp="1"/>
          </p:cNvSpPr>
          <p:nvPr>
            <p:ph type="subTitle" idx="6"/>
          </p:nvPr>
        </p:nvSpPr>
        <p:spPr>
          <a:xfrm>
            <a:off x="719925" y="1361872"/>
            <a:ext cx="7260000" cy="3239311"/>
          </a:xfrm>
        </p:spPr>
        <p:txBody>
          <a:bodyPr/>
          <a:lstStyle/>
          <a:p>
            <a:pPr algn="l">
              <a:buFont typeface="Wingdings" panose="05000000000000000000" pitchFamily="2" charset="2"/>
              <a:buChar char="§"/>
            </a:pPr>
            <a:endParaRPr lang="vi-VN" dirty="0" smtClean="0"/>
          </a:p>
        </p:txBody>
      </p:sp>
      <p:pic>
        <p:nvPicPr>
          <p:cNvPr id="2050" name="Picture 2" descr="include() method of RequestDispatcher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925" y="1281619"/>
            <a:ext cx="66294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176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Session trong servlet</a:t>
            </a:r>
            <a:endParaRPr lang="en-US" dirty="0"/>
          </a:p>
        </p:txBody>
      </p:sp>
      <p:sp>
        <p:nvSpPr>
          <p:cNvPr id="8" name="Subtitle 7"/>
          <p:cNvSpPr>
            <a:spLocks noGrp="1"/>
          </p:cNvSpPr>
          <p:nvPr>
            <p:ph type="subTitle" idx="6"/>
          </p:nvPr>
        </p:nvSpPr>
        <p:spPr>
          <a:xfrm>
            <a:off x="719925" y="1361872"/>
            <a:ext cx="7260000" cy="3239311"/>
          </a:xfrm>
        </p:spPr>
        <p:txBody>
          <a:bodyPr/>
          <a:lstStyle/>
          <a:p>
            <a:pPr algn="l">
              <a:buFont typeface="Arial" panose="020B0604020202020204" pitchFamily="34" charset="0"/>
              <a:buChar char="•"/>
            </a:pPr>
            <a:r>
              <a:rPr lang="vi-VN" b="1" dirty="0"/>
              <a:t>Session</a:t>
            </a:r>
            <a:r>
              <a:rPr lang="vi-VN" dirty="0" smtClean="0"/>
              <a:t> </a:t>
            </a:r>
            <a:r>
              <a:rPr lang="vi-VN" dirty="0"/>
              <a:t>có nghĩa là một khoảng thời gian cụ thể. </a:t>
            </a:r>
            <a:endParaRPr lang="vi-VN" dirty="0" smtClean="0"/>
          </a:p>
          <a:p>
            <a:pPr algn="l">
              <a:buFont typeface="Arial" panose="020B0604020202020204" pitchFamily="34" charset="0"/>
              <a:buChar char="•"/>
            </a:pPr>
            <a:r>
              <a:rPr lang="vi-VN" b="1" dirty="0" smtClean="0"/>
              <a:t>Session Tracking</a:t>
            </a:r>
            <a:r>
              <a:rPr lang="vi-VN" dirty="0" smtClean="0"/>
              <a:t> </a:t>
            </a:r>
            <a:r>
              <a:rPr lang="vi-VN" dirty="0"/>
              <a:t>là một cách để duy trì trạng thái (dữ liệu) của người dùng. Nó còn được gọi là </a:t>
            </a:r>
            <a:r>
              <a:rPr lang="vi-VN" b="1" dirty="0" smtClean="0"/>
              <a:t>Session Management </a:t>
            </a:r>
            <a:r>
              <a:rPr lang="vi-VN" dirty="0" smtClean="0"/>
              <a:t>trong </a:t>
            </a:r>
            <a:r>
              <a:rPr lang="vi-VN" dirty="0"/>
              <a:t>servlet</a:t>
            </a:r>
            <a:r>
              <a:rPr lang="vi-VN" dirty="0" smtClean="0"/>
              <a:t>.</a:t>
            </a:r>
          </a:p>
          <a:p>
            <a:pPr algn="l">
              <a:buFont typeface="Arial" panose="020B0604020202020204" pitchFamily="34" charset="0"/>
              <a:buChar char="•"/>
            </a:pPr>
            <a:r>
              <a:rPr lang="vi-VN" dirty="0" smtClean="0"/>
              <a:t> </a:t>
            </a:r>
            <a:r>
              <a:rPr lang="vi-VN" dirty="0"/>
              <a:t>Giao thức Http là một giao thức không trạng thái vì vậy chúng ta cần duy trì trạng thái bằng cách sử dụng các kỹ thuật theo dõi phiên. Mỗi khi người dùng yêu cầu máy chủ, máy chủ sẽ coi yêu cầu đó là yêu cầu mới. Vì vậy, chúng </a:t>
            </a:r>
            <a:r>
              <a:rPr lang="vi-VN" dirty="0" smtClean="0"/>
              <a:t>ta </a:t>
            </a:r>
            <a:r>
              <a:rPr lang="vi-VN" dirty="0"/>
              <a:t>cần duy trì trạng thái của một người dùng để nhận ra người dùng cụ thể. </a:t>
            </a:r>
            <a:endParaRPr lang="vi-VN" dirty="0" smtClean="0"/>
          </a:p>
          <a:p>
            <a:pPr algn="l">
              <a:buFont typeface="Arial" panose="020B0604020202020204" pitchFamily="34" charset="0"/>
              <a:buChar char="•"/>
            </a:pPr>
            <a:r>
              <a:rPr lang="vi-VN" dirty="0" smtClean="0"/>
              <a:t>HTTP </a:t>
            </a:r>
            <a:r>
              <a:rPr lang="vi-VN" dirty="0"/>
              <a:t>không trạng thái có nghĩa là mỗi </a:t>
            </a:r>
            <a:r>
              <a:rPr lang="vi-VN" b="1" dirty="0" smtClean="0"/>
              <a:t>request</a:t>
            </a:r>
            <a:r>
              <a:rPr lang="vi-VN" dirty="0" smtClean="0"/>
              <a:t> </a:t>
            </a:r>
            <a:r>
              <a:rPr lang="vi-VN" dirty="0"/>
              <a:t>được coi là </a:t>
            </a:r>
            <a:r>
              <a:rPr lang="vi-VN" b="1" dirty="0"/>
              <a:t>request</a:t>
            </a:r>
            <a:r>
              <a:rPr lang="vi-VN" dirty="0" smtClean="0"/>
              <a:t> </a:t>
            </a:r>
            <a:r>
              <a:rPr lang="vi-VN" dirty="0"/>
              <a:t>mới. </a:t>
            </a:r>
            <a:endParaRPr lang="en-US" dirty="0"/>
          </a:p>
        </p:txBody>
      </p:sp>
    </p:spTree>
    <p:extLst>
      <p:ext uri="{BB962C8B-B14F-4D97-AF65-F5344CB8AC3E}">
        <p14:creationId xmlns:p14="http://schemas.microsoft.com/office/powerpoint/2010/main" val="11431989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 in </a:t>
            </a:r>
            <a:r>
              <a:rPr lang="en-US" dirty="0" smtClean="0"/>
              <a:t>Servlet</a:t>
            </a:r>
            <a:endParaRPr lang="en-US" dirty="0"/>
          </a:p>
        </p:txBody>
      </p:sp>
      <p:sp>
        <p:nvSpPr>
          <p:cNvPr id="8" name="Subtitle 7"/>
          <p:cNvSpPr>
            <a:spLocks noGrp="1"/>
          </p:cNvSpPr>
          <p:nvPr>
            <p:ph type="subTitle" idx="6"/>
          </p:nvPr>
        </p:nvSpPr>
        <p:spPr>
          <a:xfrm>
            <a:off x="719925" y="1361872"/>
            <a:ext cx="7260000" cy="3239311"/>
          </a:xfrm>
        </p:spPr>
        <p:txBody>
          <a:bodyPr/>
          <a:lstStyle/>
          <a:p>
            <a:pPr algn="l">
              <a:buFont typeface="Arial" panose="020B0604020202020204" pitchFamily="34" charset="0"/>
              <a:buChar char="•"/>
            </a:pPr>
            <a:r>
              <a:rPr lang="en-US" dirty="0"/>
              <a:t>Cookie </a:t>
            </a:r>
            <a:r>
              <a:rPr lang="en-US" dirty="0" err="1"/>
              <a:t>là</a:t>
            </a:r>
            <a:r>
              <a:rPr lang="en-US" dirty="0"/>
              <a:t> </a:t>
            </a:r>
            <a:r>
              <a:rPr lang="en-US" dirty="0" err="1"/>
              <a:t>một</a:t>
            </a:r>
            <a:r>
              <a:rPr lang="en-US" dirty="0"/>
              <a:t> </a:t>
            </a:r>
            <a:r>
              <a:rPr lang="en-US" dirty="0" err="1"/>
              <a:t>phần</a:t>
            </a:r>
            <a:r>
              <a:rPr lang="en-US" dirty="0"/>
              <a:t> </a:t>
            </a:r>
            <a:r>
              <a:rPr lang="en-US" dirty="0" err="1"/>
              <a:t>thông</a:t>
            </a:r>
            <a:r>
              <a:rPr lang="en-US" dirty="0"/>
              <a:t> tin </a:t>
            </a:r>
            <a:r>
              <a:rPr lang="en-US" dirty="0" err="1"/>
              <a:t>nhỏ</a:t>
            </a:r>
            <a:r>
              <a:rPr lang="en-US" dirty="0"/>
              <a:t> </a:t>
            </a:r>
            <a:r>
              <a:rPr lang="en-US" dirty="0" err="1"/>
              <a:t>tồn</a:t>
            </a:r>
            <a:r>
              <a:rPr lang="en-US" dirty="0"/>
              <a:t> </a:t>
            </a:r>
            <a:r>
              <a:rPr lang="en-US" dirty="0" err="1"/>
              <a:t>tại</a:t>
            </a:r>
            <a:r>
              <a:rPr lang="en-US" dirty="0"/>
              <a:t> </a:t>
            </a:r>
            <a:r>
              <a:rPr lang="en-US" dirty="0" err="1"/>
              <a:t>giữa</a:t>
            </a:r>
            <a:r>
              <a:rPr lang="en-US" dirty="0"/>
              <a:t> </a:t>
            </a:r>
            <a:r>
              <a:rPr lang="en-US" dirty="0" err="1"/>
              <a:t>nhiều</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khách</a:t>
            </a:r>
            <a:r>
              <a:rPr lang="en-US" dirty="0"/>
              <a:t> </a:t>
            </a:r>
            <a:r>
              <a:rPr lang="en-US" dirty="0" err="1"/>
              <a:t>hàng</a:t>
            </a:r>
            <a:r>
              <a:rPr lang="en-US" dirty="0" smtClean="0"/>
              <a:t>.</a:t>
            </a:r>
            <a:endParaRPr lang="vi-VN" dirty="0" smtClean="0"/>
          </a:p>
          <a:p>
            <a:pPr algn="l">
              <a:buFont typeface="Arial" panose="020B0604020202020204" pitchFamily="34" charset="0"/>
              <a:buChar char="•"/>
            </a:pPr>
            <a:r>
              <a:rPr lang="vi-VN" dirty="0"/>
              <a:t>Cookie có một tên, một giá trị duy nhất và các thuộc tính tùy chọn như </a:t>
            </a:r>
            <a:r>
              <a:rPr lang="en-US" dirty="0"/>
              <a:t>comment, path and domain qualifiers, a maximum age, and a version number</a:t>
            </a:r>
            <a:r>
              <a:rPr lang="en-US" dirty="0" smtClean="0"/>
              <a:t>.</a:t>
            </a:r>
            <a:endParaRPr lang="vi-VN" dirty="0" smtClean="0"/>
          </a:p>
          <a:p>
            <a:pPr algn="l">
              <a:buFont typeface="Arial" panose="020B0604020202020204" pitchFamily="34" charset="0"/>
              <a:buChar char="•"/>
            </a:pPr>
            <a:endParaRPr lang="vi-VN" dirty="0" smtClean="0"/>
          </a:p>
          <a:p>
            <a:pPr algn="l"/>
            <a:r>
              <a:rPr lang="en-US" sz="1600" b="1" dirty="0"/>
              <a:t>How Cookie </a:t>
            </a:r>
            <a:r>
              <a:rPr lang="en-US" sz="1600" b="1" dirty="0" smtClean="0"/>
              <a:t>works</a:t>
            </a:r>
            <a:endParaRPr lang="en-US" sz="1600" b="1" dirty="0"/>
          </a:p>
        </p:txBody>
      </p:sp>
      <p:pic>
        <p:nvPicPr>
          <p:cNvPr id="4098" name="Picture 2" descr="cookies in 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5736" y="2626771"/>
            <a:ext cx="4591050" cy="146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850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5. Filter</a:t>
            </a:r>
            <a:endParaRPr lang="en-US" dirty="0"/>
          </a:p>
        </p:txBody>
      </p:sp>
      <p:sp>
        <p:nvSpPr>
          <p:cNvPr id="8" name="Subtitle 7"/>
          <p:cNvSpPr>
            <a:spLocks noGrp="1"/>
          </p:cNvSpPr>
          <p:nvPr>
            <p:ph type="subTitle" idx="6"/>
          </p:nvPr>
        </p:nvSpPr>
        <p:spPr>
          <a:xfrm>
            <a:off x="719925" y="1361872"/>
            <a:ext cx="7260000" cy="3239311"/>
          </a:xfrm>
        </p:spPr>
        <p:txBody>
          <a:bodyPr/>
          <a:lstStyle/>
          <a:p>
            <a:pPr algn="l">
              <a:buFont typeface="Arial" panose="020B0604020202020204" pitchFamily="34" charset="0"/>
              <a:buChar char="•"/>
            </a:pPr>
            <a:r>
              <a:rPr lang="vi-VN" b="1" dirty="0"/>
              <a:t>Filter</a:t>
            </a:r>
            <a:r>
              <a:rPr lang="vi-VN" dirty="0" smtClean="0"/>
              <a:t> </a:t>
            </a:r>
            <a:r>
              <a:rPr lang="vi-VN" dirty="0"/>
              <a:t>là một đối tượng được gọi khi xử lý trước và xử lý sau một </a:t>
            </a:r>
            <a:r>
              <a:rPr lang="vi-VN" b="1" dirty="0" smtClean="0"/>
              <a:t>request</a:t>
            </a:r>
            <a:r>
              <a:rPr lang="vi-VN" dirty="0" smtClean="0"/>
              <a:t>. </a:t>
            </a:r>
          </a:p>
          <a:p>
            <a:pPr marL="412750" indent="-285750" algn="l">
              <a:buFont typeface="Arial" panose="020B0604020202020204" pitchFamily="34" charset="0"/>
              <a:buChar char="•"/>
            </a:pPr>
            <a:r>
              <a:rPr lang="vi-VN" dirty="0" smtClean="0"/>
              <a:t> Nó </a:t>
            </a:r>
            <a:r>
              <a:rPr lang="vi-VN" dirty="0"/>
              <a:t>chủ </a:t>
            </a:r>
            <a:r>
              <a:rPr lang="vi-VN" dirty="0" smtClean="0"/>
              <a:t>yếu được </a:t>
            </a:r>
            <a:r>
              <a:rPr lang="vi-VN" dirty="0"/>
              <a:t>sử dụng để thực hiện các tác vụ lọc như chuyển đổi, ghi nhật ký, </a:t>
            </a:r>
            <a:r>
              <a:rPr lang="vi-VN" dirty="0" smtClean="0"/>
              <a:t>nén</a:t>
            </a:r>
            <a:r>
              <a:rPr lang="vi-VN" dirty="0"/>
              <a:t>, mã hóa và giải mã, xác nhận đầu vào, v.v. </a:t>
            </a:r>
            <a:endParaRPr lang="vi-VN" dirty="0" smtClean="0"/>
          </a:p>
          <a:p>
            <a:pPr marL="447675" indent="-320675" algn="l">
              <a:buFont typeface="Arial" panose="020B0604020202020204" pitchFamily="34" charset="0"/>
              <a:buChar char="•"/>
            </a:pPr>
            <a:r>
              <a:rPr lang="vi-VN" b="1" dirty="0" smtClean="0"/>
              <a:t>Servlet </a:t>
            </a:r>
            <a:r>
              <a:rPr lang="vi-VN" b="1" dirty="0"/>
              <a:t>Filter</a:t>
            </a:r>
            <a:r>
              <a:rPr lang="vi-VN" b="1" dirty="0" smtClean="0"/>
              <a:t> </a:t>
            </a:r>
            <a:r>
              <a:rPr lang="vi-VN" dirty="0"/>
              <a:t>có thể </a:t>
            </a:r>
            <a:r>
              <a:rPr lang="en-US" b="1" dirty="0"/>
              <a:t>pluggable</a:t>
            </a:r>
            <a:r>
              <a:rPr lang="vi-VN" dirty="0" smtClean="0"/>
              <a:t>, </a:t>
            </a:r>
            <a:r>
              <a:rPr lang="vi-VN" dirty="0"/>
              <a:t>tức </a:t>
            </a:r>
            <a:r>
              <a:rPr lang="vi-VN" dirty="0" smtClean="0"/>
              <a:t>là entry của nó </a:t>
            </a:r>
            <a:r>
              <a:rPr lang="vi-VN" dirty="0"/>
              <a:t>được xác định trong </a:t>
            </a:r>
            <a:r>
              <a:rPr lang="vi-VN" dirty="0" smtClean="0"/>
              <a:t>tệp web.xml</a:t>
            </a:r>
            <a:r>
              <a:rPr lang="vi-VN" dirty="0"/>
              <a:t>, nếu chúng ta xóa entry</a:t>
            </a:r>
            <a:r>
              <a:rPr lang="vi-VN" dirty="0" smtClean="0"/>
              <a:t> </a:t>
            </a:r>
            <a:r>
              <a:rPr lang="vi-VN" dirty="0"/>
              <a:t>của filter</a:t>
            </a:r>
            <a:r>
              <a:rPr lang="vi-VN" dirty="0" smtClean="0"/>
              <a:t> </a:t>
            </a:r>
            <a:r>
              <a:rPr lang="vi-VN" dirty="0"/>
              <a:t>khỏi tệp web.xml, </a:t>
            </a:r>
            <a:r>
              <a:rPr lang="vi-VN" dirty="0" smtClean="0"/>
              <a:t>filter </a:t>
            </a:r>
            <a:r>
              <a:rPr lang="vi-VN" dirty="0"/>
              <a:t>sẽ tự động bị xóa và chúng ta không cần thay đổi servlet</a:t>
            </a:r>
            <a:r>
              <a:rPr lang="vi-VN" dirty="0" smtClean="0"/>
              <a:t>.</a:t>
            </a:r>
          </a:p>
          <a:p>
            <a:pPr algn="l">
              <a:buFont typeface="Arial" panose="020B0604020202020204" pitchFamily="34" charset="0"/>
              <a:buChar char="•"/>
            </a:pPr>
            <a:r>
              <a:rPr lang="vi-VN" dirty="0" smtClean="0"/>
              <a:t>Vì </a:t>
            </a:r>
            <a:r>
              <a:rPr lang="vi-VN" dirty="0"/>
              <a:t>vậy chi phí bảo trì sẽ ít hơn.</a:t>
            </a:r>
            <a:endParaRPr lang="en-US" dirty="0"/>
          </a:p>
        </p:txBody>
      </p:sp>
    </p:spTree>
    <p:extLst>
      <p:ext uri="{BB962C8B-B14F-4D97-AF65-F5344CB8AC3E}">
        <p14:creationId xmlns:p14="http://schemas.microsoft.com/office/powerpoint/2010/main" val="10871270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Cách dùng filter</a:t>
            </a:r>
            <a:endParaRPr lang="en-US" dirty="0"/>
          </a:p>
        </p:txBody>
      </p:sp>
      <p:sp>
        <p:nvSpPr>
          <p:cNvPr id="8" name="Subtitle 7"/>
          <p:cNvSpPr>
            <a:spLocks noGrp="1"/>
          </p:cNvSpPr>
          <p:nvPr>
            <p:ph type="subTitle" idx="6"/>
          </p:nvPr>
        </p:nvSpPr>
        <p:spPr>
          <a:xfrm>
            <a:off x="719925" y="1361872"/>
            <a:ext cx="7260000" cy="3239311"/>
          </a:xfrm>
        </p:spPr>
        <p:txBody>
          <a:bodyPr/>
          <a:lstStyle/>
          <a:p>
            <a:pPr marL="127000" indent="0" algn="l"/>
            <a:endParaRPr lang="en-US" dirty="0"/>
          </a:p>
        </p:txBody>
      </p:sp>
      <p:pic>
        <p:nvPicPr>
          <p:cNvPr id="3" name="Picture 2"/>
          <p:cNvPicPr>
            <a:picLocks noChangeAspect="1"/>
          </p:cNvPicPr>
          <p:nvPr/>
        </p:nvPicPr>
        <p:blipFill>
          <a:blip r:embed="rId2"/>
          <a:stretch>
            <a:fillRect/>
          </a:stretch>
        </p:blipFill>
        <p:spPr>
          <a:xfrm>
            <a:off x="1652180" y="1762012"/>
            <a:ext cx="5839640" cy="1619476"/>
          </a:xfrm>
          <a:prstGeom prst="rect">
            <a:avLst/>
          </a:prstGeom>
        </p:spPr>
      </p:pic>
    </p:spTree>
    <p:extLst>
      <p:ext uri="{BB962C8B-B14F-4D97-AF65-F5344CB8AC3E}">
        <p14:creationId xmlns:p14="http://schemas.microsoft.com/office/powerpoint/2010/main" val="32185879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4"/>
          <p:cNvSpPr txBox="1">
            <a:spLocks noGrp="1"/>
          </p:cNvSpPr>
          <p:nvPr>
            <p:ph type="subTitle" idx="1"/>
          </p:nvPr>
        </p:nvSpPr>
        <p:spPr>
          <a:xfrm>
            <a:off x="606053" y="1537863"/>
            <a:ext cx="3035100" cy="1388400"/>
          </a:xfrm>
          <a:prstGeom prst="rect">
            <a:avLst/>
          </a:prstGeom>
        </p:spPr>
        <p:txBody>
          <a:bodyPr spcFirstLastPara="1" wrap="square" lIns="91425" tIns="91425" rIns="91425" bIns="91425" anchor="t" anchorCtr="0">
            <a:noAutofit/>
          </a:bodyPr>
          <a:lstStyle/>
          <a:p>
            <a:r>
              <a:rPr lang="vi-VN" dirty="0"/>
              <a:t>Setup enviroment:</a:t>
            </a:r>
          </a:p>
          <a:p>
            <a:pPr marL="927100" lvl="1" indent="-342900" algn="l">
              <a:buFont typeface="+mj-lt"/>
              <a:buAutoNum type="arabicPeriod"/>
            </a:pPr>
            <a:r>
              <a:rPr lang="vi-VN" dirty="0"/>
              <a:t>IDE: eclipse</a:t>
            </a:r>
          </a:p>
          <a:p>
            <a:pPr marL="927100" lvl="1" indent="-342900" algn="l">
              <a:buFont typeface="+mj-lt"/>
              <a:buAutoNum type="arabicPeriod"/>
            </a:pPr>
            <a:r>
              <a:rPr lang="vi-VN" dirty="0"/>
              <a:t>Tomcat: version 10+</a:t>
            </a:r>
          </a:p>
          <a:p>
            <a:pPr marL="927100" lvl="1" indent="-342900" algn="l">
              <a:buFont typeface="+mj-lt"/>
              <a:buAutoNum type="arabicPeriod"/>
            </a:pPr>
            <a:r>
              <a:rPr lang="vi-VN" dirty="0"/>
              <a:t>Java 11</a:t>
            </a:r>
            <a:endParaRPr lang="en-US" dirty="0"/>
          </a:p>
        </p:txBody>
      </p:sp>
      <p:grpSp>
        <p:nvGrpSpPr>
          <p:cNvPr id="428" name="Google Shape;428;p44"/>
          <p:cNvGrpSpPr/>
          <p:nvPr/>
        </p:nvGrpSpPr>
        <p:grpSpPr>
          <a:xfrm rot="137742">
            <a:off x="4516813" y="1106970"/>
            <a:ext cx="3750160" cy="2923690"/>
            <a:chOff x="2144600" y="1557475"/>
            <a:chExt cx="3330800" cy="2596750"/>
          </a:xfrm>
        </p:grpSpPr>
        <p:sp>
          <p:nvSpPr>
            <p:cNvPr id="429" name="Google Shape;429;p44"/>
            <p:cNvSpPr/>
            <p:nvPr/>
          </p:nvSpPr>
          <p:spPr>
            <a:xfrm>
              <a:off x="2144600" y="1557475"/>
              <a:ext cx="3330800" cy="2596750"/>
            </a:xfrm>
            <a:custGeom>
              <a:avLst/>
              <a:gdLst/>
              <a:ahLst/>
              <a:cxnLst/>
              <a:rect l="l" t="t" r="r" b="b"/>
              <a:pathLst>
                <a:path w="133232" h="103870" extrusionOk="0">
                  <a:moveTo>
                    <a:pt x="129564" y="869"/>
                  </a:moveTo>
                  <a:cubicBezTo>
                    <a:pt x="130314" y="869"/>
                    <a:pt x="131017" y="1155"/>
                    <a:pt x="131541" y="1691"/>
                  </a:cubicBezTo>
                  <a:cubicBezTo>
                    <a:pt x="132065" y="2215"/>
                    <a:pt x="132362" y="2917"/>
                    <a:pt x="132362" y="3655"/>
                  </a:cubicBezTo>
                  <a:lnTo>
                    <a:pt x="132362" y="6239"/>
                  </a:lnTo>
                  <a:lnTo>
                    <a:pt x="870" y="6239"/>
                  </a:lnTo>
                  <a:lnTo>
                    <a:pt x="870" y="3655"/>
                  </a:lnTo>
                  <a:cubicBezTo>
                    <a:pt x="870" y="2917"/>
                    <a:pt x="1167" y="2215"/>
                    <a:pt x="1691" y="1691"/>
                  </a:cubicBezTo>
                  <a:cubicBezTo>
                    <a:pt x="2215" y="1155"/>
                    <a:pt x="2918" y="869"/>
                    <a:pt x="3668" y="869"/>
                  </a:cubicBezTo>
                  <a:close/>
                  <a:moveTo>
                    <a:pt x="132362" y="7108"/>
                  </a:moveTo>
                  <a:lnTo>
                    <a:pt x="132362" y="76771"/>
                  </a:lnTo>
                  <a:lnTo>
                    <a:pt x="870" y="76771"/>
                  </a:lnTo>
                  <a:lnTo>
                    <a:pt x="870" y="7108"/>
                  </a:lnTo>
                  <a:close/>
                  <a:moveTo>
                    <a:pt x="132362" y="77641"/>
                  </a:moveTo>
                  <a:lnTo>
                    <a:pt x="132362" y="82939"/>
                  </a:lnTo>
                  <a:cubicBezTo>
                    <a:pt x="132362" y="83677"/>
                    <a:pt x="132065" y="84379"/>
                    <a:pt x="131541" y="84903"/>
                  </a:cubicBezTo>
                  <a:cubicBezTo>
                    <a:pt x="131017" y="85439"/>
                    <a:pt x="130314" y="85725"/>
                    <a:pt x="129564" y="85725"/>
                  </a:cubicBezTo>
                  <a:lnTo>
                    <a:pt x="3668" y="85725"/>
                  </a:lnTo>
                  <a:cubicBezTo>
                    <a:pt x="2918" y="85725"/>
                    <a:pt x="2215" y="85439"/>
                    <a:pt x="1691" y="84903"/>
                  </a:cubicBezTo>
                  <a:cubicBezTo>
                    <a:pt x="1167" y="84379"/>
                    <a:pt x="870" y="83677"/>
                    <a:pt x="870" y="82939"/>
                  </a:cubicBezTo>
                  <a:lnTo>
                    <a:pt x="870" y="77641"/>
                  </a:lnTo>
                  <a:close/>
                  <a:moveTo>
                    <a:pt x="78987" y="86594"/>
                  </a:moveTo>
                  <a:lnTo>
                    <a:pt x="78987" y="86665"/>
                  </a:lnTo>
                  <a:cubicBezTo>
                    <a:pt x="79058" y="94214"/>
                    <a:pt x="80951" y="97560"/>
                    <a:pt x="82082" y="98881"/>
                  </a:cubicBezTo>
                  <a:lnTo>
                    <a:pt x="82177" y="99000"/>
                  </a:lnTo>
                  <a:lnTo>
                    <a:pt x="51043" y="99000"/>
                  </a:lnTo>
                  <a:lnTo>
                    <a:pt x="51150" y="98881"/>
                  </a:lnTo>
                  <a:cubicBezTo>
                    <a:pt x="52281" y="97560"/>
                    <a:pt x="54174" y="94214"/>
                    <a:pt x="54257" y="86665"/>
                  </a:cubicBezTo>
                  <a:lnTo>
                    <a:pt x="54257" y="86594"/>
                  </a:lnTo>
                  <a:close/>
                  <a:moveTo>
                    <a:pt x="89833" y="99869"/>
                  </a:moveTo>
                  <a:cubicBezTo>
                    <a:pt x="90417" y="99869"/>
                    <a:pt x="91071" y="100108"/>
                    <a:pt x="91595" y="100501"/>
                  </a:cubicBezTo>
                  <a:cubicBezTo>
                    <a:pt x="92155" y="100917"/>
                    <a:pt x="92464" y="101453"/>
                    <a:pt x="92464" y="101965"/>
                  </a:cubicBezTo>
                  <a:lnTo>
                    <a:pt x="92464" y="103001"/>
                  </a:lnTo>
                  <a:lnTo>
                    <a:pt x="40768" y="103001"/>
                  </a:lnTo>
                  <a:lnTo>
                    <a:pt x="40768" y="101965"/>
                  </a:lnTo>
                  <a:cubicBezTo>
                    <a:pt x="40768" y="101453"/>
                    <a:pt x="41089" y="100917"/>
                    <a:pt x="41637" y="100501"/>
                  </a:cubicBezTo>
                  <a:cubicBezTo>
                    <a:pt x="42161" y="100108"/>
                    <a:pt x="42815" y="99869"/>
                    <a:pt x="43399" y="99869"/>
                  </a:cubicBezTo>
                  <a:close/>
                  <a:moveTo>
                    <a:pt x="3668" y="0"/>
                  </a:moveTo>
                  <a:cubicBezTo>
                    <a:pt x="1644" y="0"/>
                    <a:pt x="1" y="1643"/>
                    <a:pt x="1" y="3655"/>
                  </a:cubicBezTo>
                  <a:lnTo>
                    <a:pt x="1" y="82939"/>
                  </a:lnTo>
                  <a:cubicBezTo>
                    <a:pt x="1" y="84951"/>
                    <a:pt x="1644" y="86594"/>
                    <a:pt x="3668" y="86594"/>
                  </a:cubicBezTo>
                  <a:lnTo>
                    <a:pt x="53388" y="86594"/>
                  </a:lnTo>
                  <a:lnTo>
                    <a:pt x="53388" y="86665"/>
                  </a:lnTo>
                  <a:cubicBezTo>
                    <a:pt x="53329" y="91940"/>
                    <a:pt x="52352" y="95000"/>
                    <a:pt x="51555" y="96643"/>
                  </a:cubicBezTo>
                  <a:cubicBezTo>
                    <a:pt x="51066" y="97607"/>
                    <a:pt x="50590" y="98203"/>
                    <a:pt x="50281" y="98536"/>
                  </a:cubicBezTo>
                  <a:cubicBezTo>
                    <a:pt x="50138" y="98691"/>
                    <a:pt x="49995" y="98822"/>
                    <a:pt x="49852" y="98929"/>
                  </a:cubicBezTo>
                  <a:cubicBezTo>
                    <a:pt x="49828" y="98953"/>
                    <a:pt x="49804" y="98965"/>
                    <a:pt x="49781" y="98988"/>
                  </a:cubicBezTo>
                  <a:lnTo>
                    <a:pt x="49757" y="99000"/>
                  </a:lnTo>
                  <a:lnTo>
                    <a:pt x="43411" y="99000"/>
                  </a:lnTo>
                  <a:cubicBezTo>
                    <a:pt x="42601" y="99000"/>
                    <a:pt x="41720" y="99322"/>
                    <a:pt x="41041" y="99858"/>
                  </a:cubicBezTo>
                  <a:cubicBezTo>
                    <a:pt x="40303" y="100441"/>
                    <a:pt x="39898" y="101191"/>
                    <a:pt x="39898" y="101965"/>
                  </a:cubicBezTo>
                  <a:lnTo>
                    <a:pt x="39898" y="103441"/>
                  </a:lnTo>
                  <a:cubicBezTo>
                    <a:pt x="39898" y="103679"/>
                    <a:pt x="40089" y="103870"/>
                    <a:pt x="40339" y="103870"/>
                  </a:cubicBezTo>
                  <a:lnTo>
                    <a:pt x="92905" y="103870"/>
                  </a:lnTo>
                  <a:cubicBezTo>
                    <a:pt x="93143" y="103870"/>
                    <a:pt x="93334" y="103679"/>
                    <a:pt x="93334" y="103441"/>
                  </a:cubicBezTo>
                  <a:lnTo>
                    <a:pt x="93334" y="101977"/>
                  </a:lnTo>
                  <a:cubicBezTo>
                    <a:pt x="93334" y="101191"/>
                    <a:pt x="92929" y="100441"/>
                    <a:pt x="92191" y="99858"/>
                  </a:cubicBezTo>
                  <a:cubicBezTo>
                    <a:pt x="91512" y="99322"/>
                    <a:pt x="90631" y="99000"/>
                    <a:pt x="89833" y="99000"/>
                  </a:cubicBezTo>
                  <a:lnTo>
                    <a:pt x="83475" y="99000"/>
                  </a:lnTo>
                  <a:lnTo>
                    <a:pt x="83451" y="98988"/>
                  </a:lnTo>
                  <a:cubicBezTo>
                    <a:pt x="83166" y="98786"/>
                    <a:pt x="82416" y="98167"/>
                    <a:pt x="81666" y="96631"/>
                  </a:cubicBezTo>
                  <a:cubicBezTo>
                    <a:pt x="80511" y="94262"/>
                    <a:pt x="79891" y="90916"/>
                    <a:pt x="79856" y="86665"/>
                  </a:cubicBezTo>
                  <a:lnTo>
                    <a:pt x="79844" y="86594"/>
                  </a:lnTo>
                  <a:lnTo>
                    <a:pt x="129564" y="86594"/>
                  </a:lnTo>
                  <a:cubicBezTo>
                    <a:pt x="131588" y="86594"/>
                    <a:pt x="133231" y="84951"/>
                    <a:pt x="133231" y="82939"/>
                  </a:cubicBezTo>
                  <a:lnTo>
                    <a:pt x="133231" y="3655"/>
                  </a:lnTo>
                  <a:cubicBezTo>
                    <a:pt x="133231" y="1643"/>
                    <a:pt x="131588" y="0"/>
                    <a:pt x="129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0C0C"/>
                </a:solidFill>
              </a:endParaRPr>
            </a:p>
          </p:txBody>
        </p:sp>
        <p:sp>
          <p:nvSpPr>
            <p:cNvPr id="430" name="Google Shape;430;p44"/>
            <p:cNvSpPr/>
            <p:nvPr/>
          </p:nvSpPr>
          <p:spPr>
            <a:xfrm>
              <a:off x="3678425" y="3558900"/>
              <a:ext cx="263150" cy="79800"/>
            </a:xfrm>
            <a:custGeom>
              <a:avLst/>
              <a:gdLst/>
              <a:ahLst/>
              <a:cxnLst/>
              <a:rect l="l" t="t" r="r" b="b"/>
              <a:pathLst>
                <a:path w="10526" h="3192" extrusionOk="0">
                  <a:moveTo>
                    <a:pt x="8930" y="941"/>
                  </a:moveTo>
                  <a:cubicBezTo>
                    <a:pt x="9121" y="941"/>
                    <a:pt x="9275" y="1013"/>
                    <a:pt x="9394" y="1132"/>
                  </a:cubicBezTo>
                  <a:cubicBezTo>
                    <a:pt x="9514" y="1251"/>
                    <a:pt x="9585" y="1417"/>
                    <a:pt x="9585" y="1596"/>
                  </a:cubicBezTo>
                  <a:cubicBezTo>
                    <a:pt x="9585" y="1775"/>
                    <a:pt x="9514" y="1929"/>
                    <a:pt x="9394" y="2048"/>
                  </a:cubicBezTo>
                  <a:cubicBezTo>
                    <a:pt x="9275" y="2167"/>
                    <a:pt x="9121" y="2239"/>
                    <a:pt x="8930" y="2239"/>
                  </a:cubicBezTo>
                  <a:lnTo>
                    <a:pt x="1596" y="2239"/>
                  </a:lnTo>
                  <a:cubicBezTo>
                    <a:pt x="1405" y="2239"/>
                    <a:pt x="1251" y="2167"/>
                    <a:pt x="1132" y="2048"/>
                  </a:cubicBezTo>
                  <a:cubicBezTo>
                    <a:pt x="1012" y="1929"/>
                    <a:pt x="941" y="1775"/>
                    <a:pt x="941" y="1596"/>
                  </a:cubicBezTo>
                  <a:cubicBezTo>
                    <a:pt x="941" y="1417"/>
                    <a:pt x="1012" y="1251"/>
                    <a:pt x="1132" y="1132"/>
                  </a:cubicBezTo>
                  <a:cubicBezTo>
                    <a:pt x="1251" y="1013"/>
                    <a:pt x="1405" y="941"/>
                    <a:pt x="1596" y="941"/>
                  </a:cubicBezTo>
                  <a:close/>
                  <a:moveTo>
                    <a:pt x="1596" y="1"/>
                  </a:moveTo>
                  <a:cubicBezTo>
                    <a:pt x="715" y="1"/>
                    <a:pt x="0" y="715"/>
                    <a:pt x="0" y="1596"/>
                  </a:cubicBezTo>
                  <a:cubicBezTo>
                    <a:pt x="0" y="2477"/>
                    <a:pt x="715" y="3191"/>
                    <a:pt x="1596" y="3191"/>
                  </a:cubicBezTo>
                  <a:lnTo>
                    <a:pt x="8942" y="3191"/>
                  </a:lnTo>
                  <a:cubicBezTo>
                    <a:pt x="9811" y="3191"/>
                    <a:pt x="10526" y="2465"/>
                    <a:pt x="10526" y="1596"/>
                  </a:cubicBezTo>
                  <a:cubicBezTo>
                    <a:pt x="10526" y="715"/>
                    <a:pt x="9811" y="1"/>
                    <a:pt x="89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C0C0C"/>
                </a:solidFill>
              </a:endParaRPr>
            </a:p>
          </p:txBody>
        </p:sp>
      </p:grpSp>
      <p:sp>
        <p:nvSpPr>
          <p:cNvPr id="432" name="Google Shape;432;p44"/>
          <p:cNvSpPr/>
          <p:nvPr/>
        </p:nvSpPr>
        <p:spPr>
          <a:xfrm flipH="1">
            <a:off x="6096978" y="29262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4"/>
          <p:cNvSpPr/>
          <p:nvPr/>
        </p:nvSpPr>
        <p:spPr>
          <a:xfrm rot="8921821" flipH="1">
            <a:off x="2549101" y="3961919"/>
            <a:ext cx="8201049" cy="3015736"/>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itle 1"/>
          <p:cNvSpPr txBox="1">
            <a:spLocks/>
          </p:cNvSpPr>
          <p:nvPr/>
        </p:nvSpPr>
        <p:spPr>
          <a:xfrm>
            <a:off x="719925" y="437700"/>
            <a:ext cx="7704000" cy="657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Kulim Park"/>
              <a:buNone/>
              <a:defRPr sz="3000" b="0" i="0" u="none" strike="noStrike" cap="none">
                <a:solidFill>
                  <a:schemeClr val="dk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500"/>
              <a:buFont typeface="Kulim Park"/>
              <a:buNone/>
              <a:defRPr sz="3500" b="0" i="0" u="none" strike="noStrike" cap="none">
                <a:solidFill>
                  <a:schemeClr val="dk1"/>
                </a:solidFill>
                <a:latin typeface="Kulim Park"/>
                <a:ea typeface="Kulim Park"/>
                <a:cs typeface="Kulim Park"/>
                <a:sym typeface="Kulim Park"/>
              </a:defRPr>
            </a:lvl9pPr>
          </a:lstStyle>
          <a:p>
            <a:r>
              <a:rPr lang="vi-VN" smtClean="0"/>
              <a:t>5. Khởi tạo project đầu tiền</a:t>
            </a:r>
            <a:endParaRPr lang="en-US" dirty="0"/>
          </a:p>
        </p:txBody>
      </p:sp>
      <p:pic>
        <p:nvPicPr>
          <p:cNvPr id="2052" name="Picture 4" descr="CY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43010">
            <a:off x="5840000" y="1604546"/>
            <a:ext cx="1619250" cy="61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695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1"/>
          <p:cNvSpPr txBox="1">
            <a:spLocks noGrp="1"/>
          </p:cNvSpPr>
          <p:nvPr>
            <p:ph type="title"/>
          </p:nvPr>
        </p:nvSpPr>
        <p:spPr>
          <a:xfrm>
            <a:off x="716550" y="1929275"/>
            <a:ext cx="3855600" cy="1610100"/>
          </a:xfrm>
          <a:prstGeom prst="rect">
            <a:avLst/>
          </a:prstGeom>
        </p:spPr>
        <p:txBody>
          <a:bodyPr spcFirstLastPara="1" wrap="square" lIns="91425" tIns="91425" rIns="91425" bIns="91425" anchor="b" anchorCtr="0">
            <a:noAutofit/>
          </a:bodyPr>
          <a:lstStyle/>
          <a:p>
            <a:pPr lvl="0" algn="ctr"/>
            <a:r>
              <a:rPr lang="vi-VN" sz="5400" dirty="0" smtClean="0"/>
              <a:t>JSP</a:t>
            </a:r>
            <a:endParaRPr lang="en-US" sz="5400" dirty="0"/>
          </a:p>
        </p:txBody>
      </p:sp>
      <p:sp>
        <p:nvSpPr>
          <p:cNvPr id="388" name="Google Shape;388;p41"/>
          <p:cNvSpPr txBox="1">
            <a:spLocks noGrp="1"/>
          </p:cNvSpPr>
          <p:nvPr>
            <p:ph type="subTitle" idx="1"/>
          </p:nvPr>
        </p:nvSpPr>
        <p:spPr>
          <a:xfrm>
            <a:off x="716550" y="3578839"/>
            <a:ext cx="2752500" cy="71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9" name="Google Shape;389;p41"/>
          <p:cNvSpPr txBox="1">
            <a:spLocks noGrp="1"/>
          </p:cNvSpPr>
          <p:nvPr>
            <p:ph type="title" idx="2"/>
          </p:nvPr>
        </p:nvSpPr>
        <p:spPr>
          <a:xfrm>
            <a:off x="723300" y="845239"/>
            <a:ext cx="1498200" cy="112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02</a:t>
            </a:r>
            <a:endParaRPr dirty="0"/>
          </a:p>
        </p:txBody>
      </p:sp>
    </p:spTree>
    <p:extLst>
      <p:ext uri="{BB962C8B-B14F-4D97-AF65-F5344CB8AC3E}">
        <p14:creationId xmlns:p14="http://schemas.microsoft.com/office/powerpoint/2010/main" val="2988909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idx="4"/>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smtClean="0"/>
              <a:t>1. JSP là gì?</a:t>
            </a:r>
            <a:endParaRPr b="1" dirty="0"/>
          </a:p>
        </p:txBody>
      </p:sp>
      <p:sp>
        <p:nvSpPr>
          <p:cNvPr id="417" name="Google Shape;417;p43"/>
          <p:cNvSpPr txBox="1">
            <a:spLocks noGrp="1"/>
          </p:cNvSpPr>
          <p:nvPr>
            <p:ph type="subTitle" idx="1"/>
          </p:nvPr>
        </p:nvSpPr>
        <p:spPr>
          <a:xfrm>
            <a:off x="719925" y="1186774"/>
            <a:ext cx="7704000" cy="2917174"/>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vi-VN" dirty="0"/>
              <a:t>Công nghệ JSP được sử dụng để tạo ứng dụng web giống như công nghệ Servlet. Nó có thể được coi như một phần mở rộng của Servlet vì nó cung cấp nhiều chức năng hơn servlet như </a:t>
            </a:r>
            <a:r>
              <a:rPr lang="en-US" b="1" dirty="0"/>
              <a:t>Expression Language</a:t>
            </a:r>
            <a:r>
              <a:rPr lang="vi-VN" b="1" dirty="0" smtClean="0"/>
              <a:t>, </a:t>
            </a:r>
            <a:r>
              <a:rPr lang="vi-VN" b="1" dirty="0"/>
              <a:t>JSTL</a:t>
            </a:r>
            <a:r>
              <a:rPr lang="vi-VN" dirty="0"/>
              <a:t>, v.v. </a:t>
            </a:r>
            <a:endParaRPr lang="vi-VN" dirty="0" smtClean="0"/>
          </a:p>
          <a:p>
            <a:pPr marL="285750" lvl="0" indent="-285750" algn="l">
              <a:buFont typeface="Arial" panose="020B0604020202020204" pitchFamily="34" charset="0"/>
              <a:buChar char="•"/>
            </a:pPr>
            <a:r>
              <a:rPr lang="vi-VN" dirty="0" smtClean="0"/>
              <a:t>Một </a:t>
            </a:r>
            <a:r>
              <a:rPr lang="vi-VN" dirty="0"/>
              <a:t>trang JSP bao gồm các thẻ HTML và các thẻ JSP. Các trang JSP dễ bảo trì hơn Servlet vì chúng ta có thể tách biệt việc thiết kế và phát triển. Nó cung cấp một số tính năng bổ sung như </a:t>
            </a:r>
            <a:r>
              <a:rPr lang="en-US" b="1" dirty="0"/>
              <a:t>Expression Language, Custom Tags</a:t>
            </a:r>
            <a:r>
              <a:rPr lang="vi-VN" dirty="0" smtClean="0"/>
              <a:t>, </a:t>
            </a:r>
            <a:r>
              <a:rPr lang="vi-VN" dirty="0"/>
              <a:t>v.v.</a:t>
            </a:r>
            <a:endParaRPr dirty="0"/>
          </a:p>
        </p:txBody>
      </p:sp>
      <p:sp>
        <p:nvSpPr>
          <p:cNvPr id="420" name="Google Shape;420;p43"/>
          <p:cNvSpPr/>
          <p:nvPr/>
        </p:nvSpPr>
        <p:spPr>
          <a:xfrm rot="-810910">
            <a:off x="2484095" y="4353112"/>
            <a:ext cx="312471" cy="484139"/>
          </a:xfrm>
          <a:custGeom>
            <a:avLst/>
            <a:gdLst/>
            <a:ahLst/>
            <a:cxnLst/>
            <a:rect l="l" t="t" r="r" b="b"/>
            <a:pathLst>
              <a:path w="6852" h="10617" extrusionOk="0">
                <a:moveTo>
                  <a:pt x="3729" y="625"/>
                </a:moveTo>
                <a:lnTo>
                  <a:pt x="3729" y="1910"/>
                </a:lnTo>
                <a:lnTo>
                  <a:pt x="4050" y="1910"/>
                </a:lnTo>
                <a:cubicBezTo>
                  <a:pt x="4211" y="1910"/>
                  <a:pt x="4354" y="2052"/>
                  <a:pt x="4354" y="2231"/>
                </a:cubicBezTo>
                <a:lnTo>
                  <a:pt x="4354" y="3159"/>
                </a:lnTo>
                <a:lnTo>
                  <a:pt x="3729" y="3159"/>
                </a:lnTo>
                <a:lnTo>
                  <a:pt x="3729" y="3783"/>
                </a:lnTo>
                <a:lnTo>
                  <a:pt x="4354" y="3783"/>
                </a:lnTo>
                <a:lnTo>
                  <a:pt x="4354" y="5639"/>
                </a:lnTo>
                <a:lnTo>
                  <a:pt x="3729" y="5639"/>
                </a:lnTo>
                <a:lnTo>
                  <a:pt x="3729" y="6263"/>
                </a:lnTo>
                <a:lnTo>
                  <a:pt x="4354" y="6263"/>
                </a:lnTo>
                <a:lnTo>
                  <a:pt x="4354" y="9939"/>
                </a:lnTo>
                <a:cubicBezTo>
                  <a:pt x="3997" y="9814"/>
                  <a:pt x="3729" y="9475"/>
                  <a:pt x="3729" y="9065"/>
                </a:cubicBezTo>
                <a:lnTo>
                  <a:pt x="3729" y="6888"/>
                </a:lnTo>
                <a:lnTo>
                  <a:pt x="2801" y="6888"/>
                </a:lnTo>
                <a:cubicBezTo>
                  <a:pt x="2284" y="6888"/>
                  <a:pt x="1874" y="7316"/>
                  <a:pt x="1874" y="7816"/>
                </a:cubicBezTo>
                <a:lnTo>
                  <a:pt x="1874" y="8440"/>
                </a:lnTo>
                <a:cubicBezTo>
                  <a:pt x="1874" y="8850"/>
                  <a:pt x="1606" y="9189"/>
                  <a:pt x="1249" y="9332"/>
                </a:cubicBezTo>
                <a:lnTo>
                  <a:pt x="1249" y="7209"/>
                </a:lnTo>
                <a:cubicBezTo>
                  <a:pt x="1249" y="6691"/>
                  <a:pt x="1659" y="6263"/>
                  <a:pt x="2177" y="6263"/>
                </a:cubicBezTo>
                <a:lnTo>
                  <a:pt x="2498" y="6263"/>
                </a:lnTo>
                <a:lnTo>
                  <a:pt x="2498" y="5032"/>
                </a:lnTo>
                <a:lnTo>
                  <a:pt x="3729" y="5032"/>
                </a:lnTo>
                <a:lnTo>
                  <a:pt x="3729" y="4408"/>
                </a:lnTo>
                <a:lnTo>
                  <a:pt x="2498" y="4408"/>
                </a:lnTo>
                <a:lnTo>
                  <a:pt x="2498" y="3159"/>
                </a:lnTo>
                <a:lnTo>
                  <a:pt x="3105" y="3159"/>
                </a:lnTo>
                <a:lnTo>
                  <a:pt x="3105" y="2534"/>
                </a:lnTo>
                <a:lnTo>
                  <a:pt x="2498" y="2534"/>
                </a:lnTo>
                <a:lnTo>
                  <a:pt x="2498" y="2231"/>
                </a:lnTo>
                <a:cubicBezTo>
                  <a:pt x="2498" y="2052"/>
                  <a:pt x="2623" y="1910"/>
                  <a:pt x="2801" y="1910"/>
                </a:cubicBezTo>
                <a:lnTo>
                  <a:pt x="3105" y="1910"/>
                </a:lnTo>
                <a:lnTo>
                  <a:pt x="3105" y="625"/>
                </a:lnTo>
                <a:close/>
                <a:moveTo>
                  <a:pt x="2498" y="1"/>
                </a:moveTo>
                <a:lnTo>
                  <a:pt x="2498" y="1339"/>
                </a:lnTo>
                <a:cubicBezTo>
                  <a:pt x="2123" y="1481"/>
                  <a:pt x="1874" y="1820"/>
                  <a:pt x="1874" y="2231"/>
                </a:cubicBezTo>
                <a:lnTo>
                  <a:pt x="1874" y="2534"/>
                </a:lnTo>
                <a:lnTo>
                  <a:pt x="1552" y="2534"/>
                </a:lnTo>
                <a:cubicBezTo>
                  <a:pt x="1035" y="2534"/>
                  <a:pt x="625" y="2962"/>
                  <a:pt x="625" y="3462"/>
                </a:cubicBezTo>
                <a:lnTo>
                  <a:pt x="625" y="4086"/>
                </a:lnTo>
                <a:cubicBezTo>
                  <a:pt x="625" y="4265"/>
                  <a:pt x="482" y="4408"/>
                  <a:pt x="321" y="4408"/>
                </a:cubicBezTo>
                <a:lnTo>
                  <a:pt x="0" y="4408"/>
                </a:lnTo>
                <a:lnTo>
                  <a:pt x="0" y="5032"/>
                </a:lnTo>
                <a:lnTo>
                  <a:pt x="321" y="5032"/>
                </a:lnTo>
                <a:cubicBezTo>
                  <a:pt x="821" y="5032"/>
                  <a:pt x="1249" y="4604"/>
                  <a:pt x="1249" y="4086"/>
                </a:cubicBezTo>
                <a:lnTo>
                  <a:pt x="1249" y="3462"/>
                </a:lnTo>
                <a:cubicBezTo>
                  <a:pt x="1249" y="3301"/>
                  <a:pt x="1392" y="3159"/>
                  <a:pt x="1552" y="3159"/>
                </a:cubicBezTo>
                <a:lnTo>
                  <a:pt x="1874" y="3159"/>
                </a:lnTo>
                <a:lnTo>
                  <a:pt x="1874" y="5674"/>
                </a:lnTo>
                <a:cubicBezTo>
                  <a:pt x="1160" y="5817"/>
                  <a:pt x="625" y="6442"/>
                  <a:pt x="625" y="7209"/>
                </a:cubicBezTo>
                <a:lnTo>
                  <a:pt x="625" y="8137"/>
                </a:lnTo>
                <a:lnTo>
                  <a:pt x="0" y="8137"/>
                </a:lnTo>
                <a:lnTo>
                  <a:pt x="0" y="8761"/>
                </a:lnTo>
                <a:lnTo>
                  <a:pt x="625" y="8761"/>
                </a:lnTo>
                <a:lnTo>
                  <a:pt x="625" y="9992"/>
                </a:lnTo>
                <a:lnTo>
                  <a:pt x="928" y="9992"/>
                </a:lnTo>
                <a:cubicBezTo>
                  <a:pt x="1784" y="9992"/>
                  <a:pt x="2498" y="9297"/>
                  <a:pt x="2498" y="8440"/>
                </a:cubicBezTo>
                <a:lnTo>
                  <a:pt x="2498" y="7816"/>
                </a:lnTo>
                <a:cubicBezTo>
                  <a:pt x="2498" y="7655"/>
                  <a:pt x="2623" y="7512"/>
                  <a:pt x="2801" y="7512"/>
                </a:cubicBezTo>
                <a:lnTo>
                  <a:pt x="3105" y="7512"/>
                </a:lnTo>
                <a:lnTo>
                  <a:pt x="3105" y="9065"/>
                </a:lnTo>
                <a:cubicBezTo>
                  <a:pt x="3105" y="9921"/>
                  <a:pt x="3801" y="10617"/>
                  <a:pt x="4675" y="10617"/>
                </a:cubicBezTo>
                <a:lnTo>
                  <a:pt x="4978" y="10617"/>
                </a:lnTo>
                <a:lnTo>
                  <a:pt x="4978" y="6263"/>
                </a:lnTo>
                <a:lnTo>
                  <a:pt x="5282" y="6263"/>
                </a:lnTo>
                <a:cubicBezTo>
                  <a:pt x="5460" y="6263"/>
                  <a:pt x="5603" y="6406"/>
                  <a:pt x="5603" y="6584"/>
                </a:cubicBezTo>
                <a:lnTo>
                  <a:pt x="5603" y="7209"/>
                </a:lnTo>
                <a:cubicBezTo>
                  <a:pt x="5603" y="7709"/>
                  <a:pt x="6013" y="8137"/>
                  <a:pt x="6531" y="8137"/>
                </a:cubicBezTo>
                <a:lnTo>
                  <a:pt x="6852" y="8137"/>
                </a:lnTo>
                <a:lnTo>
                  <a:pt x="6852" y="7512"/>
                </a:lnTo>
                <a:lnTo>
                  <a:pt x="6531" y="7512"/>
                </a:lnTo>
                <a:cubicBezTo>
                  <a:pt x="6370" y="7512"/>
                  <a:pt x="6227" y="7370"/>
                  <a:pt x="6227" y="7209"/>
                </a:cubicBezTo>
                <a:lnTo>
                  <a:pt x="6227" y="6584"/>
                </a:lnTo>
                <a:cubicBezTo>
                  <a:pt x="6227" y="6067"/>
                  <a:pt x="5799" y="5639"/>
                  <a:pt x="5282" y="5639"/>
                </a:cubicBezTo>
                <a:lnTo>
                  <a:pt x="4978" y="5639"/>
                </a:lnTo>
                <a:lnTo>
                  <a:pt x="4978" y="3783"/>
                </a:lnTo>
                <a:lnTo>
                  <a:pt x="5282" y="3783"/>
                </a:lnTo>
                <a:cubicBezTo>
                  <a:pt x="5460" y="3783"/>
                  <a:pt x="5603" y="3926"/>
                  <a:pt x="5603" y="4086"/>
                </a:cubicBezTo>
                <a:lnTo>
                  <a:pt x="5603" y="5032"/>
                </a:lnTo>
                <a:lnTo>
                  <a:pt x="6227" y="5032"/>
                </a:lnTo>
                <a:lnTo>
                  <a:pt x="6227" y="4086"/>
                </a:lnTo>
                <a:cubicBezTo>
                  <a:pt x="6227" y="3569"/>
                  <a:pt x="5799" y="3159"/>
                  <a:pt x="5282" y="3159"/>
                </a:cubicBezTo>
                <a:lnTo>
                  <a:pt x="4978" y="3159"/>
                </a:lnTo>
                <a:lnTo>
                  <a:pt x="4978" y="2231"/>
                </a:lnTo>
                <a:cubicBezTo>
                  <a:pt x="4978" y="1820"/>
                  <a:pt x="4711" y="1481"/>
                  <a:pt x="4354" y="1339"/>
                </a:cubicBezTo>
                <a:lnTo>
                  <a:pt x="4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rot="892364">
            <a:off x="6145799" y="4521639"/>
            <a:ext cx="434549" cy="484139"/>
          </a:xfrm>
          <a:custGeom>
            <a:avLst/>
            <a:gdLst/>
            <a:ahLst/>
            <a:cxnLst/>
            <a:rect l="l" t="t" r="r" b="b"/>
            <a:pathLst>
              <a:path w="9529" h="10617" extrusionOk="0">
                <a:moveTo>
                  <a:pt x="8672" y="1249"/>
                </a:moveTo>
                <a:cubicBezTo>
                  <a:pt x="8422" y="1624"/>
                  <a:pt x="8011" y="1856"/>
                  <a:pt x="7548" y="1856"/>
                </a:cubicBezTo>
                <a:lnTo>
                  <a:pt x="7119" y="1856"/>
                </a:lnTo>
                <a:cubicBezTo>
                  <a:pt x="7351" y="1481"/>
                  <a:pt x="7762" y="1249"/>
                  <a:pt x="8243" y="1249"/>
                </a:cubicBezTo>
                <a:close/>
                <a:moveTo>
                  <a:pt x="946" y="4354"/>
                </a:moveTo>
                <a:cubicBezTo>
                  <a:pt x="1838" y="4354"/>
                  <a:pt x="2641" y="4836"/>
                  <a:pt x="3051" y="5603"/>
                </a:cubicBezTo>
                <a:lnTo>
                  <a:pt x="3016" y="5603"/>
                </a:lnTo>
                <a:cubicBezTo>
                  <a:pt x="2123" y="5603"/>
                  <a:pt x="1320" y="5103"/>
                  <a:pt x="892" y="4354"/>
                </a:cubicBezTo>
                <a:close/>
                <a:moveTo>
                  <a:pt x="3069" y="6209"/>
                </a:moveTo>
                <a:cubicBezTo>
                  <a:pt x="2837" y="6602"/>
                  <a:pt x="2409" y="6834"/>
                  <a:pt x="1945" y="6834"/>
                </a:cubicBezTo>
                <a:lnTo>
                  <a:pt x="1517" y="6834"/>
                </a:lnTo>
                <a:cubicBezTo>
                  <a:pt x="1749" y="6459"/>
                  <a:pt x="2177" y="6209"/>
                  <a:pt x="2641" y="6209"/>
                </a:cubicBezTo>
                <a:close/>
                <a:moveTo>
                  <a:pt x="8029" y="6834"/>
                </a:moveTo>
                <a:cubicBezTo>
                  <a:pt x="7619" y="7601"/>
                  <a:pt x="6816" y="8083"/>
                  <a:pt x="5924" y="8083"/>
                </a:cubicBezTo>
                <a:lnTo>
                  <a:pt x="5870" y="8083"/>
                </a:lnTo>
                <a:cubicBezTo>
                  <a:pt x="6299" y="7334"/>
                  <a:pt x="7101" y="6834"/>
                  <a:pt x="7994" y="6834"/>
                </a:cubicBezTo>
                <a:close/>
                <a:moveTo>
                  <a:pt x="6299" y="8707"/>
                </a:moveTo>
                <a:cubicBezTo>
                  <a:pt x="6762" y="8707"/>
                  <a:pt x="7191" y="8957"/>
                  <a:pt x="7423" y="9332"/>
                </a:cubicBezTo>
                <a:lnTo>
                  <a:pt x="6994" y="9332"/>
                </a:lnTo>
                <a:cubicBezTo>
                  <a:pt x="6531" y="9332"/>
                  <a:pt x="6102" y="9082"/>
                  <a:pt x="5870" y="8707"/>
                </a:cubicBezTo>
                <a:close/>
                <a:moveTo>
                  <a:pt x="4514" y="625"/>
                </a:moveTo>
                <a:cubicBezTo>
                  <a:pt x="5139" y="4532"/>
                  <a:pt x="5085" y="7994"/>
                  <a:pt x="5085" y="8083"/>
                </a:cubicBezTo>
                <a:lnTo>
                  <a:pt x="4479" y="8083"/>
                </a:lnTo>
                <a:lnTo>
                  <a:pt x="4479" y="8707"/>
                </a:lnTo>
                <a:lnTo>
                  <a:pt x="5085" y="8707"/>
                </a:lnTo>
                <a:lnTo>
                  <a:pt x="5085" y="9992"/>
                </a:lnTo>
                <a:lnTo>
                  <a:pt x="3854" y="9992"/>
                </a:lnTo>
                <a:cubicBezTo>
                  <a:pt x="3854" y="8172"/>
                  <a:pt x="3836" y="7512"/>
                  <a:pt x="3872" y="6209"/>
                </a:cubicBezTo>
                <a:lnTo>
                  <a:pt x="4479" y="6209"/>
                </a:lnTo>
                <a:lnTo>
                  <a:pt x="4479" y="5603"/>
                </a:lnTo>
                <a:lnTo>
                  <a:pt x="3908" y="5603"/>
                </a:lnTo>
                <a:cubicBezTo>
                  <a:pt x="3997" y="3926"/>
                  <a:pt x="4157" y="2266"/>
                  <a:pt x="4425" y="625"/>
                </a:cubicBezTo>
                <a:close/>
                <a:moveTo>
                  <a:pt x="3890" y="0"/>
                </a:moveTo>
                <a:lnTo>
                  <a:pt x="3854" y="250"/>
                </a:lnTo>
                <a:cubicBezTo>
                  <a:pt x="3783" y="696"/>
                  <a:pt x="3711" y="1124"/>
                  <a:pt x="3658" y="1553"/>
                </a:cubicBezTo>
                <a:cubicBezTo>
                  <a:pt x="3140" y="660"/>
                  <a:pt x="2569" y="161"/>
                  <a:pt x="2516" y="89"/>
                </a:cubicBezTo>
                <a:lnTo>
                  <a:pt x="2070" y="536"/>
                </a:lnTo>
                <a:cubicBezTo>
                  <a:pt x="2123" y="589"/>
                  <a:pt x="3016" y="1356"/>
                  <a:pt x="3515" y="2730"/>
                </a:cubicBezTo>
                <a:cubicBezTo>
                  <a:pt x="3426" y="3444"/>
                  <a:pt x="3372" y="4158"/>
                  <a:pt x="3319" y="4871"/>
                </a:cubicBezTo>
                <a:cubicBezTo>
                  <a:pt x="2748" y="4158"/>
                  <a:pt x="1891" y="3729"/>
                  <a:pt x="946" y="3729"/>
                </a:cubicBezTo>
                <a:lnTo>
                  <a:pt x="0" y="3729"/>
                </a:lnTo>
                <a:lnTo>
                  <a:pt x="125" y="4140"/>
                </a:lnTo>
                <a:cubicBezTo>
                  <a:pt x="393" y="4907"/>
                  <a:pt x="928" y="5531"/>
                  <a:pt x="1624" y="5888"/>
                </a:cubicBezTo>
                <a:cubicBezTo>
                  <a:pt x="1196" y="6138"/>
                  <a:pt x="874" y="6566"/>
                  <a:pt x="750" y="7084"/>
                </a:cubicBezTo>
                <a:lnTo>
                  <a:pt x="642" y="7458"/>
                </a:lnTo>
                <a:lnTo>
                  <a:pt x="1945" y="7458"/>
                </a:lnTo>
                <a:cubicBezTo>
                  <a:pt x="2427" y="7458"/>
                  <a:pt x="2891" y="7280"/>
                  <a:pt x="3230" y="6977"/>
                </a:cubicBezTo>
                <a:lnTo>
                  <a:pt x="3230" y="6977"/>
                </a:lnTo>
                <a:cubicBezTo>
                  <a:pt x="3212" y="7655"/>
                  <a:pt x="3230" y="8029"/>
                  <a:pt x="3230" y="8779"/>
                </a:cubicBezTo>
                <a:cubicBezTo>
                  <a:pt x="2837" y="8368"/>
                  <a:pt x="2284" y="8119"/>
                  <a:pt x="1659" y="8119"/>
                </a:cubicBezTo>
                <a:lnTo>
                  <a:pt x="1356" y="8119"/>
                </a:lnTo>
                <a:lnTo>
                  <a:pt x="1356" y="8743"/>
                </a:lnTo>
                <a:lnTo>
                  <a:pt x="1677" y="8743"/>
                </a:lnTo>
                <a:cubicBezTo>
                  <a:pt x="2534" y="8743"/>
                  <a:pt x="3230" y="9439"/>
                  <a:pt x="3230" y="10295"/>
                </a:cubicBezTo>
                <a:lnTo>
                  <a:pt x="3230" y="10617"/>
                </a:lnTo>
                <a:lnTo>
                  <a:pt x="5710" y="10617"/>
                </a:lnTo>
                <a:lnTo>
                  <a:pt x="5710" y="9475"/>
                </a:lnTo>
                <a:cubicBezTo>
                  <a:pt x="6067" y="9778"/>
                  <a:pt x="6513" y="9956"/>
                  <a:pt x="6994" y="9956"/>
                </a:cubicBezTo>
                <a:lnTo>
                  <a:pt x="8297" y="9956"/>
                </a:lnTo>
                <a:lnTo>
                  <a:pt x="8190" y="9564"/>
                </a:lnTo>
                <a:cubicBezTo>
                  <a:pt x="8065" y="9046"/>
                  <a:pt x="7744" y="8636"/>
                  <a:pt x="7316" y="8368"/>
                </a:cubicBezTo>
                <a:cubicBezTo>
                  <a:pt x="8011" y="8012"/>
                  <a:pt x="8547" y="7405"/>
                  <a:pt x="8814" y="6620"/>
                </a:cubicBezTo>
                <a:lnTo>
                  <a:pt x="8939" y="6209"/>
                </a:lnTo>
                <a:lnTo>
                  <a:pt x="7994" y="6209"/>
                </a:lnTo>
                <a:cubicBezTo>
                  <a:pt x="7101" y="6209"/>
                  <a:pt x="6281" y="6602"/>
                  <a:pt x="5710" y="7244"/>
                </a:cubicBezTo>
                <a:cubicBezTo>
                  <a:pt x="5692" y="6102"/>
                  <a:pt x="5638" y="4925"/>
                  <a:pt x="5531" y="3765"/>
                </a:cubicBezTo>
                <a:cubicBezTo>
                  <a:pt x="5870" y="3283"/>
                  <a:pt x="6281" y="2855"/>
                  <a:pt x="6745" y="2480"/>
                </a:cubicBezTo>
                <a:lnTo>
                  <a:pt x="7548" y="2480"/>
                </a:lnTo>
                <a:cubicBezTo>
                  <a:pt x="8440" y="2480"/>
                  <a:pt x="9225" y="1874"/>
                  <a:pt x="9439" y="999"/>
                </a:cubicBezTo>
                <a:lnTo>
                  <a:pt x="9528" y="625"/>
                </a:lnTo>
                <a:lnTo>
                  <a:pt x="8243" y="625"/>
                </a:lnTo>
                <a:cubicBezTo>
                  <a:pt x="7387" y="625"/>
                  <a:pt x="6620" y="1178"/>
                  <a:pt x="6370" y="1999"/>
                </a:cubicBezTo>
                <a:cubicBezTo>
                  <a:pt x="6031" y="2248"/>
                  <a:pt x="5728" y="2552"/>
                  <a:pt x="5442" y="2873"/>
                </a:cubicBezTo>
                <a:cubicBezTo>
                  <a:pt x="5353" y="1981"/>
                  <a:pt x="5228" y="1106"/>
                  <a:pt x="5085" y="250"/>
                </a:cubicBezTo>
                <a:lnTo>
                  <a:pt x="50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6"/>
          <p:cNvSpPr txBox="1">
            <a:spLocks noGrp="1"/>
          </p:cNvSpPr>
          <p:nvPr>
            <p:ph type="title" idx="3"/>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ko-KR" altLang="en-US" dirty="0" smtClean="0"/>
              <a:t>물룩</a:t>
            </a:r>
            <a:endParaRPr dirty="0">
              <a:solidFill>
                <a:schemeClr val="lt1"/>
              </a:solidFill>
            </a:endParaRPr>
          </a:p>
        </p:txBody>
      </p:sp>
      <p:sp>
        <p:nvSpPr>
          <p:cNvPr id="335" name="Google Shape;335;p36"/>
          <p:cNvSpPr txBox="1">
            <a:spLocks noGrp="1"/>
          </p:cNvSpPr>
          <p:nvPr>
            <p:ph type="title"/>
          </p:nvPr>
        </p:nvSpPr>
        <p:spPr>
          <a:xfrm>
            <a:off x="732775" y="2632300"/>
            <a:ext cx="1836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smtClean="0"/>
              <a:t>Servlet</a:t>
            </a:r>
            <a:endParaRPr sz="1800" dirty="0"/>
          </a:p>
        </p:txBody>
      </p:sp>
      <p:sp>
        <p:nvSpPr>
          <p:cNvPr id="336" name="Google Shape;336;p36"/>
          <p:cNvSpPr txBox="1">
            <a:spLocks noGrp="1"/>
          </p:cNvSpPr>
          <p:nvPr>
            <p:ph type="subTitle" idx="1"/>
          </p:nvPr>
        </p:nvSpPr>
        <p:spPr>
          <a:xfrm>
            <a:off x="732786" y="3511716"/>
            <a:ext cx="2020141" cy="8373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r>
              <a:rPr lang="vi-VN" sz="1200" dirty="0" smtClean="0"/>
              <a:t>Servlet là gì?</a:t>
            </a:r>
          </a:p>
          <a:p>
            <a:pPr marL="285750" lvl="0" indent="-285750" algn="l" rtl="0">
              <a:spcBef>
                <a:spcPts val="0"/>
              </a:spcBef>
              <a:spcAft>
                <a:spcPts val="0"/>
              </a:spcAft>
              <a:buFontTx/>
              <a:buChar char="-"/>
            </a:pPr>
            <a:r>
              <a:rPr lang="vi-VN" sz="1200" dirty="0" smtClean="0"/>
              <a:t>Cách sử dụng</a:t>
            </a:r>
          </a:p>
          <a:p>
            <a:pPr marL="285750" lvl="0" indent="-285750" algn="l" rtl="0">
              <a:spcBef>
                <a:spcPts val="0"/>
              </a:spcBef>
              <a:spcAft>
                <a:spcPts val="0"/>
              </a:spcAft>
              <a:buFontTx/>
              <a:buChar char="-"/>
            </a:pPr>
            <a:r>
              <a:rPr lang="vi-VN" sz="1200" dirty="0" smtClean="0"/>
              <a:t>Vòng đời của servlet</a:t>
            </a:r>
          </a:p>
          <a:p>
            <a:pPr marL="285750" lvl="0" indent="-285750" algn="l" rtl="0">
              <a:spcBef>
                <a:spcPts val="0"/>
              </a:spcBef>
              <a:spcAft>
                <a:spcPts val="0"/>
              </a:spcAft>
              <a:buFontTx/>
              <a:buChar char="-"/>
            </a:pPr>
            <a:r>
              <a:rPr lang="vi-VN" sz="1200" dirty="0" smtClean="0"/>
              <a:t>Attribute trong servlet</a:t>
            </a:r>
          </a:p>
          <a:p>
            <a:pPr marL="285750" lvl="0" indent="-285750" algn="l" rtl="0">
              <a:spcBef>
                <a:spcPts val="0"/>
              </a:spcBef>
              <a:spcAft>
                <a:spcPts val="0"/>
              </a:spcAft>
              <a:buFontTx/>
              <a:buChar char="-"/>
            </a:pPr>
            <a:r>
              <a:rPr lang="vi-VN" sz="1200" dirty="0"/>
              <a:t>Filter</a:t>
            </a:r>
            <a:endParaRPr lang="vi-VN" sz="1200" dirty="0" smtClean="0"/>
          </a:p>
          <a:p>
            <a:pPr marL="285750" lvl="0" indent="-285750" algn="l" rtl="0">
              <a:spcBef>
                <a:spcPts val="0"/>
              </a:spcBef>
              <a:spcAft>
                <a:spcPts val="0"/>
              </a:spcAft>
              <a:buFontTx/>
              <a:buChar char="-"/>
            </a:pPr>
            <a:r>
              <a:rPr lang="vi-VN" sz="1200" dirty="0" smtClean="0"/>
              <a:t>Khởi tạo project đầu tiên</a:t>
            </a:r>
          </a:p>
        </p:txBody>
      </p:sp>
      <p:sp>
        <p:nvSpPr>
          <p:cNvPr id="337" name="Google Shape;337;p36"/>
          <p:cNvSpPr txBox="1">
            <a:spLocks noGrp="1"/>
          </p:cNvSpPr>
          <p:nvPr>
            <p:ph type="title" idx="8"/>
          </p:nvPr>
        </p:nvSpPr>
        <p:spPr>
          <a:xfrm>
            <a:off x="6587925" y="2738614"/>
            <a:ext cx="1836000" cy="837300"/>
          </a:xfrm>
          <a:prstGeom prst="rect">
            <a:avLst/>
          </a:prstGeom>
        </p:spPr>
        <p:txBody>
          <a:bodyPr spcFirstLastPara="1" wrap="square" lIns="91425" tIns="91425" rIns="91425" bIns="91425" anchor="b" anchorCtr="0">
            <a:noAutofit/>
          </a:bodyPr>
          <a:lstStyle/>
          <a:p>
            <a:pPr lvl="0"/>
            <a:r>
              <a:rPr lang="vi-VN" dirty="0" smtClean="0"/>
              <a:t>Còn lại..</a:t>
            </a:r>
            <a:endParaRPr dirty="0"/>
          </a:p>
        </p:txBody>
      </p:sp>
      <p:sp>
        <p:nvSpPr>
          <p:cNvPr id="338" name="Google Shape;338;p36"/>
          <p:cNvSpPr txBox="1">
            <a:spLocks noGrp="1"/>
          </p:cNvSpPr>
          <p:nvPr>
            <p:ph type="subTitle" idx="9"/>
          </p:nvPr>
        </p:nvSpPr>
        <p:spPr>
          <a:xfrm>
            <a:off x="6575212" y="3511716"/>
            <a:ext cx="1836000" cy="8373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endParaRPr dirty="0"/>
          </a:p>
        </p:txBody>
      </p:sp>
      <p:sp>
        <p:nvSpPr>
          <p:cNvPr id="339" name="Google Shape;339;p36"/>
          <p:cNvSpPr txBox="1">
            <a:spLocks noGrp="1"/>
          </p:cNvSpPr>
          <p:nvPr>
            <p:ph type="subTitle" idx="5"/>
          </p:nvPr>
        </p:nvSpPr>
        <p:spPr>
          <a:xfrm>
            <a:off x="2680262" y="3511716"/>
            <a:ext cx="1836000" cy="837300"/>
          </a:xfrm>
          <a:prstGeom prst="rect">
            <a:avLst/>
          </a:prstGeom>
        </p:spPr>
        <p:txBody>
          <a:bodyPr spcFirstLastPara="1" wrap="square" lIns="91425" tIns="91425" rIns="91425" bIns="91425" anchor="t" anchorCtr="0">
            <a:noAutofit/>
          </a:bodyPr>
          <a:lstStyle/>
          <a:p>
            <a:pPr marL="285750" indent="-285750" algn="l">
              <a:buFontTx/>
              <a:buChar char="-"/>
            </a:pPr>
            <a:r>
              <a:rPr lang="vi-VN" dirty="0" smtClean="0"/>
              <a:t>Jsp </a:t>
            </a:r>
            <a:r>
              <a:rPr lang="vi-VN" dirty="0"/>
              <a:t>là gì</a:t>
            </a:r>
            <a:r>
              <a:rPr lang="vi-VN" dirty="0" smtClean="0"/>
              <a:t>?</a:t>
            </a:r>
          </a:p>
          <a:p>
            <a:pPr marL="285750" indent="-285750" algn="l">
              <a:buFontTx/>
              <a:buChar char="-"/>
            </a:pPr>
            <a:r>
              <a:rPr lang="vi-VN" dirty="0"/>
              <a:t>Vòng đời của </a:t>
            </a:r>
            <a:r>
              <a:rPr lang="vi-VN" dirty="0" smtClean="0"/>
              <a:t>jsp</a:t>
            </a:r>
          </a:p>
          <a:p>
            <a:pPr marL="285750" indent="-285750" algn="l">
              <a:buFontTx/>
              <a:buChar char="-"/>
            </a:pPr>
            <a:r>
              <a:rPr lang="vi-VN" dirty="0" smtClean="0"/>
              <a:t>Cách </a:t>
            </a:r>
            <a:r>
              <a:rPr lang="vi-VN" dirty="0"/>
              <a:t>sử </a:t>
            </a:r>
            <a:r>
              <a:rPr lang="vi-VN" dirty="0" smtClean="0"/>
              <a:t>dụng</a:t>
            </a:r>
          </a:p>
          <a:p>
            <a:pPr marL="285750" lvl="0" indent="-285750" algn="l" rtl="0">
              <a:spcBef>
                <a:spcPts val="0"/>
              </a:spcBef>
              <a:spcAft>
                <a:spcPts val="0"/>
              </a:spcAft>
              <a:buFontTx/>
              <a:buChar char="-"/>
            </a:pPr>
            <a:r>
              <a:rPr lang="vi-VN" dirty="0" smtClean="0"/>
              <a:t>Jsp expression tag</a:t>
            </a:r>
          </a:p>
          <a:p>
            <a:pPr marL="285750" lvl="0" indent="-285750" algn="l" rtl="0">
              <a:spcBef>
                <a:spcPts val="0"/>
              </a:spcBef>
              <a:spcAft>
                <a:spcPts val="0"/>
              </a:spcAft>
              <a:buFontTx/>
              <a:buChar char="-"/>
            </a:pPr>
            <a:r>
              <a:rPr lang="vi-VN" dirty="0" smtClean="0"/>
              <a:t>Expression language </a:t>
            </a:r>
            <a:endParaRPr dirty="0"/>
          </a:p>
        </p:txBody>
      </p:sp>
      <p:sp>
        <p:nvSpPr>
          <p:cNvPr id="340" name="Google Shape;340;p36"/>
          <p:cNvSpPr txBox="1">
            <a:spLocks noGrp="1"/>
          </p:cNvSpPr>
          <p:nvPr>
            <p:ph type="title" idx="4"/>
          </p:nvPr>
        </p:nvSpPr>
        <p:spPr>
          <a:xfrm>
            <a:off x="2680250" y="2632300"/>
            <a:ext cx="1836000"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smtClean="0"/>
              <a:t>JSP</a:t>
            </a:r>
            <a:endParaRPr dirty="0">
              <a:solidFill>
                <a:schemeClr val="lt1"/>
              </a:solidFill>
            </a:endParaRPr>
          </a:p>
        </p:txBody>
      </p:sp>
      <p:sp>
        <p:nvSpPr>
          <p:cNvPr id="341" name="Google Shape;341;p36"/>
          <p:cNvSpPr txBox="1">
            <a:spLocks noGrp="1"/>
          </p:cNvSpPr>
          <p:nvPr>
            <p:ph type="title" idx="2"/>
          </p:nvPr>
        </p:nvSpPr>
        <p:spPr>
          <a:xfrm>
            <a:off x="732776" y="1811839"/>
            <a:ext cx="183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42" name="Google Shape;342;p36"/>
          <p:cNvSpPr txBox="1">
            <a:spLocks noGrp="1"/>
          </p:cNvSpPr>
          <p:nvPr>
            <p:ph type="title" idx="15"/>
          </p:nvPr>
        </p:nvSpPr>
        <p:spPr>
          <a:xfrm>
            <a:off x="6575196" y="1811839"/>
            <a:ext cx="183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43" name="Google Shape;343;p36"/>
          <p:cNvSpPr txBox="1">
            <a:spLocks noGrp="1"/>
          </p:cNvSpPr>
          <p:nvPr>
            <p:ph type="title" idx="6"/>
          </p:nvPr>
        </p:nvSpPr>
        <p:spPr>
          <a:xfrm>
            <a:off x="4627725" y="2632300"/>
            <a:ext cx="1836000" cy="837300"/>
          </a:xfrm>
          <a:prstGeom prst="rect">
            <a:avLst/>
          </a:prstGeom>
        </p:spPr>
        <p:txBody>
          <a:bodyPr spcFirstLastPara="1" wrap="square" lIns="91425" tIns="91425" rIns="91425" bIns="91425" anchor="b" anchorCtr="0">
            <a:noAutofit/>
          </a:bodyPr>
          <a:lstStyle/>
          <a:p>
            <a:pPr lvl="0"/>
            <a:r>
              <a:rPr lang="vi-VN" dirty="0"/>
              <a:t>JSTL</a:t>
            </a:r>
          </a:p>
        </p:txBody>
      </p:sp>
      <p:sp>
        <p:nvSpPr>
          <p:cNvPr id="344" name="Google Shape;344;p36"/>
          <p:cNvSpPr txBox="1">
            <a:spLocks noGrp="1"/>
          </p:cNvSpPr>
          <p:nvPr>
            <p:ph type="subTitle" idx="7"/>
          </p:nvPr>
        </p:nvSpPr>
        <p:spPr>
          <a:xfrm>
            <a:off x="4627737" y="3511716"/>
            <a:ext cx="1836000" cy="837300"/>
          </a:xfrm>
          <a:prstGeom prst="rect">
            <a:avLst/>
          </a:prstGeom>
        </p:spPr>
        <p:txBody>
          <a:bodyPr spcFirstLastPara="1" wrap="square" lIns="91425" tIns="91425" rIns="91425" bIns="91425" anchor="t" anchorCtr="0">
            <a:noAutofit/>
          </a:bodyPr>
          <a:lstStyle/>
          <a:p>
            <a:pPr marL="285750" lvl="0" indent="-285750" algn="l">
              <a:buFontTx/>
              <a:buChar char="-"/>
            </a:pPr>
            <a:r>
              <a:rPr lang="vi-VN" dirty="0"/>
              <a:t>Jstl là gì?</a:t>
            </a:r>
          </a:p>
          <a:p>
            <a:pPr marL="285750" lvl="0" indent="-285750" algn="l">
              <a:buFontTx/>
              <a:buChar char="-"/>
            </a:pPr>
            <a:r>
              <a:rPr lang="vi-VN" dirty="0"/>
              <a:t>Cách sử dụng</a:t>
            </a:r>
          </a:p>
          <a:p>
            <a:pPr marL="285750" lvl="0" indent="-285750" algn="l">
              <a:buFontTx/>
              <a:buChar char="-"/>
            </a:pPr>
            <a:r>
              <a:rPr lang="vi-VN" dirty="0"/>
              <a:t>1 số jstl tag phổ biến</a:t>
            </a:r>
          </a:p>
        </p:txBody>
      </p:sp>
      <p:sp>
        <p:nvSpPr>
          <p:cNvPr id="345" name="Google Shape;345;p36"/>
          <p:cNvSpPr txBox="1">
            <a:spLocks noGrp="1"/>
          </p:cNvSpPr>
          <p:nvPr>
            <p:ph type="title" idx="13"/>
          </p:nvPr>
        </p:nvSpPr>
        <p:spPr>
          <a:xfrm>
            <a:off x="2680246" y="1811839"/>
            <a:ext cx="183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46" name="Google Shape;346;p36"/>
          <p:cNvSpPr txBox="1">
            <a:spLocks noGrp="1"/>
          </p:cNvSpPr>
          <p:nvPr>
            <p:ph type="title" idx="14"/>
          </p:nvPr>
        </p:nvSpPr>
        <p:spPr>
          <a:xfrm>
            <a:off x="4627721" y="1811839"/>
            <a:ext cx="18360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idx="4"/>
          </p:nvPr>
        </p:nvSpPr>
        <p:spPr>
          <a:xfrm>
            <a:off x="719925" y="176006"/>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smtClean="0"/>
              <a:t>1. Vòng đời JSP</a:t>
            </a:r>
            <a:endParaRPr b="1" dirty="0"/>
          </a:p>
        </p:txBody>
      </p:sp>
      <p:sp>
        <p:nvSpPr>
          <p:cNvPr id="417" name="Google Shape;417;p43"/>
          <p:cNvSpPr txBox="1">
            <a:spLocks noGrp="1"/>
          </p:cNvSpPr>
          <p:nvPr>
            <p:ph type="subTitle" idx="1"/>
          </p:nvPr>
        </p:nvSpPr>
        <p:spPr>
          <a:xfrm>
            <a:off x="719925" y="1186774"/>
            <a:ext cx="7704000" cy="2917174"/>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vi-VN" dirty="0" smtClean="0"/>
              <a:t>vz</a:t>
            </a:r>
            <a:endParaRPr dirty="0"/>
          </a:p>
        </p:txBody>
      </p:sp>
      <p:sp>
        <p:nvSpPr>
          <p:cNvPr id="420" name="Google Shape;420;p43"/>
          <p:cNvSpPr/>
          <p:nvPr/>
        </p:nvSpPr>
        <p:spPr>
          <a:xfrm rot="-810910">
            <a:off x="2484095" y="4353112"/>
            <a:ext cx="312471" cy="484139"/>
          </a:xfrm>
          <a:custGeom>
            <a:avLst/>
            <a:gdLst/>
            <a:ahLst/>
            <a:cxnLst/>
            <a:rect l="l" t="t" r="r" b="b"/>
            <a:pathLst>
              <a:path w="6852" h="10617" extrusionOk="0">
                <a:moveTo>
                  <a:pt x="3729" y="625"/>
                </a:moveTo>
                <a:lnTo>
                  <a:pt x="3729" y="1910"/>
                </a:lnTo>
                <a:lnTo>
                  <a:pt x="4050" y="1910"/>
                </a:lnTo>
                <a:cubicBezTo>
                  <a:pt x="4211" y="1910"/>
                  <a:pt x="4354" y="2052"/>
                  <a:pt x="4354" y="2231"/>
                </a:cubicBezTo>
                <a:lnTo>
                  <a:pt x="4354" y="3159"/>
                </a:lnTo>
                <a:lnTo>
                  <a:pt x="3729" y="3159"/>
                </a:lnTo>
                <a:lnTo>
                  <a:pt x="3729" y="3783"/>
                </a:lnTo>
                <a:lnTo>
                  <a:pt x="4354" y="3783"/>
                </a:lnTo>
                <a:lnTo>
                  <a:pt x="4354" y="5639"/>
                </a:lnTo>
                <a:lnTo>
                  <a:pt x="3729" y="5639"/>
                </a:lnTo>
                <a:lnTo>
                  <a:pt x="3729" y="6263"/>
                </a:lnTo>
                <a:lnTo>
                  <a:pt x="4354" y="6263"/>
                </a:lnTo>
                <a:lnTo>
                  <a:pt x="4354" y="9939"/>
                </a:lnTo>
                <a:cubicBezTo>
                  <a:pt x="3997" y="9814"/>
                  <a:pt x="3729" y="9475"/>
                  <a:pt x="3729" y="9065"/>
                </a:cubicBezTo>
                <a:lnTo>
                  <a:pt x="3729" y="6888"/>
                </a:lnTo>
                <a:lnTo>
                  <a:pt x="2801" y="6888"/>
                </a:lnTo>
                <a:cubicBezTo>
                  <a:pt x="2284" y="6888"/>
                  <a:pt x="1874" y="7316"/>
                  <a:pt x="1874" y="7816"/>
                </a:cubicBezTo>
                <a:lnTo>
                  <a:pt x="1874" y="8440"/>
                </a:lnTo>
                <a:cubicBezTo>
                  <a:pt x="1874" y="8850"/>
                  <a:pt x="1606" y="9189"/>
                  <a:pt x="1249" y="9332"/>
                </a:cubicBezTo>
                <a:lnTo>
                  <a:pt x="1249" y="7209"/>
                </a:lnTo>
                <a:cubicBezTo>
                  <a:pt x="1249" y="6691"/>
                  <a:pt x="1659" y="6263"/>
                  <a:pt x="2177" y="6263"/>
                </a:cubicBezTo>
                <a:lnTo>
                  <a:pt x="2498" y="6263"/>
                </a:lnTo>
                <a:lnTo>
                  <a:pt x="2498" y="5032"/>
                </a:lnTo>
                <a:lnTo>
                  <a:pt x="3729" y="5032"/>
                </a:lnTo>
                <a:lnTo>
                  <a:pt x="3729" y="4408"/>
                </a:lnTo>
                <a:lnTo>
                  <a:pt x="2498" y="4408"/>
                </a:lnTo>
                <a:lnTo>
                  <a:pt x="2498" y="3159"/>
                </a:lnTo>
                <a:lnTo>
                  <a:pt x="3105" y="3159"/>
                </a:lnTo>
                <a:lnTo>
                  <a:pt x="3105" y="2534"/>
                </a:lnTo>
                <a:lnTo>
                  <a:pt x="2498" y="2534"/>
                </a:lnTo>
                <a:lnTo>
                  <a:pt x="2498" y="2231"/>
                </a:lnTo>
                <a:cubicBezTo>
                  <a:pt x="2498" y="2052"/>
                  <a:pt x="2623" y="1910"/>
                  <a:pt x="2801" y="1910"/>
                </a:cubicBezTo>
                <a:lnTo>
                  <a:pt x="3105" y="1910"/>
                </a:lnTo>
                <a:lnTo>
                  <a:pt x="3105" y="625"/>
                </a:lnTo>
                <a:close/>
                <a:moveTo>
                  <a:pt x="2498" y="1"/>
                </a:moveTo>
                <a:lnTo>
                  <a:pt x="2498" y="1339"/>
                </a:lnTo>
                <a:cubicBezTo>
                  <a:pt x="2123" y="1481"/>
                  <a:pt x="1874" y="1820"/>
                  <a:pt x="1874" y="2231"/>
                </a:cubicBezTo>
                <a:lnTo>
                  <a:pt x="1874" y="2534"/>
                </a:lnTo>
                <a:lnTo>
                  <a:pt x="1552" y="2534"/>
                </a:lnTo>
                <a:cubicBezTo>
                  <a:pt x="1035" y="2534"/>
                  <a:pt x="625" y="2962"/>
                  <a:pt x="625" y="3462"/>
                </a:cubicBezTo>
                <a:lnTo>
                  <a:pt x="625" y="4086"/>
                </a:lnTo>
                <a:cubicBezTo>
                  <a:pt x="625" y="4265"/>
                  <a:pt x="482" y="4408"/>
                  <a:pt x="321" y="4408"/>
                </a:cubicBezTo>
                <a:lnTo>
                  <a:pt x="0" y="4408"/>
                </a:lnTo>
                <a:lnTo>
                  <a:pt x="0" y="5032"/>
                </a:lnTo>
                <a:lnTo>
                  <a:pt x="321" y="5032"/>
                </a:lnTo>
                <a:cubicBezTo>
                  <a:pt x="821" y="5032"/>
                  <a:pt x="1249" y="4604"/>
                  <a:pt x="1249" y="4086"/>
                </a:cubicBezTo>
                <a:lnTo>
                  <a:pt x="1249" y="3462"/>
                </a:lnTo>
                <a:cubicBezTo>
                  <a:pt x="1249" y="3301"/>
                  <a:pt x="1392" y="3159"/>
                  <a:pt x="1552" y="3159"/>
                </a:cubicBezTo>
                <a:lnTo>
                  <a:pt x="1874" y="3159"/>
                </a:lnTo>
                <a:lnTo>
                  <a:pt x="1874" y="5674"/>
                </a:lnTo>
                <a:cubicBezTo>
                  <a:pt x="1160" y="5817"/>
                  <a:pt x="625" y="6442"/>
                  <a:pt x="625" y="7209"/>
                </a:cubicBezTo>
                <a:lnTo>
                  <a:pt x="625" y="8137"/>
                </a:lnTo>
                <a:lnTo>
                  <a:pt x="0" y="8137"/>
                </a:lnTo>
                <a:lnTo>
                  <a:pt x="0" y="8761"/>
                </a:lnTo>
                <a:lnTo>
                  <a:pt x="625" y="8761"/>
                </a:lnTo>
                <a:lnTo>
                  <a:pt x="625" y="9992"/>
                </a:lnTo>
                <a:lnTo>
                  <a:pt x="928" y="9992"/>
                </a:lnTo>
                <a:cubicBezTo>
                  <a:pt x="1784" y="9992"/>
                  <a:pt x="2498" y="9297"/>
                  <a:pt x="2498" y="8440"/>
                </a:cubicBezTo>
                <a:lnTo>
                  <a:pt x="2498" y="7816"/>
                </a:lnTo>
                <a:cubicBezTo>
                  <a:pt x="2498" y="7655"/>
                  <a:pt x="2623" y="7512"/>
                  <a:pt x="2801" y="7512"/>
                </a:cubicBezTo>
                <a:lnTo>
                  <a:pt x="3105" y="7512"/>
                </a:lnTo>
                <a:lnTo>
                  <a:pt x="3105" y="9065"/>
                </a:lnTo>
                <a:cubicBezTo>
                  <a:pt x="3105" y="9921"/>
                  <a:pt x="3801" y="10617"/>
                  <a:pt x="4675" y="10617"/>
                </a:cubicBezTo>
                <a:lnTo>
                  <a:pt x="4978" y="10617"/>
                </a:lnTo>
                <a:lnTo>
                  <a:pt x="4978" y="6263"/>
                </a:lnTo>
                <a:lnTo>
                  <a:pt x="5282" y="6263"/>
                </a:lnTo>
                <a:cubicBezTo>
                  <a:pt x="5460" y="6263"/>
                  <a:pt x="5603" y="6406"/>
                  <a:pt x="5603" y="6584"/>
                </a:cubicBezTo>
                <a:lnTo>
                  <a:pt x="5603" y="7209"/>
                </a:lnTo>
                <a:cubicBezTo>
                  <a:pt x="5603" y="7709"/>
                  <a:pt x="6013" y="8137"/>
                  <a:pt x="6531" y="8137"/>
                </a:cubicBezTo>
                <a:lnTo>
                  <a:pt x="6852" y="8137"/>
                </a:lnTo>
                <a:lnTo>
                  <a:pt x="6852" y="7512"/>
                </a:lnTo>
                <a:lnTo>
                  <a:pt x="6531" y="7512"/>
                </a:lnTo>
                <a:cubicBezTo>
                  <a:pt x="6370" y="7512"/>
                  <a:pt x="6227" y="7370"/>
                  <a:pt x="6227" y="7209"/>
                </a:cubicBezTo>
                <a:lnTo>
                  <a:pt x="6227" y="6584"/>
                </a:lnTo>
                <a:cubicBezTo>
                  <a:pt x="6227" y="6067"/>
                  <a:pt x="5799" y="5639"/>
                  <a:pt x="5282" y="5639"/>
                </a:cubicBezTo>
                <a:lnTo>
                  <a:pt x="4978" y="5639"/>
                </a:lnTo>
                <a:lnTo>
                  <a:pt x="4978" y="3783"/>
                </a:lnTo>
                <a:lnTo>
                  <a:pt x="5282" y="3783"/>
                </a:lnTo>
                <a:cubicBezTo>
                  <a:pt x="5460" y="3783"/>
                  <a:pt x="5603" y="3926"/>
                  <a:pt x="5603" y="4086"/>
                </a:cubicBezTo>
                <a:lnTo>
                  <a:pt x="5603" y="5032"/>
                </a:lnTo>
                <a:lnTo>
                  <a:pt x="6227" y="5032"/>
                </a:lnTo>
                <a:lnTo>
                  <a:pt x="6227" y="4086"/>
                </a:lnTo>
                <a:cubicBezTo>
                  <a:pt x="6227" y="3569"/>
                  <a:pt x="5799" y="3159"/>
                  <a:pt x="5282" y="3159"/>
                </a:cubicBezTo>
                <a:lnTo>
                  <a:pt x="4978" y="3159"/>
                </a:lnTo>
                <a:lnTo>
                  <a:pt x="4978" y="2231"/>
                </a:lnTo>
                <a:cubicBezTo>
                  <a:pt x="4978" y="1820"/>
                  <a:pt x="4711" y="1481"/>
                  <a:pt x="4354" y="1339"/>
                </a:cubicBezTo>
                <a:lnTo>
                  <a:pt x="4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rot="892364">
            <a:off x="6145799" y="4521639"/>
            <a:ext cx="434549" cy="484139"/>
          </a:xfrm>
          <a:custGeom>
            <a:avLst/>
            <a:gdLst/>
            <a:ahLst/>
            <a:cxnLst/>
            <a:rect l="l" t="t" r="r" b="b"/>
            <a:pathLst>
              <a:path w="9529" h="10617" extrusionOk="0">
                <a:moveTo>
                  <a:pt x="8672" y="1249"/>
                </a:moveTo>
                <a:cubicBezTo>
                  <a:pt x="8422" y="1624"/>
                  <a:pt x="8011" y="1856"/>
                  <a:pt x="7548" y="1856"/>
                </a:cubicBezTo>
                <a:lnTo>
                  <a:pt x="7119" y="1856"/>
                </a:lnTo>
                <a:cubicBezTo>
                  <a:pt x="7351" y="1481"/>
                  <a:pt x="7762" y="1249"/>
                  <a:pt x="8243" y="1249"/>
                </a:cubicBezTo>
                <a:close/>
                <a:moveTo>
                  <a:pt x="946" y="4354"/>
                </a:moveTo>
                <a:cubicBezTo>
                  <a:pt x="1838" y="4354"/>
                  <a:pt x="2641" y="4836"/>
                  <a:pt x="3051" y="5603"/>
                </a:cubicBezTo>
                <a:lnTo>
                  <a:pt x="3016" y="5603"/>
                </a:lnTo>
                <a:cubicBezTo>
                  <a:pt x="2123" y="5603"/>
                  <a:pt x="1320" y="5103"/>
                  <a:pt x="892" y="4354"/>
                </a:cubicBezTo>
                <a:close/>
                <a:moveTo>
                  <a:pt x="3069" y="6209"/>
                </a:moveTo>
                <a:cubicBezTo>
                  <a:pt x="2837" y="6602"/>
                  <a:pt x="2409" y="6834"/>
                  <a:pt x="1945" y="6834"/>
                </a:cubicBezTo>
                <a:lnTo>
                  <a:pt x="1517" y="6834"/>
                </a:lnTo>
                <a:cubicBezTo>
                  <a:pt x="1749" y="6459"/>
                  <a:pt x="2177" y="6209"/>
                  <a:pt x="2641" y="6209"/>
                </a:cubicBezTo>
                <a:close/>
                <a:moveTo>
                  <a:pt x="8029" y="6834"/>
                </a:moveTo>
                <a:cubicBezTo>
                  <a:pt x="7619" y="7601"/>
                  <a:pt x="6816" y="8083"/>
                  <a:pt x="5924" y="8083"/>
                </a:cubicBezTo>
                <a:lnTo>
                  <a:pt x="5870" y="8083"/>
                </a:lnTo>
                <a:cubicBezTo>
                  <a:pt x="6299" y="7334"/>
                  <a:pt x="7101" y="6834"/>
                  <a:pt x="7994" y="6834"/>
                </a:cubicBezTo>
                <a:close/>
                <a:moveTo>
                  <a:pt x="6299" y="8707"/>
                </a:moveTo>
                <a:cubicBezTo>
                  <a:pt x="6762" y="8707"/>
                  <a:pt x="7191" y="8957"/>
                  <a:pt x="7423" y="9332"/>
                </a:cubicBezTo>
                <a:lnTo>
                  <a:pt x="6994" y="9332"/>
                </a:lnTo>
                <a:cubicBezTo>
                  <a:pt x="6531" y="9332"/>
                  <a:pt x="6102" y="9082"/>
                  <a:pt x="5870" y="8707"/>
                </a:cubicBezTo>
                <a:close/>
                <a:moveTo>
                  <a:pt x="4514" y="625"/>
                </a:moveTo>
                <a:cubicBezTo>
                  <a:pt x="5139" y="4532"/>
                  <a:pt x="5085" y="7994"/>
                  <a:pt x="5085" y="8083"/>
                </a:cubicBezTo>
                <a:lnTo>
                  <a:pt x="4479" y="8083"/>
                </a:lnTo>
                <a:lnTo>
                  <a:pt x="4479" y="8707"/>
                </a:lnTo>
                <a:lnTo>
                  <a:pt x="5085" y="8707"/>
                </a:lnTo>
                <a:lnTo>
                  <a:pt x="5085" y="9992"/>
                </a:lnTo>
                <a:lnTo>
                  <a:pt x="3854" y="9992"/>
                </a:lnTo>
                <a:cubicBezTo>
                  <a:pt x="3854" y="8172"/>
                  <a:pt x="3836" y="7512"/>
                  <a:pt x="3872" y="6209"/>
                </a:cubicBezTo>
                <a:lnTo>
                  <a:pt x="4479" y="6209"/>
                </a:lnTo>
                <a:lnTo>
                  <a:pt x="4479" y="5603"/>
                </a:lnTo>
                <a:lnTo>
                  <a:pt x="3908" y="5603"/>
                </a:lnTo>
                <a:cubicBezTo>
                  <a:pt x="3997" y="3926"/>
                  <a:pt x="4157" y="2266"/>
                  <a:pt x="4425" y="625"/>
                </a:cubicBezTo>
                <a:close/>
                <a:moveTo>
                  <a:pt x="3890" y="0"/>
                </a:moveTo>
                <a:lnTo>
                  <a:pt x="3854" y="250"/>
                </a:lnTo>
                <a:cubicBezTo>
                  <a:pt x="3783" y="696"/>
                  <a:pt x="3711" y="1124"/>
                  <a:pt x="3658" y="1553"/>
                </a:cubicBezTo>
                <a:cubicBezTo>
                  <a:pt x="3140" y="660"/>
                  <a:pt x="2569" y="161"/>
                  <a:pt x="2516" y="89"/>
                </a:cubicBezTo>
                <a:lnTo>
                  <a:pt x="2070" y="536"/>
                </a:lnTo>
                <a:cubicBezTo>
                  <a:pt x="2123" y="589"/>
                  <a:pt x="3016" y="1356"/>
                  <a:pt x="3515" y="2730"/>
                </a:cubicBezTo>
                <a:cubicBezTo>
                  <a:pt x="3426" y="3444"/>
                  <a:pt x="3372" y="4158"/>
                  <a:pt x="3319" y="4871"/>
                </a:cubicBezTo>
                <a:cubicBezTo>
                  <a:pt x="2748" y="4158"/>
                  <a:pt x="1891" y="3729"/>
                  <a:pt x="946" y="3729"/>
                </a:cubicBezTo>
                <a:lnTo>
                  <a:pt x="0" y="3729"/>
                </a:lnTo>
                <a:lnTo>
                  <a:pt x="125" y="4140"/>
                </a:lnTo>
                <a:cubicBezTo>
                  <a:pt x="393" y="4907"/>
                  <a:pt x="928" y="5531"/>
                  <a:pt x="1624" y="5888"/>
                </a:cubicBezTo>
                <a:cubicBezTo>
                  <a:pt x="1196" y="6138"/>
                  <a:pt x="874" y="6566"/>
                  <a:pt x="750" y="7084"/>
                </a:cubicBezTo>
                <a:lnTo>
                  <a:pt x="642" y="7458"/>
                </a:lnTo>
                <a:lnTo>
                  <a:pt x="1945" y="7458"/>
                </a:lnTo>
                <a:cubicBezTo>
                  <a:pt x="2427" y="7458"/>
                  <a:pt x="2891" y="7280"/>
                  <a:pt x="3230" y="6977"/>
                </a:cubicBezTo>
                <a:lnTo>
                  <a:pt x="3230" y="6977"/>
                </a:lnTo>
                <a:cubicBezTo>
                  <a:pt x="3212" y="7655"/>
                  <a:pt x="3230" y="8029"/>
                  <a:pt x="3230" y="8779"/>
                </a:cubicBezTo>
                <a:cubicBezTo>
                  <a:pt x="2837" y="8368"/>
                  <a:pt x="2284" y="8119"/>
                  <a:pt x="1659" y="8119"/>
                </a:cubicBezTo>
                <a:lnTo>
                  <a:pt x="1356" y="8119"/>
                </a:lnTo>
                <a:lnTo>
                  <a:pt x="1356" y="8743"/>
                </a:lnTo>
                <a:lnTo>
                  <a:pt x="1677" y="8743"/>
                </a:lnTo>
                <a:cubicBezTo>
                  <a:pt x="2534" y="8743"/>
                  <a:pt x="3230" y="9439"/>
                  <a:pt x="3230" y="10295"/>
                </a:cubicBezTo>
                <a:lnTo>
                  <a:pt x="3230" y="10617"/>
                </a:lnTo>
                <a:lnTo>
                  <a:pt x="5710" y="10617"/>
                </a:lnTo>
                <a:lnTo>
                  <a:pt x="5710" y="9475"/>
                </a:lnTo>
                <a:cubicBezTo>
                  <a:pt x="6067" y="9778"/>
                  <a:pt x="6513" y="9956"/>
                  <a:pt x="6994" y="9956"/>
                </a:cubicBezTo>
                <a:lnTo>
                  <a:pt x="8297" y="9956"/>
                </a:lnTo>
                <a:lnTo>
                  <a:pt x="8190" y="9564"/>
                </a:lnTo>
                <a:cubicBezTo>
                  <a:pt x="8065" y="9046"/>
                  <a:pt x="7744" y="8636"/>
                  <a:pt x="7316" y="8368"/>
                </a:cubicBezTo>
                <a:cubicBezTo>
                  <a:pt x="8011" y="8012"/>
                  <a:pt x="8547" y="7405"/>
                  <a:pt x="8814" y="6620"/>
                </a:cubicBezTo>
                <a:lnTo>
                  <a:pt x="8939" y="6209"/>
                </a:lnTo>
                <a:lnTo>
                  <a:pt x="7994" y="6209"/>
                </a:lnTo>
                <a:cubicBezTo>
                  <a:pt x="7101" y="6209"/>
                  <a:pt x="6281" y="6602"/>
                  <a:pt x="5710" y="7244"/>
                </a:cubicBezTo>
                <a:cubicBezTo>
                  <a:pt x="5692" y="6102"/>
                  <a:pt x="5638" y="4925"/>
                  <a:pt x="5531" y="3765"/>
                </a:cubicBezTo>
                <a:cubicBezTo>
                  <a:pt x="5870" y="3283"/>
                  <a:pt x="6281" y="2855"/>
                  <a:pt x="6745" y="2480"/>
                </a:cubicBezTo>
                <a:lnTo>
                  <a:pt x="7548" y="2480"/>
                </a:lnTo>
                <a:cubicBezTo>
                  <a:pt x="8440" y="2480"/>
                  <a:pt x="9225" y="1874"/>
                  <a:pt x="9439" y="999"/>
                </a:cubicBezTo>
                <a:lnTo>
                  <a:pt x="9528" y="625"/>
                </a:lnTo>
                <a:lnTo>
                  <a:pt x="8243" y="625"/>
                </a:lnTo>
                <a:cubicBezTo>
                  <a:pt x="7387" y="625"/>
                  <a:pt x="6620" y="1178"/>
                  <a:pt x="6370" y="1999"/>
                </a:cubicBezTo>
                <a:cubicBezTo>
                  <a:pt x="6031" y="2248"/>
                  <a:pt x="5728" y="2552"/>
                  <a:pt x="5442" y="2873"/>
                </a:cubicBezTo>
                <a:cubicBezTo>
                  <a:pt x="5353" y="1981"/>
                  <a:pt x="5228" y="1106"/>
                  <a:pt x="5085" y="250"/>
                </a:cubicBezTo>
                <a:lnTo>
                  <a:pt x="50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74" name="Picture 2" descr="How JSP is converted into Serv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1010" y="1033646"/>
            <a:ext cx="5638800" cy="4109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023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idx="4"/>
          </p:nvPr>
        </p:nvSpPr>
        <p:spPr>
          <a:xfrm>
            <a:off x="719925" y="176006"/>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smtClean="0"/>
              <a:t>2. Cách sử dụng</a:t>
            </a:r>
            <a:endParaRPr b="1" dirty="0"/>
          </a:p>
        </p:txBody>
      </p:sp>
      <p:sp>
        <p:nvSpPr>
          <p:cNvPr id="417" name="Google Shape;417;p43"/>
          <p:cNvSpPr txBox="1">
            <a:spLocks noGrp="1"/>
          </p:cNvSpPr>
          <p:nvPr>
            <p:ph type="subTitle" idx="1"/>
          </p:nvPr>
        </p:nvSpPr>
        <p:spPr>
          <a:xfrm>
            <a:off x="719925" y="1186774"/>
            <a:ext cx="7704000" cy="2917174"/>
          </a:xfrm>
          <a:prstGeom prst="rect">
            <a:avLst/>
          </a:prstGeom>
        </p:spPr>
        <p:txBody>
          <a:bodyPr spcFirstLastPara="1" wrap="square" lIns="91425" tIns="91425" rIns="91425" bIns="91425" anchor="t" anchorCtr="0">
            <a:noAutofit/>
          </a:bodyPr>
          <a:lstStyle/>
          <a:p>
            <a:pPr marL="0" lvl="0" indent="0" algn="l"/>
            <a:endParaRPr dirty="0"/>
          </a:p>
        </p:txBody>
      </p:sp>
      <p:sp>
        <p:nvSpPr>
          <p:cNvPr id="420" name="Google Shape;420;p43"/>
          <p:cNvSpPr/>
          <p:nvPr/>
        </p:nvSpPr>
        <p:spPr>
          <a:xfrm rot="-810910">
            <a:off x="2484095" y="4353112"/>
            <a:ext cx="312471" cy="484139"/>
          </a:xfrm>
          <a:custGeom>
            <a:avLst/>
            <a:gdLst/>
            <a:ahLst/>
            <a:cxnLst/>
            <a:rect l="l" t="t" r="r" b="b"/>
            <a:pathLst>
              <a:path w="6852" h="10617" extrusionOk="0">
                <a:moveTo>
                  <a:pt x="3729" y="625"/>
                </a:moveTo>
                <a:lnTo>
                  <a:pt x="3729" y="1910"/>
                </a:lnTo>
                <a:lnTo>
                  <a:pt x="4050" y="1910"/>
                </a:lnTo>
                <a:cubicBezTo>
                  <a:pt x="4211" y="1910"/>
                  <a:pt x="4354" y="2052"/>
                  <a:pt x="4354" y="2231"/>
                </a:cubicBezTo>
                <a:lnTo>
                  <a:pt x="4354" y="3159"/>
                </a:lnTo>
                <a:lnTo>
                  <a:pt x="3729" y="3159"/>
                </a:lnTo>
                <a:lnTo>
                  <a:pt x="3729" y="3783"/>
                </a:lnTo>
                <a:lnTo>
                  <a:pt x="4354" y="3783"/>
                </a:lnTo>
                <a:lnTo>
                  <a:pt x="4354" y="5639"/>
                </a:lnTo>
                <a:lnTo>
                  <a:pt x="3729" y="5639"/>
                </a:lnTo>
                <a:lnTo>
                  <a:pt x="3729" y="6263"/>
                </a:lnTo>
                <a:lnTo>
                  <a:pt x="4354" y="6263"/>
                </a:lnTo>
                <a:lnTo>
                  <a:pt x="4354" y="9939"/>
                </a:lnTo>
                <a:cubicBezTo>
                  <a:pt x="3997" y="9814"/>
                  <a:pt x="3729" y="9475"/>
                  <a:pt x="3729" y="9065"/>
                </a:cubicBezTo>
                <a:lnTo>
                  <a:pt x="3729" y="6888"/>
                </a:lnTo>
                <a:lnTo>
                  <a:pt x="2801" y="6888"/>
                </a:lnTo>
                <a:cubicBezTo>
                  <a:pt x="2284" y="6888"/>
                  <a:pt x="1874" y="7316"/>
                  <a:pt x="1874" y="7816"/>
                </a:cubicBezTo>
                <a:lnTo>
                  <a:pt x="1874" y="8440"/>
                </a:lnTo>
                <a:cubicBezTo>
                  <a:pt x="1874" y="8850"/>
                  <a:pt x="1606" y="9189"/>
                  <a:pt x="1249" y="9332"/>
                </a:cubicBezTo>
                <a:lnTo>
                  <a:pt x="1249" y="7209"/>
                </a:lnTo>
                <a:cubicBezTo>
                  <a:pt x="1249" y="6691"/>
                  <a:pt x="1659" y="6263"/>
                  <a:pt x="2177" y="6263"/>
                </a:cubicBezTo>
                <a:lnTo>
                  <a:pt x="2498" y="6263"/>
                </a:lnTo>
                <a:lnTo>
                  <a:pt x="2498" y="5032"/>
                </a:lnTo>
                <a:lnTo>
                  <a:pt x="3729" y="5032"/>
                </a:lnTo>
                <a:lnTo>
                  <a:pt x="3729" y="4408"/>
                </a:lnTo>
                <a:lnTo>
                  <a:pt x="2498" y="4408"/>
                </a:lnTo>
                <a:lnTo>
                  <a:pt x="2498" y="3159"/>
                </a:lnTo>
                <a:lnTo>
                  <a:pt x="3105" y="3159"/>
                </a:lnTo>
                <a:lnTo>
                  <a:pt x="3105" y="2534"/>
                </a:lnTo>
                <a:lnTo>
                  <a:pt x="2498" y="2534"/>
                </a:lnTo>
                <a:lnTo>
                  <a:pt x="2498" y="2231"/>
                </a:lnTo>
                <a:cubicBezTo>
                  <a:pt x="2498" y="2052"/>
                  <a:pt x="2623" y="1910"/>
                  <a:pt x="2801" y="1910"/>
                </a:cubicBezTo>
                <a:lnTo>
                  <a:pt x="3105" y="1910"/>
                </a:lnTo>
                <a:lnTo>
                  <a:pt x="3105" y="625"/>
                </a:lnTo>
                <a:close/>
                <a:moveTo>
                  <a:pt x="2498" y="1"/>
                </a:moveTo>
                <a:lnTo>
                  <a:pt x="2498" y="1339"/>
                </a:lnTo>
                <a:cubicBezTo>
                  <a:pt x="2123" y="1481"/>
                  <a:pt x="1874" y="1820"/>
                  <a:pt x="1874" y="2231"/>
                </a:cubicBezTo>
                <a:lnTo>
                  <a:pt x="1874" y="2534"/>
                </a:lnTo>
                <a:lnTo>
                  <a:pt x="1552" y="2534"/>
                </a:lnTo>
                <a:cubicBezTo>
                  <a:pt x="1035" y="2534"/>
                  <a:pt x="625" y="2962"/>
                  <a:pt x="625" y="3462"/>
                </a:cubicBezTo>
                <a:lnTo>
                  <a:pt x="625" y="4086"/>
                </a:lnTo>
                <a:cubicBezTo>
                  <a:pt x="625" y="4265"/>
                  <a:pt x="482" y="4408"/>
                  <a:pt x="321" y="4408"/>
                </a:cubicBezTo>
                <a:lnTo>
                  <a:pt x="0" y="4408"/>
                </a:lnTo>
                <a:lnTo>
                  <a:pt x="0" y="5032"/>
                </a:lnTo>
                <a:lnTo>
                  <a:pt x="321" y="5032"/>
                </a:lnTo>
                <a:cubicBezTo>
                  <a:pt x="821" y="5032"/>
                  <a:pt x="1249" y="4604"/>
                  <a:pt x="1249" y="4086"/>
                </a:cubicBezTo>
                <a:lnTo>
                  <a:pt x="1249" y="3462"/>
                </a:lnTo>
                <a:cubicBezTo>
                  <a:pt x="1249" y="3301"/>
                  <a:pt x="1392" y="3159"/>
                  <a:pt x="1552" y="3159"/>
                </a:cubicBezTo>
                <a:lnTo>
                  <a:pt x="1874" y="3159"/>
                </a:lnTo>
                <a:lnTo>
                  <a:pt x="1874" y="5674"/>
                </a:lnTo>
                <a:cubicBezTo>
                  <a:pt x="1160" y="5817"/>
                  <a:pt x="625" y="6442"/>
                  <a:pt x="625" y="7209"/>
                </a:cubicBezTo>
                <a:lnTo>
                  <a:pt x="625" y="8137"/>
                </a:lnTo>
                <a:lnTo>
                  <a:pt x="0" y="8137"/>
                </a:lnTo>
                <a:lnTo>
                  <a:pt x="0" y="8761"/>
                </a:lnTo>
                <a:lnTo>
                  <a:pt x="625" y="8761"/>
                </a:lnTo>
                <a:lnTo>
                  <a:pt x="625" y="9992"/>
                </a:lnTo>
                <a:lnTo>
                  <a:pt x="928" y="9992"/>
                </a:lnTo>
                <a:cubicBezTo>
                  <a:pt x="1784" y="9992"/>
                  <a:pt x="2498" y="9297"/>
                  <a:pt x="2498" y="8440"/>
                </a:cubicBezTo>
                <a:lnTo>
                  <a:pt x="2498" y="7816"/>
                </a:lnTo>
                <a:cubicBezTo>
                  <a:pt x="2498" y="7655"/>
                  <a:pt x="2623" y="7512"/>
                  <a:pt x="2801" y="7512"/>
                </a:cubicBezTo>
                <a:lnTo>
                  <a:pt x="3105" y="7512"/>
                </a:lnTo>
                <a:lnTo>
                  <a:pt x="3105" y="9065"/>
                </a:lnTo>
                <a:cubicBezTo>
                  <a:pt x="3105" y="9921"/>
                  <a:pt x="3801" y="10617"/>
                  <a:pt x="4675" y="10617"/>
                </a:cubicBezTo>
                <a:lnTo>
                  <a:pt x="4978" y="10617"/>
                </a:lnTo>
                <a:lnTo>
                  <a:pt x="4978" y="6263"/>
                </a:lnTo>
                <a:lnTo>
                  <a:pt x="5282" y="6263"/>
                </a:lnTo>
                <a:cubicBezTo>
                  <a:pt x="5460" y="6263"/>
                  <a:pt x="5603" y="6406"/>
                  <a:pt x="5603" y="6584"/>
                </a:cubicBezTo>
                <a:lnTo>
                  <a:pt x="5603" y="7209"/>
                </a:lnTo>
                <a:cubicBezTo>
                  <a:pt x="5603" y="7709"/>
                  <a:pt x="6013" y="8137"/>
                  <a:pt x="6531" y="8137"/>
                </a:cubicBezTo>
                <a:lnTo>
                  <a:pt x="6852" y="8137"/>
                </a:lnTo>
                <a:lnTo>
                  <a:pt x="6852" y="7512"/>
                </a:lnTo>
                <a:lnTo>
                  <a:pt x="6531" y="7512"/>
                </a:lnTo>
                <a:cubicBezTo>
                  <a:pt x="6370" y="7512"/>
                  <a:pt x="6227" y="7370"/>
                  <a:pt x="6227" y="7209"/>
                </a:cubicBezTo>
                <a:lnTo>
                  <a:pt x="6227" y="6584"/>
                </a:lnTo>
                <a:cubicBezTo>
                  <a:pt x="6227" y="6067"/>
                  <a:pt x="5799" y="5639"/>
                  <a:pt x="5282" y="5639"/>
                </a:cubicBezTo>
                <a:lnTo>
                  <a:pt x="4978" y="5639"/>
                </a:lnTo>
                <a:lnTo>
                  <a:pt x="4978" y="3783"/>
                </a:lnTo>
                <a:lnTo>
                  <a:pt x="5282" y="3783"/>
                </a:lnTo>
                <a:cubicBezTo>
                  <a:pt x="5460" y="3783"/>
                  <a:pt x="5603" y="3926"/>
                  <a:pt x="5603" y="4086"/>
                </a:cubicBezTo>
                <a:lnTo>
                  <a:pt x="5603" y="5032"/>
                </a:lnTo>
                <a:lnTo>
                  <a:pt x="6227" y="5032"/>
                </a:lnTo>
                <a:lnTo>
                  <a:pt x="6227" y="4086"/>
                </a:lnTo>
                <a:cubicBezTo>
                  <a:pt x="6227" y="3569"/>
                  <a:pt x="5799" y="3159"/>
                  <a:pt x="5282" y="3159"/>
                </a:cubicBezTo>
                <a:lnTo>
                  <a:pt x="4978" y="3159"/>
                </a:lnTo>
                <a:lnTo>
                  <a:pt x="4978" y="2231"/>
                </a:lnTo>
                <a:cubicBezTo>
                  <a:pt x="4978" y="1820"/>
                  <a:pt x="4711" y="1481"/>
                  <a:pt x="4354" y="1339"/>
                </a:cubicBezTo>
                <a:lnTo>
                  <a:pt x="4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rot="892364">
            <a:off x="6145799" y="4521639"/>
            <a:ext cx="434549" cy="484139"/>
          </a:xfrm>
          <a:custGeom>
            <a:avLst/>
            <a:gdLst/>
            <a:ahLst/>
            <a:cxnLst/>
            <a:rect l="l" t="t" r="r" b="b"/>
            <a:pathLst>
              <a:path w="9529" h="10617" extrusionOk="0">
                <a:moveTo>
                  <a:pt x="8672" y="1249"/>
                </a:moveTo>
                <a:cubicBezTo>
                  <a:pt x="8422" y="1624"/>
                  <a:pt x="8011" y="1856"/>
                  <a:pt x="7548" y="1856"/>
                </a:cubicBezTo>
                <a:lnTo>
                  <a:pt x="7119" y="1856"/>
                </a:lnTo>
                <a:cubicBezTo>
                  <a:pt x="7351" y="1481"/>
                  <a:pt x="7762" y="1249"/>
                  <a:pt x="8243" y="1249"/>
                </a:cubicBezTo>
                <a:close/>
                <a:moveTo>
                  <a:pt x="946" y="4354"/>
                </a:moveTo>
                <a:cubicBezTo>
                  <a:pt x="1838" y="4354"/>
                  <a:pt x="2641" y="4836"/>
                  <a:pt x="3051" y="5603"/>
                </a:cubicBezTo>
                <a:lnTo>
                  <a:pt x="3016" y="5603"/>
                </a:lnTo>
                <a:cubicBezTo>
                  <a:pt x="2123" y="5603"/>
                  <a:pt x="1320" y="5103"/>
                  <a:pt x="892" y="4354"/>
                </a:cubicBezTo>
                <a:close/>
                <a:moveTo>
                  <a:pt x="3069" y="6209"/>
                </a:moveTo>
                <a:cubicBezTo>
                  <a:pt x="2837" y="6602"/>
                  <a:pt x="2409" y="6834"/>
                  <a:pt x="1945" y="6834"/>
                </a:cubicBezTo>
                <a:lnTo>
                  <a:pt x="1517" y="6834"/>
                </a:lnTo>
                <a:cubicBezTo>
                  <a:pt x="1749" y="6459"/>
                  <a:pt x="2177" y="6209"/>
                  <a:pt x="2641" y="6209"/>
                </a:cubicBezTo>
                <a:close/>
                <a:moveTo>
                  <a:pt x="8029" y="6834"/>
                </a:moveTo>
                <a:cubicBezTo>
                  <a:pt x="7619" y="7601"/>
                  <a:pt x="6816" y="8083"/>
                  <a:pt x="5924" y="8083"/>
                </a:cubicBezTo>
                <a:lnTo>
                  <a:pt x="5870" y="8083"/>
                </a:lnTo>
                <a:cubicBezTo>
                  <a:pt x="6299" y="7334"/>
                  <a:pt x="7101" y="6834"/>
                  <a:pt x="7994" y="6834"/>
                </a:cubicBezTo>
                <a:close/>
                <a:moveTo>
                  <a:pt x="6299" y="8707"/>
                </a:moveTo>
                <a:cubicBezTo>
                  <a:pt x="6762" y="8707"/>
                  <a:pt x="7191" y="8957"/>
                  <a:pt x="7423" y="9332"/>
                </a:cubicBezTo>
                <a:lnTo>
                  <a:pt x="6994" y="9332"/>
                </a:lnTo>
                <a:cubicBezTo>
                  <a:pt x="6531" y="9332"/>
                  <a:pt x="6102" y="9082"/>
                  <a:pt x="5870" y="8707"/>
                </a:cubicBezTo>
                <a:close/>
                <a:moveTo>
                  <a:pt x="4514" y="625"/>
                </a:moveTo>
                <a:cubicBezTo>
                  <a:pt x="5139" y="4532"/>
                  <a:pt x="5085" y="7994"/>
                  <a:pt x="5085" y="8083"/>
                </a:cubicBezTo>
                <a:lnTo>
                  <a:pt x="4479" y="8083"/>
                </a:lnTo>
                <a:lnTo>
                  <a:pt x="4479" y="8707"/>
                </a:lnTo>
                <a:lnTo>
                  <a:pt x="5085" y="8707"/>
                </a:lnTo>
                <a:lnTo>
                  <a:pt x="5085" y="9992"/>
                </a:lnTo>
                <a:lnTo>
                  <a:pt x="3854" y="9992"/>
                </a:lnTo>
                <a:cubicBezTo>
                  <a:pt x="3854" y="8172"/>
                  <a:pt x="3836" y="7512"/>
                  <a:pt x="3872" y="6209"/>
                </a:cubicBezTo>
                <a:lnTo>
                  <a:pt x="4479" y="6209"/>
                </a:lnTo>
                <a:lnTo>
                  <a:pt x="4479" y="5603"/>
                </a:lnTo>
                <a:lnTo>
                  <a:pt x="3908" y="5603"/>
                </a:lnTo>
                <a:cubicBezTo>
                  <a:pt x="3997" y="3926"/>
                  <a:pt x="4157" y="2266"/>
                  <a:pt x="4425" y="625"/>
                </a:cubicBezTo>
                <a:close/>
                <a:moveTo>
                  <a:pt x="3890" y="0"/>
                </a:moveTo>
                <a:lnTo>
                  <a:pt x="3854" y="250"/>
                </a:lnTo>
                <a:cubicBezTo>
                  <a:pt x="3783" y="696"/>
                  <a:pt x="3711" y="1124"/>
                  <a:pt x="3658" y="1553"/>
                </a:cubicBezTo>
                <a:cubicBezTo>
                  <a:pt x="3140" y="660"/>
                  <a:pt x="2569" y="161"/>
                  <a:pt x="2516" y="89"/>
                </a:cubicBezTo>
                <a:lnTo>
                  <a:pt x="2070" y="536"/>
                </a:lnTo>
                <a:cubicBezTo>
                  <a:pt x="2123" y="589"/>
                  <a:pt x="3016" y="1356"/>
                  <a:pt x="3515" y="2730"/>
                </a:cubicBezTo>
                <a:cubicBezTo>
                  <a:pt x="3426" y="3444"/>
                  <a:pt x="3372" y="4158"/>
                  <a:pt x="3319" y="4871"/>
                </a:cubicBezTo>
                <a:cubicBezTo>
                  <a:pt x="2748" y="4158"/>
                  <a:pt x="1891" y="3729"/>
                  <a:pt x="946" y="3729"/>
                </a:cubicBezTo>
                <a:lnTo>
                  <a:pt x="0" y="3729"/>
                </a:lnTo>
                <a:lnTo>
                  <a:pt x="125" y="4140"/>
                </a:lnTo>
                <a:cubicBezTo>
                  <a:pt x="393" y="4907"/>
                  <a:pt x="928" y="5531"/>
                  <a:pt x="1624" y="5888"/>
                </a:cubicBezTo>
                <a:cubicBezTo>
                  <a:pt x="1196" y="6138"/>
                  <a:pt x="874" y="6566"/>
                  <a:pt x="750" y="7084"/>
                </a:cubicBezTo>
                <a:lnTo>
                  <a:pt x="642" y="7458"/>
                </a:lnTo>
                <a:lnTo>
                  <a:pt x="1945" y="7458"/>
                </a:lnTo>
                <a:cubicBezTo>
                  <a:pt x="2427" y="7458"/>
                  <a:pt x="2891" y="7280"/>
                  <a:pt x="3230" y="6977"/>
                </a:cubicBezTo>
                <a:lnTo>
                  <a:pt x="3230" y="6977"/>
                </a:lnTo>
                <a:cubicBezTo>
                  <a:pt x="3212" y="7655"/>
                  <a:pt x="3230" y="8029"/>
                  <a:pt x="3230" y="8779"/>
                </a:cubicBezTo>
                <a:cubicBezTo>
                  <a:pt x="2837" y="8368"/>
                  <a:pt x="2284" y="8119"/>
                  <a:pt x="1659" y="8119"/>
                </a:cubicBezTo>
                <a:lnTo>
                  <a:pt x="1356" y="8119"/>
                </a:lnTo>
                <a:lnTo>
                  <a:pt x="1356" y="8743"/>
                </a:lnTo>
                <a:lnTo>
                  <a:pt x="1677" y="8743"/>
                </a:lnTo>
                <a:cubicBezTo>
                  <a:pt x="2534" y="8743"/>
                  <a:pt x="3230" y="9439"/>
                  <a:pt x="3230" y="10295"/>
                </a:cubicBezTo>
                <a:lnTo>
                  <a:pt x="3230" y="10617"/>
                </a:lnTo>
                <a:lnTo>
                  <a:pt x="5710" y="10617"/>
                </a:lnTo>
                <a:lnTo>
                  <a:pt x="5710" y="9475"/>
                </a:lnTo>
                <a:cubicBezTo>
                  <a:pt x="6067" y="9778"/>
                  <a:pt x="6513" y="9956"/>
                  <a:pt x="6994" y="9956"/>
                </a:cubicBezTo>
                <a:lnTo>
                  <a:pt x="8297" y="9956"/>
                </a:lnTo>
                <a:lnTo>
                  <a:pt x="8190" y="9564"/>
                </a:lnTo>
                <a:cubicBezTo>
                  <a:pt x="8065" y="9046"/>
                  <a:pt x="7744" y="8636"/>
                  <a:pt x="7316" y="8368"/>
                </a:cubicBezTo>
                <a:cubicBezTo>
                  <a:pt x="8011" y="8012"/>
                  <a:pt x="8547" y="7405"/>
                  <a:pt x="8814" y="6620"/>
                </a:cubicBezTo>
                <a:lnTo>
                  <a:pt x="8939" y="6209"/>
                </a:lnTo>
                <a:lnTo>
                  <a:pt x="7994" y="6209"/>
                </a:lnTo>
                <a:cubicBezTo>
                  <a:pt x="7101" y="6209"/>
                  <a:pt x="6281" y="6602"/>
                  <a:pt x="5710" y="7244"/>
                </a:cubicBezTo>
                <a:cubicBezTo>
                  <a:pt x="5692" y="6102"/>
                  <a:pt x="5638" y="4925"/>
                  <a:pt x="5531" y="3765"/>
                </a:cubicBezTo>
                <a:cubicBezTo>
                  <a:pt x="5870" y="3283"/>
                  <a:pt x="6281" y="2855"/>
                  <a:pt x="6745" y="2480"/>
                </a:cubicBezTo>
                <a:lnTo>
                  <a:pt x="7548" y="2480"/>
                </a:lnTo>
                <a:cubicBezTo>
                  <a:pt x="8440" y="2480"/>
                  <a:pt x="9225" y="1874"/>
                  <a:pt x="9439" y="999"/>
                </a:cubicBezTo>
                <a:lnTo>
                  <a:pt x="9528" y="625"/>
                </a:lnTo>
                <a:lnTo>
                  <a:pt x="8243" y="625"/>
                </a:lnTo>
                <a:cubicBezTo>
                  <a:pt x="7387" y="625"/>
                  <a:pt x="6620" y="1178"/>
                  <a:pt x="6370" y="1999"/>
                </a:cubicBezTo>
                <a:cubicBezTo>
                  <a:pt x="6031" y="2248"/>
                  <a:pt x="5728" y="2552"/>
                  <a:pt x="5442" y="2873"/>
                </a:cubicBezTo>
                <a:cubicBezTo>
                  <a:pt x="5353" y="1981"/>
                  <a:pt x="5228" y="1106"/>
                  <a:pt x="5085" y="250"/>
                </a:cubicBezTo>
                <a:lnTo>
                  <a:pt x="50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2431849" y="1588250"/>
            <a:ext cx="4563112" cy="1800476"/>
          </a:xfrm>
          <a:prstGeom prst="rect">
            <a:avLst/>
          </a:prstGeom>
        </p:spPr>
      </p:pic>
    </p:spTree>
    <p:extLst>
      <p:ext uri="{BB962C8B-B14F-4D97-AF65-F5344CB8AC3E}">
        <p14:creationId xmlns:p14="http://schemas.microsoft.com/office/powerpoint/2010/main" val="3940195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idx="4"/>
          </p:nvPr>
        </p:nvSpPr>
        <p:spPr>
          <a:xfrm>
            <a:off x="719925" y="176006"/>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smtClean="0"/>
              <a:t>2. JSP TAG</a:t>
            </a:r>
            <a:endParaRPr b="1" dirty="0"/>
          </a:p>
        </p:txBody>
      </p:sp>
      <p:sp>
        <p:nvSpPr>
          <p:cNvPr id="417" name="Google Shape;417;p43"/>
          <p:cNvSpPr txBox="1">
            <a:spLocks noGrp="1"/>
          </p:cNvSpPr>
          <p:nvPr>
            <p:ph type="subTitle" idx="1"/>
          </p:nvPr>
        </p:nvSpPr>
        <p:spPr>
          <a:xfrm>
            <a:off x="719925" y="1186774"/>
            <a:ext cx="7704000" cy="2917174"/>
          </a:xfrm>
          <a:prstGeom prst="rect">
            <a:avLst/>
          </a:prstGeom>
        </p:spPr>
        <p:txBody>
          <a:bodyPr spcFirstLastPara="1" wrap="square" lIns="91425" tIns="91425" rIns="91425" bIns="91425" anchor="t" anchorCtr="0">
            <a:noAutofit/>
          </a:bodyPr>
          <a:lstStyle/>
          <a:p>
            <a:pPr marL="342900" indent="-342900" algn="l">
              <a:buFont typeface="+mj-lt"/>
              <a:buAutoNum type="arabicPeriod"/>
            </a:pPr>
            <a:r>
              <a:rPr lang="en-US" dirty="0"/>
              <a:t>JSP expression </a:t>
            </a:r>
            <a:r>
              <a:rPr lang="en-US" dirty="0" smtClean="0"/>
              <a:t>tag</a:t>
            </a:r>
            <a:endParaRPr lang="vi-VN" dirty="0" smtClean="0"/>
          </a:p>
          <a:p>
            <a:pPr marL="457200" lvl="1" indent="0" algn="l"/>
            <a:r>
              <a:rPr lang="vi-VN" dirty="0" smtClean="0"/>
              <a:t>- Dùng print ra web</a:t>
            </a:r>
          </a:p>
          <a:p>
            <a:pPr marL="342900" indent="-342900" algn="l">
              <a:buFont typeface="+mj-lt"/>
              <a:buAutoNum type="arabicPeriod"/>
            </a:pPr>
            <a:endParaRPr lang="vi-VN" dirty="0" smtClean="0"/>
          </a:p>
          <a:p>
            <a:pPr marL="342900" indent="-342900" algn="l">
              <a:buFont typeface="+mj-lt"/>
              <a:buAutoNum type="arabicPeriod"/>
            </a:pPr>
            <a:endParaRPr lang="en-US" dirty="0"/>
          </a:p>
          <a:p>
            <a:pPr marL="342900" indent="-342900" algn="l">
              <a:buFont typeface="+mj-lt"/>
              <a:buAutoNum type="arabicPeriod"/>
            </a:pPr>
            <a:r>
              <a:rPr lang="en-US" dirty="0"/>
              <a:t>JSP </a:t>
            </a:r>
            <a:r>
              <a:rPr lang="en-US" dirty="0" err="1" smtClean="0"/>
              <a:t>scriptlet</a:t>
            </a:r>
            <a:r>
              <a:rPr lang="en-US" dirty="0" smtClean="0"/>
              <a:t> tag</a:t>
            </a:r>
            <a:endParaRPr lang="vi-VN" dirty="0" smtClean="0"/>
          </a:p>
          <a:p>
            <a:pPr marL="457200" lvl="1" indent="0" algn="l"/>
            <a:r>
              <a:rPr lang="vi-VN" dirty="0" smtClean="0"/>
              <a:t>- Dùng viết java code</a:t>
            </a:r>
            <a:endParaRPr lang="vi-VN" dirty="0"/>
          </a:p>
          <a:p>
            <a:pPr marL="342900" indent="-342900" algn="l">
              <a:buFont typeface="+mj-lt"/>
              <a:buAutoNum type="arabicPeriod"/>
            </a:pPr>
            <a:endParaRPr lang="en-US" dirty="0"/>
          </a:p>
          <a:p>
            <a:pPr marL="342900" lvl="0" indent="-342900" algn="l">
              <a:buFont typeface="+mj-lt"/>
              <a:buAutoNum type="arabicPeriod"/>
            </a:pPr>
            <a:r>
              <a:rPr lang="en-US" dirty="0"/>
              <a:t>JSP Declaration </a:t>
            </a:r>
            <a:r>
              <a:rPr lang="en-US" dirty="0" smtClean="0"/>
              <a:t>Tag</a:t>
            </a:r>
            <a:endParaRPr lang="vi-VN" dirty="0" smtClean="0"/>
          </a:p>
          <a:p>
            <a:pPr marL="457200" lvl="1" indent="0" algn="l"/>
            <a:r>
              <a:rPr lang="vi-VN" dirty="0" smtClean="0"/>
              <a:t>- Dùng khai báo biến &amp; method</a:t>
            </a:r>
            <a:endParaRPr dirty="0"/>
          </a:p>
        </p:txBody>
      </p:sp>
      <p:sp>
        <p:nvSpPr>
          <p:cNvPr id="420" name="Google Shape;420;p43"/>
          <p:cNvSpPr/>
          <p:nvPr/>
        </p:nvSpPr>
        <p:spPr>
          <a:xfrm rot="-810910">
            <a:off x="2484095" y="4353112"/>
            <a:ext cx="312471" cy="484139"/>
          </a:xfrm>
          <a:custGeom>
            <a:avLst/>
            <a:gdLst/>
            <a:ahLst/>
            <a:cxnLst/>
            <a:rect l="l" t="t" r="r" b="b"/>
            <a:pathLst>
              <a:path w="6852" h="10617" extrusionOk="0">
                <a:moveTo>
                  <a:pt x="3729" y="625"/>
                </a:moveTo>
                <a:lnTo>
                  <a:pt x="3729" y="1910"/>
                </a:lnTo>
                <a:lnTo>
                  <a:pt x="4050" y="1910"/>
                </a:lnTo>
                <a:cubicBezTo>
                  <a:pt x="4211" y="1910"/>
                  <a:pt x="4354" y="2052"/>
                  <a:pt x="4354" y="2231"/>
                </a:cubicBezTo>
                <a:lnTo>
                  <a:pt x="4354" y="3159"/>
                </a:lnTo>
                <a:lnTo>
                  <a:pt x="3729" y="3159"/>
                </a:lnTo>
                <a:lnTo>
                  <a:pt x="3729" y="3783"/>
                </a:lnTo>
                <a:lnTo>
                  <a:pt x="4354" y="3783"/>
                </a:lnTo>
                <a:lnTo>
                  <a:pt x="4354" y="5639"/>
                </a:lnTo>
                <a:lnTo>
                  <a:pt x="3729" y="5639"/>
                </a:lnTo>
                <a:lnTo>
                  <a:pt x="3729" y="6263"/>
                </a:lnTo>
                <a:lnTo>
                  <a:pt x="4354" y="6263"/>
                </a:lnTo>
                <a:lnTo>
                  <a:pt x="4354" y="9939"/>
                </a:lnTo>
                <a:cubicBezTo>
                  <a:pt x="3997" y="9814"/>
                  <a:pt x="3729" y="9475"/>
                  <a:pt x="3729" y="9065"/>
                </a:cubicBezTo>
                <a:lnTo>
                  <a:pt x="3729" y="6888"/>
                </a:lnTo>
                <a:lnTo>
                  <a:pt x="2801" y="6888"/>
                </a:lnTo>
                <a:cubicBezTo>
                  <a:pt x="2284" y="6888"/>
                  <a:pt x="1874" y="7316"/>
                  <a:pt x="1874" y="7816"/>
                </a:cubicBezTo>
                <a:lnTo>
                  <a:pt x="1874" y="8440"/>
                </a:lnTo>
                <a:cubicBezTo>
                  <a:pt x="1874" y="8850"/>
                  <a:pt x="1606" y="9189"/>
                  <a:pt x="1249" y="9332"/>
                </a:cubicBezTo>
                <a:lnTo>
                  <a:pt x="1249" y="7209"/>
                </a:lnTo>
                <a:cubicBezTo>
                  <a:pt x="1249" y="6691"/>
                  <a:pt x="1659" y="6263"/>
                  <a:pt x="2177" y="6263"/>
                </a:cubicBezTo>
                <a:lnTo>
                  <a:pt x="2498" y="6263"/>
                </a:lnTo>
                <a:lnTo>
                  <a:pt x="2498" y="5032"/>
                </a:lnTo>
                <a:lnTo>
                  <a:pt x="3729" y="5032"/>
                </a:lnTo>
                <a:lnTo>
                  <a:pt x="3729" y="4408"/>
                </a:lnTo>
                <a:lnTo>
                  <a:pt x="2498" y="4408"/>
                </a:lnTo>
                <a:lnTo>
                  <a:pt x="2498" y="3159"/>
                </a:lnTo>
                <a:lnTo>
                  <a:pt x="3105" y="3159"/>
                </a:lnTo>
                <a:lnTo>
                  <a:pt x="3105" y="2534"/>
                </a:lnTo>
                <a:lnTo>
                  <a:pt x="2498" y="2534"/>
                </a:lnTo>
                <a:lnTo>
                  <a:pt x="2498" y="2231"/>
                </a:lnTo>
                <a:cubicBezTo>
                  <a:pt x="2498" y="2052"/>
                  <a:pt x="2623" y="1910"/>
                  <a:pt x="2801" y="1910"/>
                </a:cubicBezTo>
                <a:lnTo>
                  <a:pt x="3105" y="1910"/>
                </a:lnTo>
                <a:lnTo>
                  <a:pt x="3105" y="625"/>
                </a:lnTo>
                <a:close/>
                <a:moveTo>
                  <a:pt x="2498" y="1"/>
                </a:moveTo>
                <a:lnTo>
                  <a:pt x="2498" y="1339"/>
                </a:lnTo>
                <a:cubicBezTo>
                  <a:pt x="2123" y="1481"/>
                  <a:pt x="1874" y="1820"/>
                  <a:pt x="1874" y="2231"/>
                </a:cubicBezTo>
                <a:lnTo>
                  <a:pt x="1874" y="2534"/>
                </a:lnTo>
                <a:lnTo>
                  <a:pt x="1552" y="2534"/>
                </a:lnTo>
                <a:cubicBezTo>
                  <a:pt x="1035" y="2534"/>
                  <a:pt x="625" y="2962"/>
                  <a:pt x="625" y="3462"/>
                </a:cubicBezTo>
                <a:lnTo>
                  <a:pt x="625" y="4086"/>
                </a:lnTo>
                <a:cubicBezTo>
                  <a:pt x="625" y="4265"/>
                  <a:pt x="482" y="4408"/>
                  <a:pt x="321" y="4408"/>
                </a:cubicBezTo>
                <a:lnTo>
                  <a:pt x="0" y="4408"/>
                </a:lnTo>
                <a:lnTo>
                  <a:pt x="0" y="5032"/>
                </a:lnTo>
                <a:lnTo>
                  <a:pt x="321" y="5032"/>
                </a:lnTo>
                <a:cubicBezTo>
                  <a:pt x="821" y="5032"/>
                  <a:pt x="1249" y="4604"/>
                  <a:pt x="1249" y="4086"/>
                </a:cubicBezTo>
                <a:lnTo>
                  <a:pt x="1249" y="3462"/>
                </a:lnTo>
                <a:cubicBezTo>
                  <a:pt x="1249" y="3301"/>
                  <a:pt x="1392" y="3159"/>
                  <a:pt x="1552" y="3159"/>
                </a:cubicBezTo>
                <a:lnTo>
                  <a:pt x="1874" y="3159"/>
                </a:lnTo>
                <a:lnTo>
                  <a:pt x="1874" y="5674"/>
                </a:lnTo>
                <a:cubicBezTo>
                  <a:pt x="1160" y="5817"/>
                  <a:pt x="625" y="6442"/>
                  <a:pt x="625" y="7209"/>
                </a:cubicBezTo>
                <a:lnTo>
                  <a:pt x="625" y="8137"/>
                </a:lnTo>
                <a:lnTo>
                  <a:pt x="0" y="8137"/>
                </a:lnTo>
                <a:lnTo>
                  <a:pt x="0" y="8761"/>
                </a:lnTo>
                <a:lnTo>
                  <a:pt x="625" y="8761"/>
                </a:lnTo>
                <a:lnTo>
                  <a:pt x="625" y="9992"/>
                </a:lnTo>
                <a:lnTo>
                  <a:pt x="928" y="9992"/>
                </a:lnTo>
                <a:cubicBezTo>
                  <a:pt x="1784" y="9992"/>
                  <a:pt x="2498" y="9297"/>
                  <a:pt x="2498" y="8440"/>
                </a:cubicBezTo>
                <a:lnTo>
                  <a:pt x="2498" y="7816"/>
                </a:lnTo>
                <a:cubicBezTo>
                  <a:pt x="2498" y="7655"/>
                  <a:pt x="2623" y="7512"/>
                  <a:pt x="2801" y="7512"/>
                </a:cubicBezTo>
                <a:lnTo>
                  <a:pt x="3105" y="7512"/>
                </a:lnTo>
                <a:lnTo>
                  <a:pt x="3105" y="9065"/>
                </a:lnTo>
                <a:cubicBezTo>
                  <a:pt x="3105" y="9921"/>
                  <a:pt x="3801" y="10617"/>
                  <a:pt x="4675" y="10617"/>
                </a:cubicBezTo>
                <a:lnTo>
                  <a:pt x="4978" y="10617"/>
                </a:lnTo>
                <a:lnTo>
                  <a:pt x="4978" y="6263"/>
                </a:lnTo>
                <a:lnTo>
                  <a:pt x="5282" y="6263"/>
                </a:lnTo>
                <a:cubicBezTo>
                  <a:pt x="5460" y="6263"/>
                  <a:pt x="5603" y="6406"/>
                  <a:pt x="5603" y="6584"/>
                </a:cubicBezTo>
                <a:lnTo>
                  <a:pt x="5603" y="7209"/>
                </a:lnTo>
                <a:cubicBezTo>
                  <a:pt x="5603" y="7709"/>
                  <a:pt x="6013" y="8137"/>
                  <a:pt x="6531" y="8137"/>
                </a:cubicBezTo>
                <a:lnTo>
                  <a:pt x="6852" y="8137"/>
                </a:lnTo>
                <a:lnTo>
                  <a:pt x="6852" y="7512"/>
                </a:lnTo>
                <a:lnTo>
                  <a:pt x="6531" y="7512"/>
                </a:lnTo>
                <a:cubicBezTo>
                  <a:pt x="6370" y="7512"/>
                  <a:pt x="6227" y="7370"/>
                  <a:pt x="6227" y="7209"/>
                </a:cubicBezTo>
                <a:lnTo>
                  <a:pt x="6227" y="6584"/>
                </a:lnTo>
                <a:cubicBezTo>
                  <a:pt x="6227" y="6067"/>
                  <a:pt x="5799" y="5639"/>
                  <a:pt x="5282" y="5639"/>
                </a:cubicBezTo>
                <a:lnTo>
                  <a:pt x="4978" y="5639"/>
                </a:lnTo>
                <a:lnTo>
                  <a:pt x="4978" y="3783"/>
                </a:lnTo>
                <a:lnTo>
                  <a:pt x="5282" y="3783"/>
                </a:lnTo>
                <a:cubicBezTo>
                  <a:pt x="5460" y="3783"/>
                  <a:pt x="5603" y="3926"/>
                  <a:pt x="5603" y="4086"/>
                </a:cubicBezTo>
                <a:lnTo>
                  <a:pt x="5603" y="5032"/>
                </a:lnTo>
                <a:lnTo>
                  <a:pt x="6227" y="5032"/>
                </a:lnTo>
                <a:lnTo>
                  <a:pt x="6227" y="4086"/>
                </a:lnTo>
                <a:cubicBezTo>
                  <a:pt x="6227" y="3569"/>
                  <a:pt x="5799" y="3159"/>
                  <a:pt x="5282" y="3159"/>
                </a:cubicBezTo>
                <a:lnTo>
                  <a:pt x="4978" y="3159"/>
                </a:lnTo>
                <a:lnTo>
                  <a:pt x="4978" y="2231"/>
                </a:lnTo>
                <a:cubicBezTo>
                  <a:pt x="4978" y="1820"/>
                  <a:pt x="4711" y="1481"/>
                  <a:pt x="4354" y="1339"/>
                </a:cubicBezTo>
                <a:lnTo>
                  <a:pt x="4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rot="892364">
            <a:off x="6145799" y="4521639"/>
            <a:ext cx="434549" cy="484139"/>
          </a:xfrm>
          <a:custGeom>
            <a:avLst/>
            <a:gdLst/>
            <a:ahLst/>
            <a:cxnLst/>
            <a:rect l="l" t="t" r="r" b="b"/>
            <a:pathLst>
              <a:path w="9529" h="10617" extrusionOk="0">
                <a:moveTo>
                  <a:pt x="8672" y="1249"/>
                </a:moveTo>
                <a:cubicBezTo>
                  <a:pt x="8422" y="1624"/>
                  <a:pt x="8011" y="1856"/>
                  <a:pt x="7548" y="1856"/>
                </a:cubicBezTo>
                <a:lnTo>
                  <a:pt x="7119" y="1856"/>
                </a:lnTo>
                <a:cubicBezTo>
                  <a:pt x="7351" y="1481"/>
                  <a:pt x="7762" y="1249"/>
                  <a:pt x="8243" y="1249"/>
                </a:cubicBezTo>
                <a:close/>
                <a:moveTo>
                  <a:pt x="946" y="4354"/>
                </a:moveTo>
                <a:cubicBezTo>
                  <a:pt x="1838" y="4354"/>
                  <a:pt x="2641" y="4836"/>
                  <a:pt x="3051" y="5603"/>
                </a:cubicBezTo>
                <a:lnTo>
                  <a:pt x="3016" y="5603"/>
                </a:lnTo>
                <a:cubicBezTo>
                  <a:pt x="2123" y="5603"/>
                  <a:pt x="1320" y="5103"/>
                  <a:pt x="892" y="4354"/>
                </a:cubicBezTo>
                <a:close/>
                <a:moveTo>
                  <a:pt x="3069" y="6209"/>
                </a:moveTo>
                <a:cubicBezTo>
                  <a:pt x="2837" y="6602"/>
                  <a:pt x="2409" y="6834"/>
                  <a:pt x="1945" y="6834"/>
                </a:cubicBezTo>
                <a:lnTo>
                  <a:pt x="1517" y="6834"/>
                </a:lnTo>
                <a:cubicBezTo>
                  <a:pt x="1749" y="6459"/>
                  <a:pt x="2177" y="6209"/>
                  <a:pt x="2641" y="6209"/>
                </a:cubicBezTo>
                <a:close/>
                <a:moveTo>
                  <a:pt x="8029" y="6834"/>
                </a:moveTo>
                <a:cubicBezTo>
                  <a:pt x="7619" y="7601"/>
                  <a:pt x="6816" y="8083"/>
                  <a:pt x="5924" y="8083"/>
                </a:cubicBezTo>
                <a:lnTo>
                  <a:pt x="5870" y="8083"/>
                </a:lnTo>
                <a:cubicBezTo>
                  <a:pt x="6299" y="7334"/>
                  <a:pt x="7101" y="6834"/>
                  <a:pt x="7994" y="6834"/>
                </a:cubicBezTo>
                <a:close/>
                <a:moveTo>
                  <a:pt x="6299" y="8707"/>
                </a:moveTo>
                <a:cubicBezTo>
                  <a:pt x="6762" y="8707"/>
                  <a:pt x="7191" y="8957"/>
                  <a:pt x="7423" y="9332"/>
                </a:cubicBezTo>
                <a:lnTo>
                  <a:pt x="6994" y="9332"/>
                </a:lnTo>
                <a:cubicBezTo>
                  <a:pt x="6531" y="9332"/>
                  <a:pt x="6102" y="9082"/>
                  <a:pt x="5870" y="8707"/>
                </a:cubicBezTo>
                <a:close/>
                <a:moveTo>
                  <a:pt x="4514" y="625"/>
                </a:moveTo>
                <a:cubicBezTo>
                  <a:pt x="5139" y="4532"/>
                  <a:pt x="5085" y="7994"/>
                  <a:pt x="5085" y="8083"/>
                </a:cubicBezTo>
                <a:lnTo>
                  <a:pt x="4479" y="8083"/>
                </a:lnTo>
                <a:lnTo>
                  <a:pt x="4479" y="8707"/>
                </a:lnTo>
                <a:lnTo>
                  <a:pt x="5085" y="8707"/>
                </a:lnTo>
                <a:lnTo>
                  <a:pt x="5085" y="9992"/>
                </a:lnTo>
                <a:lnTo>
                  <a:pt x="3854" y="9992"/>
                </a:lnTo>
                <a:cubicBezTo>
                  <a:pt x="3854" y="8172"/>
                  <a:pt x="3836" y="7512"/>
                  <a:pt x="3872" y="6209"/>
                </a:cubicBezTo>
                <a:lnTo>
                  <a:pt x="4479" y="6209"/>
                </a:lnTo>
                <a:lnTo>
                  <a:pt x="4479" y="5603"/>
                </a:lnTo>
                <a:lnTo>
                  <a:pt x="3908" y="5603"/>
                </a:lnTo>
                <a:cubicBezTo>
                  <a:pt x="3997" y="3926"/>
                  <a:pt x="4157" y="2266"/>
                  <a:pt x="4425" y="625"/>
                </a:cubicBezTo>
                <a:close/>
                <a:moveTo>
                  <a:pt x="3890" y="0"/>
                </a:moveTo>
                <a:lnTo>
                  <a:pt x="3854" y="250"/>
                </a:lnTo>
                <a:cubicBezTo>
                  <a:pt x="3783" y="696"/>
                  <a:pt x="3711" y="1124"/>
                  <a:pt x="3658" y="1553"/>
                </a:cubicBezTo>
                <a:cubicBezTo>
                  <a:pt x="3140" y="660"/>
                  <a:pt x="2569" y="161"/>
                  <a:pt x="2516" y="89"/>
                </a:cubicBezTo>
                <a:lnTo>
                  <a:pt x="2070" y="536"/>
                </a:lnTo>
                <a:cubicBezTo>
                  <a:pt x="2123" y="589"/>
                  <a:pt x="3016" y="1356"/>
                  <a:pt x="3515" y="2730"/>
                </a:cubicBezTo>
                <a:cubicBezTo>
                  <a:pt x="3426" y="3444"/>
                  <a:pt x="3372" y="4158"/>
                  <a:pt x="3319" y="4871"/>
                </a:cubicBezTo>
                <a:cubicBezTo>
                  <a:pt x="2748" y="4158"/>
                  <a:pt x="1891" y="3729"/>
                  <a:pt x="946" y="3729"/>
                </a:cubicBezTo>
                <a:lnTo>
                  <a:pt x="0" y="3729"/>
                </a:lnTo>
                <a:lnTo>
                  <a:pt x="125" y="4140"/>
                </a:lnTo>
                <a:cubicBezTo>
                  <a:pt x="393" y="4907"/>
                  <a:pt x="928" y="5531"/>
                  <a:pt x="1624" y="5888"/>
                </a:cubicBezTo>
                <a:cubicBezTo>
                  <a:pt x="1196" y="6138"/>
                  <a:pt x="874" y="6566"/>
                  <a:pt x="750" y="7084"/>
                </a:cubicBezTo>
                <a:lnTo>
                  <a:pt x="642" y="7458"/>
                </a:lnTo>
                <a:lnTo>
                  <a:pt x="1945" y="7458"/>
                </a:lnTo>
                <a:cubicBezTo>
                  <a:pt x="2427" y="7458"/>
                  <a:pt x="2891" y="7280"/>
                  <a:pt x="3230" y="6977"/>
                </a:cubicBezTo>
                <a:lnTo>
                  <a:pt x="3230" y="6977"/>
                </a:lnTo>
                <a:cubicBezTo>
                  <a:pt x="3212" y="7655"/>
                  <a:pt x="3230" y="8029"/>
                  <a:pt x="3230" y="8779"/>
                </a:cubicBezTo>
                <a:cubicBezTo>
                  <a:pt x="2837" y="8368"/>
                  <a:pt x="2284" y="8119"/>
                  <a:pt x="1659" y="8119"/>
                </a:cubicBezTo>
                <a:lnTo>
                  <a:pt x="1356" y="8119"/>
                </a:lnTo>
                <a:lnTo>
                  <a:pt x="1356" y="8743"/>
                </a:lnTo>
                <a:lnTo>
                  <a:pt x="1677" y="8743"/>
                </a:lnTo>
                <a:cubicBezTo>
                  <a:pt x="2534" y="8743"/>
                  <a:pt x="3230" y="9439"/>
                  <a:pt x="3230" y="10295"/>
                </a:cubicBezTo>
                <a:lnTo>
                  <a:pt x="3230" y="10617"/>
                </a:lnTo>
                <a:lnTo>
                  <a:pt x="5710" y="10617"/>
                </a:lnTo>
                <a:lnTo>
                  <a:pt x="5710" y="9475"/>
                </a:lnTo>
                <a:cubicBezTo>
                  <a:pt x="6067" y="9778"/>
                  <a:pt x="6513" y="9956"/>
                  <a:pt x="6994" y="9956"/>
                </a:cubicBezTo>
                <a:lnTo>
                  <a:pt x="8297" y="9956"/>
                </a:lnTo>
                <a:lnTo>
                  <a:pt x="8190" y="9564"/>
                </a:lnTo>
                <a:cubicBezTo>
                  <a:pt x="8065" y="9046"/>
                  <a:pt x="7744" y="8636"/>
                  <a:pt x="7316" y="8368"/>
                </a:cubicBezTo>
                <a:cubicBezTo>
                  <a:pt x="8011" y="8012"/>
                  <a:pt x="8547" y="7405"/>
                  <a:pt x="8814" y="6620"/>
                </a:cubicBezTo>
                <a:lnTo>
                  <a:pt x="8939" y="6209"/>
                </a:lnTo>
                <a:lnTo>
                  <a:pt x="7994" y="6209"/>
                </a:lnTo>
                <a:cubicBezTo>
                  <a:pt x="7101" y="6209"/>
                  <a:pt x="6281" y="6602"/>
                  <a:pt x="5710" y="7244"/>
                </a:cubicBezTo>
                <a:cubicBezTo>
                  <a:pt x="5692" y="6102"/>
                  <a:pt x="5638" y="4925"/>
                  <a:pt x="5531" y="3765"/>
                </a:cubicBezTo>
                <a:cubicBezTo>
                  <a:pt x="5870" y="3283"/>
                  <a:pt x="6281" y="2855"/>
                  <a:pt x="6745" y="2480"/>
                </a:cubicBezTo>
                <a:lnTo>
                  <a:pt x="7548" y="2480"/>
                </a:lnTo>
                <a:cubicBezTo>
                  <a:pt x="8440" y="2480"/>
                  <a:pt x="9225" y="1874"/>
                  <a:pt x="9439" y="999"/>
                </a:cubicBezTo>
                <a:lnTo>
                  <a:pt x="9528" y="625"/>
                </a:lnTo>
                <a:lnTo>
                  <a:pt x="8243" y="625"/>
                </a:lnTo>
                <a:cubicBezTo>
                  <a:pt x="7387" y="625"/>
                  <a:pt x="6620" y="1178"/>
                  <a:pt x="6370" y="1999"/>
                </a:cubicBezTo>
                <a:cubicBezTo>
                  <a:pt x="6031" y="2248"/>
                  <a:pt x="5728" y="2552"/>
                  <a:pt x="5442" y="2873"/>
                </a:cubicBezTo>
                <a:cubicBezTo>
                  <a:pt x="5353" y="1981"/>
                  <a:pt x="5228" y="1106"/>
                  <a:pt x="5085" y="250"/>
                </a:cubicBezTo>
                <a:lnTo>
                  <a:pt x="50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stretch>
            <a:fillRect/>
          </a:stretch>
        </p:blipFill>
        <p:spPr>
          <a:xfrm>
            <a:off x="4011624" y="1478604"/>
            <a:ext cx="1743318" cy="419158"/>
          </a:xfrm>
          <a:prstGeom prst="rect">
            <a:avLst/>
          </a:prstGeom>
        </p:spPr>
      </p:pic>
      <p:pic>
        <p:nvPicPr>
          <p:cNvPr id="4" name="Picture 3"/>
          <p:cNvPicPr>
            <a:picLocks noChangeAspect="1"/>
          </p:cNvPicPr>
          <p:nvPr/>
        </p:nvPicPr>
        <p:blipFill>
          <a:blip r:embed="rId4"/>
          <a:stretch>
            <a:fillRect/>
          </a:stretch>
        </p:blipFill>
        <p:spPr>
          <a:xfrm>
            <a:off x="4011624" y="2372118"/>
            <a:ext cx="2019582" cy="419158"/>
          </a:xfrm>
          <a:prstGeom prst="rect">
            <a:avLst/>
          </a:prstGeom>
        </p:spPr>
      </p:pic>
      <p:pic>
        <p:nvPicPr>
          <p:cNvPr id="5" name="Picture 4"/>
          <p:cNvPicPr>
            <a:picLocks noChangeAspect="1"/>
          </p:cNvPicPr>
          <p:nvPr/>
        </p:nvPicPr>
        <p:blipFill>
          <a:blip r:embed="rId5"/>
          <a:stretch>
            <a:fillRect/>
          </a:stretch>
        </p:blipFill>
        <p:spPr>
          <a:xfrm>
            <a:off x="4235699" y="3124127"/>
            <a:ext cx="2695951" cy="447737"/>
          </a:xfrm>
          <a:prstGeom prst="rect">
            <a:avLst/>
          </a:prstGeom>
        </p:spPr>
      </p:pic>
    </p:spTree>
    <p:extLst>
      <p:ext uri="{BB962C8B-B14F-4D97-AF65-F5344CB8AC3E}">
        <p14:creationId xmlns:p14="http://schemas.microsoft.com/office/powerpoint/2010/main" val="1165363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idx="4"/>
          </p:nvPr>
        </p:nvSpPr>
        <p:spPr>
          <a:xfrm>
            <a:off x="719925" y="176006"/>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t>3</a:t>
            </a:r>
            <a:r>
              <a:rPr lang="vi-VN" b="1" dirty="0" smtClean="0"/>
              <a:t>. JSP DIRECTIVE</a:t>
            </a:r>
            <a:endParaRPr b="1" dirty="0"/>
          </a:p>
        </p:txBody>
      </p:sp>
      <p:sp>
        <p:nvSpPr>
          <p:cNvPr id="417" name="Google Shape;417;p43"/>
          <p:cNvSpPr txBox="1">
            <a:spLocks noGrp="1"/>
          </p:cNvSpPr>
          <p:nvPr>
            <p:ph type="subTitle" idx="1"/>
          </p:nvPr>
        </p:nvSpPr>
        <p:spPr>
          <a:xfrm>
            <a:off x="719925" y="1186774"/>
            <a:ext cx="7704000" cy="2917174"/>
          </a:xfrm>
          <a:prstGeom prst="rect">
            <a:avLst/>
          </a:prstGeom>
        </p:spPr>
        <p:txBody>
          <a:bodyPr spcFirstLastPara="1" wrap="square" lIns="91425" tIns="91425" rIns="91425" bIns="91425" anchor="t" anchorCtr="0">
            <a:noAutofit/>
          </a:bodyPr>
          <a:lstStyle/>
          <a:p>
            <a:pPr marL="469900" indent="-342900" algn="l">
              <a:buFont typeface="+mj-lt"/>
              <a:buAutoNum type="arabicPeriod"/>
            </a:pPr>
            <a:r>
              <a:rPr lang="en-US" dirty="0"/>
              <a:t>page directive</a:t>
            </a:r>
          </a:p>
          <a:p>
            <a:pPr marL="469900" indent="-342900" algn="l">
              <a:buFont typeface="+mj-lt"/>
              <a:buAutoNum type="arabicPeriod"/>
            </a:pPr>
            <a:r>
              <a:rPr lang="en-US" dirty="0"/>
              <a:t>include </a:t>
            </a:r>
            <a:r>
              <a:rPr lang="en-US" dirty="0" smtClean="0"/>
              <a:t>directive</a:t>
            </a:r>
            <a:endParaRPr lang="vi-VN" dirty="0" smtClean="0"/>
          </a:p>
          <a:p>
            <a:pPr marL="927100" lvl="1" indent="-342900" algn="l">
              <a:buFont typeface="Arial" panose="020B0604020202020204" pitchFamily="34" charset="0"/>
              <a:buChar char="•"/>
            </a:pPr>
            <a:r>
              <a:rPr lang="vi-VN" sz="1400" dirty="0" smtClean="0"/>
              <a:t>Dùng include file jsp khác</a:t>
            </a:r>
            <a:endParaRPr lang="en-US" sz="1400" dirty="0"/>
          </a:p>
          <a:p>
            <a:pPr marL="469900" indent="-342900" algn="l">
              <a:buFont typeface="+mj-lt"/>
              <a:buAutoNum type="arabicPeriod"/>
            </a:pPr>
            <a:r>
              <a:rPr lang="en-US" dirty="0" err="1"/>
              <a:t>taglib</a:t>
            </a:r>
            <a:r>
              <a:rPr lang="en-US" dirty="0"/>
              <a:t> </a:t>
            </a:r>
            <a:r>
              <a:rPr lang="en-US" dirty="0" smtClean="0"/>
              <a:t>directive</a:t>
            </a:r>
            <a:endParaRPr lang="vi-VN" dirty="0" smtClean="0"/>
          </a:p>
          <a:p>
            <a:pPr marL="927100" lvl="1" indent="-342900" algn="l">
              <a:buFont typeface="Arial" panose="020B0604020202020204" pitchFamily="34" charset="0"/>
              <a:buChar char="•"/>
            </a:pPr>
            <a:r>
              <a:rPr lang="vi-VN" sz="1400" dirty="0" smtClean="0"/>
              <a:t>Dùng trong jstl</a:t>
            </a:r>
          </a:p>
          <a:p>
            <a:pPr marL="127000" indent="0" algn="l"/>
            <a:endParaRPr lang="vi-VN" dirty="0"/>
          </a:p>
          <a:p>
            <a:pPr marL="412750" indent="-285750" algn="l">
              <a:buFontTx/>
              <a:buChar char="-"/>
            </a:pPr>
            <a:r>
              <a:rPr lang="vi-VN" dirty="0" smtClean="0"/>
              <a:t>Syntax: </a:t>
            </a:r>
          </a:p>
          <a:p>
            <a:pPr marL="412750" indent="-285750" algn="l">
              <a:buFontTx/>
              <a:buChar char="-"/>
            </a:pPr>
            <a:endParaRPr dirty="0"/>
          </a:p>
        </p:txBody>
      </p:sp>
      <p:sp>
        <p:nvSpPr>
          <p:cNvPr id="420" name="Google Shape;420;p43"/>
          <p:cNvSpPr/>
          <p:nvPr/>
        </p:nvSpPr>
        <p:spPr>
          <a:xfrm rot="-810910">
            <a:off x="2484095" y="4353112"/>
            <a:ext cx="312471" cy="484139"/>
          </a:xfrm>
          <a:custGeom>
            <a:avLst/>
            <a:gdLst/>
            <a:ahLst/>
            <a:cxnLst/>
            <a:rect l="l" t="t" r="r" b="b"/>
            <a:pathLst>
              <a:path w="6852" h="10617" extrusionOk="0">
                <a:moveTo>
                  <a:pt x="3729" y="625"/>
                </a:moveTo>
                <a:lnTo>
                  <a:pt x="3729" y="1910"/>
                </a:lnTo>
                <a:lnTo>
                  <a:pt x="4050" y="1910"/>
                </a:lnTo>
                <a:cubicBezTo>
                  <a:pt x="4211" y="1910"/>
                  <a:pt x="4354" y="2052"/>
                  <a:pt x="4354" y="2231"/>
                </a:cubicBezTo>
                <a:lnTo>
                  <a:pt x="4354" y="3159"/>
                </a:lnTo>
                <a:lnTo>
                  <a:pt x="3729" y="3159"/>
                </a:lnTo>
                <a:lnTo>
                  <a:pt x="3729" y="3783"/>
                </a:lnTo>
                <a:lnTo>
                  <a:pt x="4354" y="3783"/>
                </a:lnTo>
                <a:lnTo>
                  <a:pt x="4354" y="5639"/>
                </a:lnTo>
                <a:lnTo>
                  <a:pt x="3729" y="5639"/>
                </a:lnTo>
                <a:lnTo>
                  <a:pt x="3729" y="6263"/>
                </a:lnTo>
                <a:lnTo>
                  <a:pt x="4354" y="6263"/>
                </a:lnTo>
                <a:lnTo>
                  <a:pt x="4354" y="9939"/>
                </a:lnTo>
                <a:cubicBezTo>
                  <a:pt x="3997" y="9814"/>
                  <a:pt x="3729" y="9475"/>
                  <a:pt x="3729" y="9065"/>
                </a:cubicBezTo>
                <a:lnTo>
                  <a:pt x="3729" y="6888"/>
                </a:lnTo>
                <a:lnTo>
                  <a:pt x="2801" y="6888"/>
                </a:lnTo>
                <a:cubicBezTo>
                  <a:pt x="2284" y="6888"/>
                  <a:pt x="1874" y="7316"/>
                  <a:pt x="1874" y="7816"/>
                </a:cubicBezTo>
                <a:lnTo>
                  <a:pt x="1874" y="8440"/>
                </a:lnTo>
                <a:cubicBezTo>
                  <a:pt x="1874" y="8850"/>
                  <a:pt x="1606" y="9189"/>
                  <a:pt x="1249" y="9332"/>
                </a:cubicBezTo>
                <a:lnTo>
                  <a:pt x="1249" y="7209"/>
                </a:lnTo>
                <a:cubicBezTo>
                  <a:pt x="1249" y="6691"/>
                  <a:pt x="1659" y="6263"/>
                  <a:pt x="2177" y="6263"/>
                </a:cubicBezTo>
                <a:lnTo>
                  <a:pt x="2498" y="6263"/>
                </a:lnTo>
                <a:lnTo>
                  <a:pt x="2498" y="5032"/>
                </a:lnTo>
                <a:lnTo>
                  <a:pt x="3729" y="5032"/>
                </a:lnTo>
                <a:lnTo>
                  <a:pt x="3729" y="4408"/>
                </a:lnTo>
                <a:lnTo>
                  <a:pt x="2498" y="4408"/>
                </a:lnTo>
                <a:lnTo>
                  <a:pt x="2498" y="3159"/>
                </a:lnTo>
                <a:lnTo>
                  <a:pt x="3105" y="3159"/>
                </a:lnTo>
                <a:lnTo>
                  <a:pt x="3105" y="2534"/>
                </a:lnTo>
                <a:lnTo>
                  <a:pt x="2498" y="2534"/>
                </a:lnTo>
                <a:lnTo>
                  <a:pt x="2498" y="2231"/>
                </a:lnTo>
                <a:cubicBezTo>
                  <a:pt x="2498" y="2052"/>
                  <a:pt x="2623" y="1910"/>
                  <a:pt x="2801" y="1910"/>
                </a:cubicBezTo>
                <a:lnTo>
                  <a:pt x="3105" y="1910"/>
                </a:lnTo>
                <a:lnTo>
                  <a:pt x="3105" y="625"/>
                </a:lnTo>
                <a:close/>
                <a:moveTo>
                  <a:pt x="2498" y="1"/>
                </a:moveTo>
                <a:lnTo>
                  <a:pt x="2498" y="1339"/>
                </a:lnTo>
                <a:cubicBezTo>
                  <a:pt x="2123" y="1481"/>
                  <a:pt x="1874" y="1820"/>
                  <a:pt x="1874" y="2231"/>
                </a:cubicBezTo>
                <a:lnTo>
                  <a:pt x="1874" y="2534"/>
                </a:lnTo>
                <a:lnTo>
                  <a:pt x="1552" y="2534"/>
                </a:lnTo>
                <a:cubicBezTo>
                  <a:pt x="1035" y="2534"/>
                  <a:pt x="625" y="2962"/>
                  <a:pt x="625" y="3462"/>
                </a:cubicBezTo>
                <a:lnTo>
                  <a:pt x="625" y="4086"/>
                </a:lnTo>
                <a:cubicBezTo>
                  <a:pt x="625" y="4265"/>
                  <a:pt x="482" y="4408"/>
                  <a:pt x="321" y="4408"/>
                </a:cubicBezTo>
                <a:lnTo>
                  <a:pt x="0" y="4408"/>
                </a:lnTo>
                <a:lnTo>
                  <a:pt x="0" y="5032"/>
                </a:lnTo>
                <a:lnTo>
                  <a:pt x="321" y="5032"/>
                </a:lnTo>
                <a:cubicBezTo>
                  <a:pt x="821" y="5032"/>
                  <a:pt x="1249" y="4604"/>
                  <a:pt x="1249" y="4086"/>
                </a:cubicBezTo>
                <a:lnTo>
                  <a:pt x="1249" y="3462"/>
                </a:lnTo>
                <a:cubicBezTo>
                  <a:pt x="1249" y="3301"/>
                  <a:pt x="1392" y="3159"/>
                  <a:pt x="1552" y="3159"/>
                </a:cubicBezTo>
                <a:lnTo>
                  <a:pt x="1874" y="3159"/>
                </a:lnTo>
                <a:lnTo>
                  <a:pt x="1874" y="5674"/>
                </a:lnTo>
                <a:cubicBezTo>
                  <a:pt x="1160" y="5817"/>
                  <a:pt x="625" y="6442"/>
                  <a:pt x="625" y="7209"/>
                </a:cubicBezTo>
                <a:lnTo>
                  <a:pt x="625" y="8137"/>
                </a:lnTo>
                <a:lnTo>
                  <a:pt x="0" y="8137"/>
                </a:lnTo>
                <a:lnTo>
                  <a:pt x="0" y="8761"/>
                </a:lnTo>
                <a:lnTo>
                  <a:pt x="625" y="8761"/>
                </a:lnTo>
                <a:lnTo>
                  <a:pt x="625" y="9992"/>
                </a:lnTo>
                <a:lnTo>
                  <a:pt x="928" y="9992"/>
                </a:lnTo>
                <a:cubicBezTo>
                  <a:pt x="1784" y="9992"/>
                  <a:pt x="2498" y="9297"/>
                  <a:pt x="2498" y="8440"/>
                </a:cubicBezTo>
                <a:lnTo>
                  <a:pt x="2498" y="7816"/>
                </a:lnTo>
                <a:cubicBezTo>
                  <a:pt x="2498" y="7655"/>
                  <a:pt x="2623" y="7512"/>
                  <a:pt x="2801" y="7512"/>
                </a:cubicBezTo>
                <a:lnTo>
                  <a:pt x="3105" y="7512"/>
                </a:lnTo>
                <a:lnTo>
                  <a:pt x="3105" y="9065"/>
                </a:lnTo>
                <a:cubicBezTo>
                  <a:pt x="3105" y="9921"/>
                  <a:pt x="3801" y="10617"/>
                  <a:pt x="4675" y="10617"/>
                </a:cubicBezTo>
                <a:lnTo>
                  <a:pt x="4978" y="10617"/>
                </a:lnTo>
                <a:lnTo>
                  <a:pt x="4978" y="6263"/>
                </a:lnTo>
                <a:lnTo>
                  <a:pt x="5282" y="6263"/>
                </a:lnTo>
                <a:cubicBezTo>
                  <a:pt x="5460" y="6263"/>
                  <a:pt x="5603" y="6406"/>
                  <a:pt x="5603" y="6584"/>
                </a:cubicBezTo>
                <a:lnTo>
                  <a:pt x="5603" y="7209"/>
                </a:lnTo>
                <a:cubicBezTo>
                  <a:pt x="5603" y="7709"/>
                  <a:pt x="6013" y="8137"/>
                  <a:pt x="6531" y="8137"/>
                </a:cubicBezTo>
                <a:lnTo>
                  <a:pt x="6852" y="8137"/>
                </a:lnTo>
                <a:lnTo>
                  <a:pt x="6852" y="7512"/>
                </a:lnTo>
                <a:lnTo>
                  <a:pt x="6531" y="7512"/>
                </a:lnTo>
                <a:cubicBezTo>
                  <a:pt x="6370" y="7512"/>
                  <a:pt x="6227" y="7370"/>
                  <a:pt x="6227" y="7209"/>
                </a:cubicBezTo>
                <a:lnTo>
                  <a:pt x="6227" y="6584"/>
                </a:lnTo>
                <a:cubicBezTo>
                  <a:pt x="6227" y="6067"/>
                  <a:pt x="5799" y="5639"/>
                  <a:pt x="5282" y="5639"/>
                </a:cubicBezTo>
                <a:lnTo>
                  <a:pt x="4978" y="5639"/>
                </a:lnTo>
                <a:lnTo>
                  <a:pt x="4978" y="3783"/>
                </a:lnTo>
                <a:lnTo>
                  <a:pt x="5282" y="3783"/>
                </a:lnTo>
                <a:cubicBezTo>
                  <a:pt x="5460" y="3783"/>
                  <a:pt x="5603" y="3926"/>
                  <a:pt x="5603" y="4086"/>
                </a:cubicBezTo>
                <a:lnTo>
                  <a:pt x="5603" y="5032"/>
                </a:lnTo>
                <a:lnTo>
                  <a:pt x="6227" y="5032"/>
                </a:lnTo>
                <a:lnTo>
                  <a:pt x="6227" y="4086"/>
                </a:lnTo>
                <a:cubicBezTo>
                  <a:pt x="6227" y="3569"/>
                  <a:pt x="5799" y="3159"/>
                  <a:pt x="5282" y="3159"/>
                </a:cubicBezTo>
                <a:lnTo>
                  <a:pt x="4978" y="3159"/>
                </a:lnTo>
                <a:lnTo>
                  <a:pt x="4978" y="2231"/>
                </a:lnTo>
                <a:cubicBezTo>
                  <a:pt x="4978" y="1820"/>
                  <a:pt x="4711" y="1481"/>
                  <a:pt x="4354" y="1339"/>
                </a:cubicBezTo>
                <a:lnTo>
                  <a:pt x="4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rot="892364">
            <a:off x="6145799" y="4521639"/>
            <a:ext cx="434549" cy="484139"/>
          </a:xfrm>
          <a:custGeom>
            <a:avLst/>
            <a:gdLst/>
            <a:ahLst/>
            <a:cxnLst/>
            <a:rect l="l" t="t" r="r" b="b"/>
            <a:pathLst>
              <a:path w="9529" h="10617" extrusionOk="0">
                <a:moveTo>
                  <a:pt x="8672" y="1249"/>
                </a:moveTo>
                <a:cubicBezTo>
                  <a:pt x="8422" y="1624"/>
                  <a:pt x="8011" y="1856"/>
                  <a:pt x="7548" y="1856"/>
                </a:cubicBezTo>
                <a:lnTo>
                  <a:pt x="7119" y="1856"/>
                </a:lnTo>
                <a:cubicBezTo>
                  <a:pt x="7351" y="1481"/>
                  <a:pt x="7762" y="1249"/>
                  <a:pt x="8243" y="1249"/>
                </a:cubicBezTo>
                <a:close/>
                <a:moveTo>
                  <a:pt x="946" y="4354"/>
                </a:moveTo>
                <a:cubicBezTo>
                  <a:pt x="1838" y="4354"/>
                  <a:pt x="2641" y="4836"/>
                  <a:pt x="3051" y="5603"/>
                </a:cubicBezTo>
                <a:lnTo>
                  <a:pt x="3016" y="5603"/>
                </a:lnTo>
                <a:cubicBezTo>
                  <a:pt x="2123" y="5603"/>
                  <a:pt x="1320" y="5103"/>
                  <a:pt x="892" y="4354"/>
                </a:cubicBezTo>
                <a:close/>
                <a:moveTo>
                  <a:pt x="3069" y="6209"/>
                </a:moveTo>
                <a:cubicBezTo>
                  <a:pt x="2837" y="6602"/>
                  <a:pt x="2409" y="6834"/>
                  <a:pt x="1945" y="6834"/>
                </a:cubicBezTo>
                <a:lnTo>
                  <a:pt x="1517" y="6834"/>
                </a:lnTo>
                <a:cubicBezTo>
                  <a:pt x="1749" y="6459"/>
                  <a:pt x="2177" y="6209"/>
                  <a:pt x="2641" y="6209"/>
                </a:cubicBezTo>
                <a:close/>
                <a:moveTo>
                  <a:pt x="8029" y="6834"/>
                </a:moveTo>
                <a:cubicBezTo>
                  <a:pt x="7619" y="7601"/>
                  <a:pt x="6816" y="8083"/>
                  <a:pt x="5924" y="8083"/>
                </a:cubicBezTo>
                <a:lnTo>
                  <a:pt x="5870" y="8083"/>
                </a:lnTo>
                <a:cubicBezTo>
                  <a:pt x="6299" y="7334"/>
                  <a:pt x="7101" y="6834"/>
                  <a:pt x="7994" y="6834"/>
                </a:cubicBezTo>
                <a:close/>
                <a:moveTo>
                  <a:pt x="6299" y="8707"/>
                </a:moveTo>
                <a:cubicBezTo>
                  <a:pt x="6762" y="8707"/>
                  <a:pt x="7191" y="8957"/>
                  <a:pt x="7423" y="9332"/>
                </a:cubicBezTo>
                <a:lnTo>
                  <a:pt x="6994" y="9332"/>
                </a:lnTo>
                <a:cubicBezTo>
                  <a:pt x="6531" y="9332"/>
                  <a:pt x="6102" y="9082"/>
                  <a:pt x="5870" y="8707"/>
                </a:cubicBezTo>
                <a:close/>
                <a:moveTo>
                  <a:pt x="4514" y="625"/>
                </a:moveTo>
                <a:cubicBezTo>
                  <a:pt x="5139" y="4532"/>
                  <a:pt x="5085" y="7994"/>
                  <a:pt x="5085" y="8083"/>
                </a:cubicBezTo>
                <a:lnTo>
                  <a:pt x="4479" y="8083"/>
                </a:lnTo>
                <a:lnTo>
                  <a:pt x="4479" y="8707"/>
                </a:lnTo>
                <a:lnTo>
                  <a:pt x="5085" y="8707"/>
                </a:lnTo>
                <a:lnTo>
                  <a:pt x="5085" y="9992"/>
                </a:lnTo>
                <a:lnTo>
                  <a:pt x="3854" y="9992"/>
                </a:lnTo>
                <a:cubicBezTo>
                  <a:pt x="3854" y="8172"/>
                  <a:pt x="3836" y="7512"/>
                  <a:pt x="3872" y="6209"/>
                </a:cubicBezTo>
                <a:lnTo>
                  <a:pt x="4479" y="6209"/>
                </a:lnTo>
                <a:lnTo>
                  <a:pt x="4479" y="5603"/>
                </a:lnTo>
                <a:lnTo>
                  <a:pt x="3908" y="5603"/>
                </a:lnTo>
                <a:cubicBezTo>
                  <a:pt x="3997" y="3926"/>
                  <a:pt x="4157" y="2266"/>
                  <a:pt x="4425" y="625"/>
                </a:cubicBezTo>
                <a:close/>
                <a:moveTo>
                  <a:pt x="3890" y="0"/>
                </a:moveTo>
                <a:lnTo>
                  <a:pt x="3854" y="250"/>
                </a:lnTo>
                <a:cubicBezTo>
                  <a:pt x="3783" y="696"/>
                  <a:pt x="3711" y="1124"/>
                  <a:pt x="3658" y="1553"/>
                </a:cubicBezTo>
                <a:cubicBezTo>
                  <a:pt x="3140" y="660"/>
                  <a:pt x="2569" y="161"/>
                  <a:pt x="2516" y="89"/>
                </a:cubicBezTo>
                <a:lnTo>
                  <a:pt x="2070" y="536"/>
                </a:lnTo>
                <a:cubicBezTo>
                  <a:pt x="2123" y="589"/>
                  <a:pt x="3016" y="1356"/>
                  <a:pt x="3515" y="2730"/>
                </a:cubicBezTo>
                <a:cubicBezTo>
                  <a:pt x="3426" y="3444"/>
                  <a:pt x="3372" y="4158"/>
                  <a:pt x="3319" y="4871"/>
                </a:cubicBezTo>
                <a:cubicBezTo>
                  <a:pt x="2748" y="4158"/>
                  <a:pt x="1891" y="3729"/>
                  <a:pt x="946" y="3729"/>
                </a:cubicBezTo>
                <a:lnTo>
                  <a:pt x="0" y="3729"/>
                </a:lnTo>
                <a:lnTo>
                  <a:pt x="125" y="4140"/>
                </a:lnTo>
                <a:cubicBezTo>
                  <a:pt x="393" y="4907"/>
                  <a:pt x="928" y="5531"/>
                  <a:pt x="1624" y="5888"/>
                </a:cubicBezTo>
                <a:cubicBezTo>
                  <a:pt x="1196" y="6138"/>
                  <a:pt x="874" y="6566"/>
                  <a:pt x="750" y="7084"/>
                </a:cubicBezTo>
                <a:lnTo>
                  <a:pt x="642" y="7458"/>
                </a:lnTo>
                <a:lnTo>
                  <a:pt x="1945" y="7458"/>
                </a:lnTo>
                <a:cubicBezTo>
                  <a:pt x="2427" y="7458"/>
                  <a:pt x="2891" y="7280"/>
                  <a:pt x="3230" y="6977"/>
                </a:cubicBezTo>
                <a:lnTo>
                  <a:pt x="3230" y="6977"/>
                </a:lnTo>
                <a:cubicBezTo>
                  <a:pt x="3212" y="7655"/>
                  <a:pt x="3230" y="8029"/>
                  <a:pt x="3230" y="8779"/>
                </a:cubicBezTo>
                <a:cubicBezTo>
                  <a:pt x="2837" y="8368"/>
                  <a:pt x="2284" y="8119"/>
                  <a:pt x="1659" y="8119"/>
                </a:cubicBezTo>
                <a:lnTo>
                  <a:pt x="1356" y="8119"/>
                </a:lnTo>
                <a:lnTo>
                  <a:pt x="1356" y="8743"/>
                </a:lnTo>
                <a:lnTo>
                  <a:pt x="1677" y="8743"/>
                </a:lnTo>
                <a:cubicBezTo>
                  <a:pt x="2534" y="8743"/>
                  <a:pt x="3230" y="9439"/>
                  <a:pt x="3230" y="10295"/>
                </a:cubicBezTo>
                <a:lnTo>
                  <a:pt x="3230" y="10617"/>
                </a:lnTo>
                <a:lnTo>
                  <a:pt x="5710" y="10617"/>
                </a:lnTo>
                <a:lnTo>
                  <a:pt x="5710" y="9475"/>
                </a:lnTo>
                <a:cubicBezTo>
                  <a:pt x="6067" y="9778"/>
                  <a:pt x="6513" y="9956"/>
                  <a:pt x="6994" y="9956"/>
                </a:cubicBezTo>
                <a:lnTo>
                  <a:pt x="8297" y="9956"/>
                </a:lnTo>
                <a:lnTo>
                  <a:pt x="8190" y="9564"/>
                </a:lnTo>
                <a:cubicBezTo>
                  <a:pt x="8065" y="9046"/>
                  <a:pt x="7744" y="8636"/>
                  <a:pt x="7316" y="8368"/>
                </a:cubicBezTo>
                <a:cubicBezTo>
                  <a:pt x="8011" y="8012"/>
                  <a:pt x="8547" y="7405"/>
                  <a:pt x="8814" y="6620"/>
                </a:cubicBezTo>
                <a:lnTo>
                  <a:pt x="8939" y="6209"/>
                </a:lnTo>
                <a:lnTo>
                  <a:pt x="7994" y="6209"/>
                </a:lnTo>
                <a:cubicBezTo>
                  <a:pt x="7101" y="6209"/>
                  <a:pt x="6281" y="6602"/>
                  <a:pt x="5710" y="7244"/>
                </a:cubicBezTo>
                <a:cubicBezTo>
                  <a:pt x="5692" y="6102"/>
                  <a:pt x="5638" y="4925"/>
                  <a:pt x="5531" y="3765"/>
                </a:cubicBezTo>
                <a:cubicBezTo>
                  <a:pt x="5870" y="3283"/>
                  <a:pt x="6281" y="2855"/>
                  <a:pt x="6745" y="2480"/>
                </a:cubicBezTo>
                <a:lnTo>
                  <a:pt x="7548" y="2480"/>
                </a:lnTo>
                <a:cubicBezTo>
                  <a:pt x="8440" y="2480"/>
                  <a:pt x="9225" y="1874"/>
                  <a:pt x="9439" y="999"/>
                </a:cubicBezTo>
                <a:lnTo>
                  <a:pt x="9528" y="625"/>
                </a:lnTo>
                <a:lnTo>
                  <a:pt x="8243" y="625"/>
                </a:lnTo>
                <a:cubicBezTo>
                  <a:pt x="7387" y="625"/>
                  <a:pt x="6620" y="1178"/>
                  <a:pt x="6370" y="1999"/>
                </a:cubicBezTo>
                <a:cubicBezTo>
                  <a:pt x="6031" y="2248"/>
                  <a:pt x="5728" y="2552"/>
                  <a:pt x="5442" y="2873"/>
                </a:cubicBezTo>
                <a:cubicBezTo>
                  <a:pt x="5353" y="1981"/>
                  <a:pt x="5228" y="1106"/>
                  <a:pt x="5085" y="250"/>
                </a:cubicBezTo>
                <a:lnTo>
                  <a:pt x="50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2631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idx="4"/>
          </p:nvPr>
        </p:nvSpPr>
        <p:spPr>
          <a:xfrm>
            <a:off x="719925" y="176006"/>
            <a:ext cx="7704000" cy="657900"/>
          </a:xfrm>
          <a:prstGeom prst="rect">
            <a:avLst/>
          </a:prstGeom>
        </p:spPr>
        <p:txBody>
          <a:bodyPr spcFirstLastPara="1" wrap="square" lIns="91425" tIns="91425" rIns="91425" bIns="91425" anchor="ctr" anchorCtr="0">
            <a:noAutofit/>
          </a:bodyPr>
          <a:lstStyle/>
          <a:p>
            <a:r>
              <a:rPr lang="vi-VN" sz="2800" b="1" dirty="0" smtClean="0"/>
              <a:t>JSP PAGE DIRECTIVE</a:t>
            </a:r>
            <a:endParaRPr sz="2800" b="1" dirty="0"/>
          </a:p>
        </p:txBody>
      </p:sp>
      <p:sp>
        <p:nvSpPr>
          <p:cNvPr id="417" name="Google Shape;417;p43"/>
          <p:cNvSpPr txBox="1">
            <a:spLocks noGrp="1"/>
          </p:cNvSpPr>
          <p:nvPr>
            <p:ph type="subTitle" idx="1"/>
          </p:nvPr>
        </p:nvSpPr>
        <p:spPr>
          <a:xfrm>
            <a:off x="719925" y="833906"/>
            <a:ext cx="3657522" cy="3270042"/>
          </a:xfrm>
          <a:prstGeom prst="rect">
            <a:avLst/>
          </a:prstGeom>
        </p:spPr>
        <p:txBody>
          <a:bodyPr spcFirstLastPara="1" wrap="square" lIns="91425" tIns="91425" rIns="91425" bIns="91425" anchor="t" anchorCtr="0">
            <a:noAutofit/>
          </a:bodyPr>
          <a:lstStyle/>
          <a:p>
            <a:pPr marL="127000" indent="0" algn="l"/>
            <a:r>
              <a:rPr lang="vi-VN" b="1" dirty="0"/>
              <a:t>JSP PAGE </a:t>
            </a:r>
            <a:r>
              <a:rPr lang="en-US" dirty="0" err="1" smtClean="0"/>
              <a:t>xác</a:t>
            </a:r>
            <a:r>
              <a:rPr lang="en-US" dirty="0" smtClean="0"/>
              <a:t> </a:t>
            </a:r>
            <a:r>
              <a:rPr lang="en-US" dirty="0" err="1"/>
              <a:t>định</a:t>
            </a:r>
            <a:r>
              <a:rPr lang="en-US" dirty="0"/>
              <a:t> </a:t>
            </a:r>
            <a:r>
              <a:rPr lang="en-US" dirty="0" err="1"/>
              <a:t>các</a:t>
            </a:r>
            <a:r>
              <a:rPr lang="en-US" dirty="0"/>
              <a:t> </a:t>
            </a:r>
            <a:r>
              <a:rPr lang="en-US" dirty="0" err="1"/>
              <a:t>thuộc</a:t>
            </a:r>
            <a:r>
              <a:rPr lang="en-US" dirty="0"/>
              <a:t> </a:t>
            </a:r>
            <a:r>
              <a:rPr lang="en-US" dirty="0" err="1" smtClean="0"/>
              <a:t>tính</a:t>
            </a:r>
            <a:r>
              <a:rPr lang="en-US" dirty="0" smtClean="0"/>
              <a:t> </a:t>
            </a:r>
            <a:r>
              <a:rPr lang="en-US" dirty="0" err="1"/>
              <a:t>áp</a:t>
            </a:r>
            <a:r>
              <a:rPr lang="en-US" dirty="0"/>
              <a:t> </a:t>
            </a:r>
            <a:r>
              <a:rPr lang="en-US" dirty="0" err="1"/>
              <a:t>dụng</a:t>
            </a:r>
            <a:r>
              <a:rPr lang="en-US" dirty="0"/>
              <a:t> </a:t>
            </a:r>
            <a:r>
              <a:rPr lang="en-US" dirty="0" err="1"/>
              <a:t>cho</a:t>
            </a:r>
            <a:r>
              <a:rPr lang="en-US" dirty="0"/>
              <a:t> </a:t>
            </a:r>
            <a:r>
              <a:rPr lang="en-US" dirty="0" err="1"/>
              <a:t>toàn</a:t>
            </a:r>
            <a:r>
              <a:rPr lang="en-US" dirty="0"/>
              <a:t> </a:t>
            </a:r>
            <a:r>
              <a:rPr lang="en-US" dirty="0" err="1"/>
              <a:t>bộ</a:t>
            </a:r>
            <a:r>
              <a:rPr lang="en-US" dirty="0"/>
              <a:t> </a:t>
            </a:r>
            <a:r>
              <a:rPr lang="en-US" dirty="0" err="1"/>
              <a:t>trang</a:t>
            </a:r>
            <a:r>
              <a:rPr lang="en-US" dirty="0"/>
              <a:t> JSP</a:t>
            </a:r>
            <a:r>
              <a:rPr lang="en-US" dirty="0" smtClean="0"/>
              <a:t>.</a:t>
            </a:r>
            <a:endParaRPr lang="vi-VN" dirty="0" smtClean="0"/>
          </a:p>
          <a:p>
            <a:pPr marL="127000" indent="0" algn="l"/>
            <a:endParaRPr dirty="0"/>
          </a:p>
        </p:txBody>
      </p:sp>
      <p:sp>
        <p:nvSpPr>
          <p:cNvPr id="420" name="Google Shape;420;p43"/>
          <p:cNvSpPr/>
          <p:nvPr/>
        </p:nvSpPr>
        <p:spPr>
          <a:xfrm rot="-810910">
            <a:off x="2484095" y="4353112"/>
            <a:ext cx="312471" cy="484139"/>
          </a:xfrm>
          <a:custGeom>
            <a:avLst/>
            <a:gdLst/>
            <a:ahLst/>
            <a:cxnLst/>
            <a:rect l="l" t="t" r="r" b="b"/>
            <a:pathLst>
              <a:path w="6852" h="10617" extrusionOk="0">
                <a:moveTo>
                  <a:pt x="3729" y="625"/>
                </a:moveTo>
                <a:lnTo>
                  <a:pt x="3729" y="1910"/>
                </a:lnTo>
                <a:lnTo>
                  <a:pt x="4050" y="1910"/>
                </a:lnTo>
                <a:cubicBezTo>
                  <a:pt x="4211" y="1910"/>
                  <a:pt x="4354" y="2052"/>
                  <a:pt x="4354" y="2231"/>
                </a:cubicBezTo>
                <a:lnTo>
                  <a:pt x="4354" y="3159"/>
                </a:lnTo>
                <a:lnTo>
                  <a:pt x="3729" y="3159"/>
                </a:lnTo>
                <a:lnTo>
                  <a:pt x="3729" y="3783"/>
                </a:lnTo>
                <a:lnTo>
                  <a:pt x="4354" y="3783"/>
                </a:lnTo>
                <a:lnTo>
                  <a:pt x="4354" y="5639"/>
                </a:lnTo>
                <a:lnTo>
                  <a:pt x="3729" y="5639"/>
                </a:lnTo>
                <a:lnTo>
                  <a:pt x="3729" y="6263"/>
                </a:lnTo>
                <a:lnTo>
                  <a:pt x="4354" y="6263"/>
                </a:lnTo>
                <a:lnTo>
                  <a:pt x="4354" y="9939"/>
                </a:lnTo>
                <a:cubicBezTo>
                  <a:pt x="3997" y="9814"/>
                  <a:pt x="3729" y="9475"/>
                  <a:pt x="3729" y="9065"/>
                </a:cubicBezTo>
                <a:lnTo>
                  <a:pt x="3729" y="6888"/>
                </a:lnTo>
                <a:lnTo>
                  <a:pt x="2801" y="6888"/>
                </a:lnTo>
                <a:cubicBezTo>
                  <a:pt x="2284" y="6888"/>
                  <a:pt x="1874" y="7316"/>
                  <a:pt x="1874" y="7816"/>
                </a:cubicBezTo>
                <a:lnTo>
                  <a:pt x="1874" y="8440"/>
                </a:lnTo>
                <a:cubicBezTo>
                  <a:pt x="1874" y="8850"/>
                  <a:pt x="1606" y="9189"/>
                  <a:pt x="1249" y="9332"/>
                </a:cubicBezTo>
                <a:lnTo>
                  <a:pt x="1249" y="7209"/>
                </a:lnTo>
                <a:cubicBezTo>
                  <a:pt x="1249" y="6691"/>
                  <a:pt x="1659" y="6263"/>
                  <a:pt x="2177" y="6263"/>
                </a:cubicBezTo>
                <a:lnTo>
                  <a:pt x="2498" y="6263"/>
                </a:lnTo>
                <a:lnTo>
                  <a:pt x="2498" y="5032"/>
                </a:lnTo>
                <a:lnTo>
                  <a:pt x="3729" y="5032"/>
                </a:lnTo>
                <a:lnTo>
                  <a:pt x="3729" y="4408"/>
                </a:lnTo>
                <a:lnTo>
                  <a:pt x="2498" y="4408"/>
                </a:lnTo>
                <a:lnTo>
                  <a:pt x="2498" y="3159"/>
                </a:lnTo>
                <a:lnTo>
                  <a:pt x="3105" y="3159"/>
                </a:lnTo>
                <a:lnTo>
                  <a:pt x="3105" y="2534"/>
                </a:lnTo>
                <a:lnTo>
                  <a:pt x="2498" y="2534"/>
                </a:lnTo>
                <a:lnTo>
                  <a:pt x="2498" y="2231"/>
                </a:lnTo>
                <a:cubicBezTo>
                  <a:pt x="2498" y="2052"/>
                  <a:pt x="2623" y="1910"/>
                  <a:pt x="2801" y="1910"/>
                </a:cubicBezTo>
                <a:lnTo>
                  <a:pt x="3105" y="1910"/>
                </a:lnTo>
                <a:lnTo>
                  <a:pt x="3105" y="625"/>
                </a:lnTo>
                <a:close/>
                <a:moveTo>
                  <a:pt x="2498" y="1"/>
                </a:moveTo>
                <a:lnTo>
                  <a:pt x="2498" y="1339"/>
                </a:lnTo>
                <a:cubicBezTo>
                  <a:pt x="2123" y="1481"/>
                  <a:pt x="1874" y="1820"/>
                  <a:pt x="1874" y="2231"/>
                </a:cubicBezTo>
                <a:lnTo>
                  <a:pt x="1874" y="2534"/>
                </a:lnTo>
                <a:lnTo>
                  <a:pt x="1552" y="2534"/>
                </a:lnTo>
                <a:cubicBezTo>
                  <a:pt x="1035" y="2534"/>
                  <a:pt x="625" y="2962"/>
                  <a:pt x="625" y="3462"/>
                </a:cubicBezTo>
                <a:lnTo>
                  <a:pt x="625" y="4086"/>
                </a:lnTo>
                <a:cubicBezTo>
                  <a:pt x="625" y="4265"/>
                  <a:pt x="482" y="4408"/>
                  <a:pt x="321" y="4408"/>
                </a:cubicBezTo>
                <a:lnTo>
                  <a:pt x="0" y="4408"/>
                </a:lnTo>
                <a:lnTo>
                  <a:pt x="0" y="5032"/>
                </a:lnTo>
                <a:lnTo>
                  <a:pt x="321" y="5032"/>
                </a:lnTo>
                <a:cubicBezTo>
                  <a:pt x="821" y="5032"/>
                  <a:pt x="1249" y="4604"/>
                  <a:pt x="1249" y="4086"/>
                </a:cubicBezTo>
                <a:lnTo>
                  <a:pt x="1249" y="3462"/>
                </a:lnTo>
                <a:cubicBezTo>
                  <a:pt x="1249" y="3301"/>
                  <a:pt x="1392" y="3159"/>
                  <a:pt x="1552" y="3159"/>
                </a:cubicBezTo>
                <a:lnTo>
                  <a:pt x="1874" y="3159"/>
                </a:lnTo>
                <a:lnTo>
                  <a:pt x="1874" y="5674"/>
                </a:lnTo>
                <a:cubicBezTo>
                  <a:pt x="1160" y="5817"/>
                  <a:pt x="625" y="6442"/>
                  <a:pt x="625" y="7209"/>
                </a:cubicBezTo>
                <a:lnTo>
                  <a:pt x="625" y="8137"/>
                </a:lnTo>
                <a:lnTo>
                  <a:pt x="0" y="8137"/>
                </a:lnTo>
                <a:lnTo>
                  <a:pt x="0" y="8761"/>
                </a:lnTo>
                <a:lnTo>
                  <a:pt x="625" y="8761"/>
                </a:lnTo>
                <a:lnTo>
                  <a:pt x="625" y="9992"/>
                </a:lnTo>
                <a:lnTo>
                  <a:pt x="928" y="9992"/>
                </a:lnTo>
                <a:cubicBezTo>
                  <a:pt x="1784" y="9992"/>
                  <a:pt x="2498" y="9297"/>
                  <a:pt x="2498" y="8440"/>
                </a:cubicBezTo>
                <a:lnTo>
                  <a:pt x="2498" y="7816"/>
                </a:lnTo>
                <a:cubicBezTo>
                  <a:pt x="2498" y="7655"/>
                  <a:pt x="2623" y="7512"/>
                  <a:pt x="2801" y="7512"/>
                </a:cubicBezTo>
                <a:lnTo>
                  <a:pt x="3105" y="7512"/>
                </a:lnTo>
                <a:lnTo>
                  <a:pt x="3105" y="9065"/>
                </a:lnTo>
                <a:cubicBezTo>
                  <a:pt x="3105" y="9921"/>
                  <a:pt x="3801" y="10617"/>
                  <a:pt x="4675" y="10617"/>
                </a:cubicBezTo>
                <a:lnTo>
                  <a:pt x="4978" y="10617"/>
                </a:lnTo>
                <a:lnTo>
                  <a:pt x="4978" y="6263"/>
                </a:lnTo>
                <a:lnTo>
                  <a:pt x="5282" y="6263"/>
                </a:lnTo>
                <a:cubicBezTo>
                  <a:pt x="5460" y="6263"/>
                  <a:pt x="5603" y="6406"/>
                  <a:pt x="5603" y="6584"/>
                </a:cubicBezTo>
                <a:lnTo>
                  <a:pt x="5603" y="7209"/>
                </a:lnTo>
                <a:cubicBezTo>
                  <a:pt x="5603" y="7709"/>
                  <a:pt x="6013" y="8137"/>
                  <a:pt x="6531" y="8137"/>
                </a:cubicBezTo>
                <a:lnTo>
                  <a:pt x="6852" y="8137"/>
                </a:lnTo>
                <a:lnTo>
                  <a:pt x="6852" y="7512"/>
                </a:lnTo>
                <a:lnTo>
                  <a:pt x="6531" y="7512"/>
                </a:lnTo>
                <a:cubicBezTo>
                  <a:pt x="6370" y="7512"/>
                  <a:pt x="6227" y="7370"/>
                  <a:pt x="6227" y="7209"/>
                </a:cubicBezTo>
                <a:lnTo>
                  <a:pt x="6227" y="6584"/>
                </a:lnTo>
                <a:cubicBezTo>
                  <a:pt x="6227" y="6067"/>
                  <a:pt x="5799" y="5639"/>
                  <a:pt x="5282" y="5639"/>
                </a:cubicBezTo>
                <a:lnTo>
                  <a:pt x="4978" y="5639"/>
                </a:lnTo>
                <a:lnTo>
                  <a:pt x="4978" y="3783"/>
                </a:lnTo>
                <a:lnTo>
                  <a:pt x="5282" y="3783"/>
                </a:lnTo>
                <a:cubicBezTo>
                  <a:pt x="5460" y="3783"/>
                  <a:pt x="5603" y="3926"/>
                  <a:pt x="5603" y="4086"/>
                </a:cubicBezTo>
                <a:lnTo>
                  <a:pt x="5603" y="5032"/>
                </a:lnTo>
                <a:lnTo>
                  <a:pt x="6227" y="5032"/>
                </a:lnTo>
                <a:lnTo>
                  <a:pt x="6227" y="4086"/>
                </a:lnTo>
                <a:cubicBezTo>
                  <a:pt x="6227" y="3569"/>
                  <a:pt x="5799" y="3159"/>
                  <a:pt x="5282" y="3159"/>
                </a:cubicBezTo>
                <a:lnTo>
                  <a:pt x="4978" y="3159"/>
                </a:lnTo>
                <a:lnTo>
                  <a:pt x="4978" y="2231"/>
                </a:lnTo>
                <a:cubicBezTo>
                  <a:pt x="4978" y="1820"/>
                  <a:pt x="4711" y="1481"/>
                  <a:pt x="4354" y="1339"/>
                </a:cubicBezTo>
                <a:lnTo>
                  <a:pt x="4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stretch>
            <a:fillRect/>
          </a:stretch>
        </p:blipFill>
        <p:spPr>
          <a:xfrm>
            <a:off x="4664827" y="778958"/>
            <a:ext cx="2667372" cy="4088103"/>
          </a:xfrm>
          <a:prstGeom prst="rect">
            <a:avLst/>
          </a:prstGeom>
        </p:spPr>
      </p:pic>
    </p:spTree>
    <p:extLst>
      <p:ext uri="{BB962C8B-B14F-4D97-AF65-F5344CB8AC3E}">
        <p14:creationId xmlns:p14="http://schemas.microsoft.com/office/powerpoint/2010/main" val="329771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idx="4"/>
          </p:nvPr>
        </p:nvSpPr>
        <p:spPr>
          <a:xfrm>
            <a:off x="719925" y="176006"/>
            <a:ext cx="7704000" cy="657900"/>
          </a:xfrm>
          <a:prstGeom prst="rect">
            <a:avLst/>
          </a:prstGeom>
        </p:spPr>
        <p:txBody>
          <a:bodyPr spcFirstLastPara="1" wrap="square" lIns="91425" tIns="91425" rIns="91425" bIns="91425" anchor="ctr" anchorCtr="0">
            <a:noAutofit/>
          </a:bodyPr>
          <a:lstStyle/>
          <a:p>
            <a:r>
              <a:rPr lang="vi-VN" b="1" dirty="0" smtClean="0"/>
              <a:t>4. </a:t>
            </a:r>
            <a:r>
              <a:rPr lang="en-US" b="1" dirty="0"/>
              <a:t>Expression Language (EL) in </a:t>
            </a:r>
            <a:r>
              <a:rPr lang="en-US" b="1" dirty="0" smtClean="0"/>
              <a:t>JSP</a:t>
            </a:r>
            <a:endParaRPr b="1" dirty="0"/>
          </a:p>
        </p:txBody>
      </p:sp>
      <p:sp>
        <p:nvSpPr>
          <p:cNvPr id="417" name="Google Shape;417;p43"/>
          <p:cNvSpPr txBox="1">
            <a:spLocks noGrp="1"/>
          </p:cNvSpPr>
          <p:nvPr>
            <p:ph type="subTitle" idx="1"/>
          </p:nvPr>
        </p:nvSpPr>
        <p:spPr>
          <a:xfrm>
            <a:off x="719925" y="1186774"/>
            <a:ext cx="7704000" cy="2917174"/>
          </a:xfrm>
          <a:prstGeom prst="rect">
            <a:avLst/>
          </a:prstGeom>
        </p:spPr>
        <p:txBody>
          <a:bodyPr spcFirstLastPara="1" wrap="square" lIns="91425" tIns="91425" rIns="91425" bIns="91425" anchor="t" anchorCtr="0">
            <a:noAutofit/>
          </a:bodyPr>
          <a:lstStyle/>
          <a:p>
            <a:pPr marL="412750" indent="-285750" algn="l">
              <a:buFontTx/>
              <a:buChar char="-"/>
            </a:pPr>
            <a:r>
              <a:rPr lang="vi-VN" dirty="0"/>
              <a:t>Ngôn ngữ Biểu thức (EL) đơn giản hóa khả năng truy cập dữ liệu được lưu trữ trong thành phần Java Bean và các đối tượng khác như yêu cầu, phiên, ứng dụng, v.v</a:t>
            </a:r>
            <a:r>
              <a:rPr lang="vi-VN" dirty="0" smtClean="0"/>
              <a:t>.</a:t>
            </a:r>
          </a:p>
          <a:p>
            <a:pPr marL="412750" indent="-285750" algn="l">
              <a:buFontTx/>
              <a:buChar char="-"/>
            </a:pPr>
            <a:r>
              <a:rPr lang="vi-VN" dirty="0" smtClean="0"/>
              <a:t> </a:t>
            </a:r>
            <a:r>
              <a:rPr lang="vi-VN" dirty="0"/>
              <a:t>Có nhiều đối tượng, toán tử và từ dành riêng ngầm trong EL</a:t>
            </a:r>
            <a:r>
              <a:rPr lang="vi-VN" dirty="0" smtClean="0"/>
              <a:t>.</a:t>
            </a:r>
          </a:p>
          <a:p>
            <a:pPr marL="412750" indent="-285750" algn="l">
              <a:buFontTx/>
              <a:buChar char="-"/>
            </a:pPr>
            <a:r>
              <a:rPr lang="vi-VN" dirty="0" smtClean="0"/>
              <a:t> </a:t>
            </a:r>
            <a:r>
              <a:rPr lang="vi-VN" dirty="0"/>
              <a:t>Đây là tính năng mới được bổ sung trong phiên bản công nghệ JSP </a:t>
            </a:r>
            <a:r>
              <a:rPr lang="vi-VN" dirty="0" smtClean="0"/>
              <a:t>2.0.</a:t>
            </a:r>
          </a:p>
          <a:p>
            <a:pPr marL="412750" indent="-285750" algn="l">
              <a:buFontTx/>
              <a:buChar char="-"/>
            </a:pPr>
            <a:r>
              <a:rPr lang="en-US" dirty="0" smtClean="0"/>
              <a:t>Syntax </a:t>
            </a:r>
            <a:r>
              <a:rPr lang="en-US" dirty="0"/>
              <a:t>for Expression Language (EL</a:t>
            </a:r>
            <a:r>
              <a:rPr lang="en-US" dirty="0" smtClean="0"/>
              <a:t>)</a:t>
            </a:r>
            <a:r>
              <a:rPr lang="vi-VN" dirty="0" smtClean="0"/>
              <a:t>:</a:t>
            </a:r>
          </a:p>
          <a:p>
            <a:pPr marL="584200" lvl="1" indent="0" algn="l"/>
            <a:r>
              <a:rPr lang="en-US" dirty="0">
                <a:solidFill>
                  <a:schemeClr val="tx1"/>
                </a:solidFill>
              </a:rPr>
              <a:t>${ expression }  </a:t>
            </a:r>
            <a:endParaRPr lang="vi-VN" dirty="0" smtClean="0">
              <a:solidFill>
                <a:schemeClr val="tx1"/>
              </a:solidFill>
            </a:endParaRPr>
          </a:p>
        </p:txBody>
      </p:sp>
      <p:sp>
        <p:nvSpPr>
          <p:cNvPr id="420" name="Google Shape;420;p43"/>
          <p:cNvSpPr/>
          <p:nvPr/>
        </p:nvSpPr>
        <p:spPr>
          <a:xfrm rot="-810910">
            <a:off x="2484095" y="4353112"/>
            <a:ext cx="312471" cy="484139"/>
          </a:xfrm>
          <a:custGeom>
            <a:avLst/>
            <a:gdLst/>
            <a:ahLst/>
            <a:cxnLst/>
            <a:rect l="l" t="t" r="r" b="b"/>
            <a:pathLst>
              <a:path w="6852" h="10617" extrusionOk="0">
                <a:moveTo>
                  <a:pt x="3729" y="625"/>
                </a:moveTo>
                <a:lnTo>
                  <a:pt x="3729" y="1910"/>
                </a:lnTo>
                <a:lnTo>
                  <a:pt x="4050" y="1910"/>
                </a:lnTo>
                <a:cubicBezTo>
                  <a:pt x="4211" y="1910"/>
                  <a:pt x="4354" y="2052"/>
                  <a:pt x="4354" y="2231"/>
                </a:cubicBezTo>
                <a:lnTo>
                  <a:pt x="4354" y="3159"/>
                </a:lnTo>
                <a:lnTo>
                  <a:pt x="3729" y="3159"/>
                </a:lnTo>
                <a:lnTo>
                  <a:pt x="3729" y="3783"/>
                </a:lnTo>
                <a:lnTo>
                  <a:pt x="4354" y="3783"/>
                </a:lnTo>
                <a:lnTo>
                  <a:pt x="4354" y="5639"/>
                </a:lnTo>
                <a:lnTo>
                  <a:pt x="3729" y="5639"/>
                </a:lnTo>
                <a:lnTo>
                  <a:pt x="3729" y="6263"/>
                </a:lnTo>
                <a:lnTo>
                  <a:pt x="4354" y="6263"/>
                </a:lnTo>
                <a:lnTo>
                  <a:pt x="4354" y="9939"/>
                </a:lnTo>
                <a:cubicBezTo>
                  <a:pt x="3997" y="9814"/>
                  <a:pt x="3729" y="9475"/>
                  <a:pt x="3729" y="9065"/>
                </a:cubicBezTo>
                <a:lnTo>
                  <a:pt x="3729" y="6888"/>
                </a:lnTo>
                <a:lnTo>
                  <a:pt x="2801" y="6888"/>
                </a:lnTo>
                <a:cubicBezTo>
                  <a:pt x="2284" y="6888"/>
                  <a:pt x="1874" y="7316"/>
                  <a:pt x="1874" y="7816"/>
                </a:cubicBezTo>
                <a:lnTo>
                  <a:pt x="1874" y="8440"/>
                </a:lnTo>
                <a:cubicBezTo>
                  <a:pt x="1874" y="8850"/>
                  <a:pt x="1606" y="9189"/>
                  <a:pt x="1249" y="9332"/>
                </a:cubicBezTo>
                <a:lnTo>
                  <a:pt x="1249" y="7209"/>
                </a:lnTo>
                <a:cubicBezTo>
                  <a:pt x="1249" y="6691"/>
                  <a:pt x="1659" y="6263"/>
                  <a:pt x="2177" y="6263"/>
                </a:cubicBezTo>
                <a:lnTo>
                  <a:pt x="2498" y="6263"/>
                </a:lnTo>
                <a:lnTo>
                  <a:pt x="2498" y="5032"/>
                </a:lnTo>
                <a:lnTo>
                  <a:pt x="3729" y="5032"/>
                </a:lnTo>
                <a:lnTo>
                  <a:pt x="3729" y="4408"/>
                </a:lnTo>
                <a:lnTo>
                  <a:pt x="2498" y="4408"/>
                </a:lnTo>
                <a:lnTo>
                  <a:pt x="2498" y="3159"/>
                </a:lnTo>
                <a:lnTo>
                  <a:pt x="3105" y="3159"/>
                </a:lnTo>
                <a:lnTo>
                  <a:pt x="3105" y="2534"/>
                </a:lnTo>
                <a:lnTo>
                  <a:pt x="2498" y="2534"/>
                </a:lnTo>
                <a:lnTo>
                  <a:pt x="2498" y="2231"/>
                </a:lnTo>
                <a:cubicBezTo>
                  <a:pt x="2498" y="2052"/>
                  <a:pt x="2623" y="1910"/>
                  <a:pt x="2801" y="1910"/>
                </a:cubicBezTo>
                <a:lnTo>
                  <a:pt x="3105" y="1910"/>
                </a:lnTo>
                <a:lnTo>
                  <a:pt x="3105" y="625"/>
                </a:lnTo>
                <a:close/>
                <a:moveTo>
                  <a:pt x="2498" y="1"/>
                </a:moveTo>
                <a:lnTo>
                  <a:pt x="2498" y="1339"/>
                </a:lnTo>
                <a:cubicBezTo>
                  <a:pt x="2123" y="1481"/>
                  <a:pt x="1874" y="1820"/>
                  <a:pt x="1874" y="2231"/>
                </a:cubicBezTo>
                <a:lnTo>
                  <a:pt x="1874" y="2534"/>
                </a:lnTo>
                <a:lnTo>
                  <a:pt x="1552" y="2534"/>
                </a:lnTo>
                <a:cubicBezTo>
                  <a:pt x="1035" y="2534"/>
                  <a:pt x="625" y="2962"/>
                  <a:pt x="625" y="3462"/>
                </a:cubicBezTo>
                <a:lnTo>
                  <a:pt x="625" y="4086"/>
                </a:lnTo>
                <a:cubicBezTo>
                  <a:pt x="625" y="4265"/>
                  <a:pt x="482" y="4408"/>
                  <a:pt x="321" y="4408"/>
                </a:cubicBezTo>
                <a:lnTo>
                  <a:pt x="0" y="4408"/>
                </a:lnTo>
                <a:lnTo>
                  <a:pt x="0" y="5032"/>
                </a:lnTo>
                <a:lnTo>
                  <a:pt x="321" y="5032"/>
                </a:lnTo>
                <a:cubicBezTo>
                  <a:pt x="821" y="5032"/>
                  <a:pt x="1249" y="4604"/>
                  <a:pt x="1249" y="4086"/>
                </a:cubicBezTo>
                <a:lnTo>
                  <a:pt x="1249" y="3462"/>
                </a:lnTo>
                <a:cubicBezTo>
                  <a:pt x="1249" y="3301"/>
                  <a:pt x="1392" y="3159"/>
                  <a:pt x="1552" y="3159"/>
                </a:cubicBezTo>
                <a:lnTo>
                  <a:pt x="1874" y="3159"/>
                </a:lnTo>
                <a:lnTo>
                  <a:pt x="1874" y="5674"/>
                </a:lnTo>
                <a:cubicBezTo>
                  <a:pt x="1160" y="5817"/>
                  <a:pt x="625" y="6442"/>
                  <a:pt x="625" y="7209"/>
                </a:cubicBezTo>
                <a:lnTo>
                  <a:pt x="625" y="8137"/>
                </a:lnTo>
                <a:lnTo>
                  <a:pt x="0" y="8137"/>
                </a:lnTo>
                <a:lnTo>
                  <a:pt x="0" y="8761"/>
                </a:lnTo>
                <a:lnTo>
                  <a:pt x="625" y="8761"/>
                </a:lnTo>
                <a:lnTo>
                  <a:pt x="625" y="9992"/>
                </a:lnTo>
                <a:lnTo>
                  <a:pt x="928" y="9992"/>
                </a:lnTo>
                <a:cubicBezTo>
                  <a:pt x="1784" y="9992"/>
                  <a:pt x="2498" y="9297"/>
                  <a:pt x="2498" y="8440"/>
                </a:cubicBezTo>
                <a:lnTo>
                  <a:pt x="2498" y="7816"/>
                </a:lnTo>
                <a:cubicBezTo>
                  <a:pt x="2498" y="7655"/>
                  <a:pt x="2623" y="7512"/>
                  <a:pt x="2801" y="7512"/>
                </a:cubicBezTo>
                <a:lnTo>
                  <a:pt x="3105" y="7512"/>
                </a:lnTo>
                <a:lnTo>
                  <a:pt x="3105" y="9065"/>
                </a:lnTo>
                <a:cubicBezTo>
                  <a:pt x="3105" y="9921"/>
                  <a:pt x="3801" y="10617"/>
                  <a:pt x="4675" y="10617"/>
                </a:cubicBezTo>
                <a:lnTo>
                  <a:pt x="4978" y="10617"/>
                </a:lnTo>
                <a:lnTo>
                  <a:pt x="4978" y="6263"/>
                </a:lnTo>
                <a:lnTo>
                  <a:pt x="5282" y="6263"/>
                </a:lnTo>
                <a:cubicBezTo>
                  <a:pt x="5460" y="6263"/>
                  <a:pt x="5603" y="6406"/>
                  <a:pt x="5603" y="6584"/>
                </a:cubicBezTo>
                <a:lnTo>
                  <a:pt x="5603" y="7209"/>
                </a:lnTo>
                <a:cubicBezTo>
                  <a:pt x="5603" y="7709"/>
                  <a:pt x="6013" y="8137"/>
                  <a:pt x="6531" y="8137"/>
                </a:cubicBezTo>
                <a:lnTo>
                  <a:pt x="6852" y="8137"/>
                </a:lnTo>
                <a:lnTo>
                  <a:pt x="6852" y="7512"/>
                </a:lnTo>
                <a:lnTo>
                  <a:pt x="6531" y="7512"/>
                </a:lnTo>
                <a:cubicBezTo>
                  <a:pt x="6370" y="7512"/>
                  <a:pt x="6227" y="7370"/>
                  <a:pt x="6227" y="7209"/>
                </a:cubicBezTo>
                <a:lnTo>
                  <a:pt x="6227" y="6584"/>
                </a:lnTo>
                <a:cubicBezTo>
                  <a:pt x="6227" y="6067"/>
                  <a:pt x="5799" y="5639"/>
                  <a:pt x="5282" y="5639"/>
                </a:cubicBezTo>
                <a:lnTo>
                  <a:pt x="4978" y="5639"/>
                </a:lnTo>
                <a:lnTo>
                  <a:pt x="4978" y="3783"/>
                </a:lnTo>
                <a:lnTo>
                  <a:pt x="5282" y="3783"/>
                </a:lnTo>
                <a:cubicBezTo>
                  <a:pt x="5460" y="3783"/>
                  <a:pt x="5603" y="3926"/>
                  <a:pt x="5603" y="4086"/>
                </a:cubicBezTo>
                <a:lnTo>
                  <a:pt x="5603" y="5032"/>
                </a:lnTo>
                <a:lnTo>
                  <a:pt x="6227" y="5032"/>
                </a:lnTo>
                <a:lnTo>
                  <a:pt x="6227" y="4086"/>
                </a:lnTo>
                <a:cubicBezTo>
                  <a:pt x="6227" y="3569"/>
                  <a:pt x="5799" y="3159"/>
                  <a:pt x="5282" y="3159"/>
                </a:cubicBezTo>
                <a:lnTo>
                  <a:pt x="4978" y="3159"/>
                </a:lnTo>
                <a:lnTo>
                  <a:pt x="4978" y="2231"/>
                </a:lnTo>
                <a:cubicBezTo>
                  <a:pt x="4978" y="1820"/>
                  <a:pt x="4711" y="1481"/>
                  <a:pt x="4354" y="1339"/>
                </a:cubicBezTo>
                <a:lnTo>
                  <a:pt x="4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rot="892364">
            <a:off x="6145799" y="4521639"/>
            <a:ext cx="434549" cy="484139"/>
          </a:xfrm>
          <a:custGeom>
            <a:avLst/>
            <a:gdLst/>
            <a:ahLst/>
            <a:cxnLst/>
            <a:rect l="l" t="t" r="r" b="b"/>
            <a:pathLst>
              <a:path w="9529" h="10617" extrusionOk="0">
                <a:moveTo>
                  <a:pt x="8672" y="1249"/>
                </a:moveTo>
                <a:cubicBezTo>
                  <a:pt x="8422" y="1624"/>
                  <a:pt x="8011" y="1856"/>
                  <a:pt x="7548" y="1856"/>
                </a:cubicBezTo>
                <a:lnTo>
                  <a:pt x="7119" y="1856"/>
                </a:lnTo>
                <a:cubicBezTo>
                  <a:pt x="7351" y="1481"/>
                  <a:pt x="7762" y="1249"/>
                  <a:pt x="8243" y="1249"/>
                </a:cubicBezTo>
                <a:close/>
                <a:moveTo>
                  <a:pt x="946" y="4354"/>
                </a:moveTo>
                <a:cubicBezTo>
                  <a:pt x="1838" y="4354"/>
                  <a:pt x="2641" y="4836"/>
                  <a:pt x="3051" y="5603"/>
                </a:cubicBezTo>
                <a:lnTo>
                  <a:pt x="3016" y="5603"/>
                </a:lnTo>
                <a:cubicBezTo>
                  <a:pt x="2123" y="5603"/>
                  <a:pt x="1320" y="5103"/>
                  <a:pt x="892" y="4354"/>
                </a:cubicBezTo>
                <a:close/>
                <a:moveTo>
                  <a:pt x="3069" y="6209"/>
                </a:moveTo>
                <a:cubicBezTo>
                  <a:pt x="2837" y="6602"/>
                  <a:pt x="2409" y="6834"/>
                  <a:pt x="1945" y="6834"/>
                </a:cubicBezTo>
                <a:lnTo>
                  <a:pt x="1517" y="6834"/>
                </a:lnTo>
                <a:cubicBezTo>
                  <a:pt x="1749" y="6459"/>
                  <a:pt x="2177" y="6209"/>
                  <a:pt x="2641" y="6209"/>
                </a:cubicBezTo>
                <a:close/>
                <a:moveTo>
                  <a:pt x="8029" y="6834"/>
                </a:moveTo>
                <a:cubicBezTo>
                  <a:pt x="7619" y="7601"/>
                  <a:pt x="6816" y="8083"/>
                  <a:pt x="5924" y="8083"/>
                </a:cubicBezTo>
                <a:lnTo>
                  <a:pt x="5870" y="8083"/>
                </a:lnTo>
                <a:cubicBezTo>
                  <a:pt x="6299" y="7334"/>
                  <a:pt x="7101" y="6834"/>
                  <a:pt x="7994" y="6834"/>
                </a:cubicBezTo>
                <a:close/>
                <a:moveTo>
                  <a:pt x="6299" y="8707"/>
                </a:moveTo>
                <a:cubicBezTo>
                  <a:pt x="6762" y="8707"/>
                  <a:pt x="7191" y="8957"/>
                  <a:pt x="7423" y="9332"/>
                </a:cubicBezTo>
                <a:lnTo>
                  <a:pt x="6994" y="9332"/>
                </a:lnTo>
                <a:cubicBezTo>
                  <a:pt x="6531" y="9332"/>
                  <a:pt x="6102" y="9082"/>
                  <a:pt x="5870" y="8707"/>
                </a:cubicBezTo>
                <a:close/>
                <a:moveTo>
                  <a:pt x="4514" y="625"/>
                </a:moveTo>
                <a:cubicBezTo>
                  <a:pt x="5139" y="4532"/>
                  <a:pt x="5085" y="7994"/>
                  <a:pt x="5085" y="8083"/>
                </a:cubicBezTo>
                <a:lnTo>
                  <a:pt x="4479" y="8083"/>
                </a:lnTo>
                <a:lnTo>
                  <a:pt x="4479" y="8707"/>
                </a:lnTo>
                <a:lnTo>
                  <a:pt x="5085" y="8707"/>
                </a:lnTo>
                <a:lnTo>
                  <a:pt x="5085" y="9992"/>
                </a:lnTo>
                <a:lnTo>
                  <a:pt x="3854" y="9992"/>
                </a:lnTo>
                <a:cubicBezTo>
                  <a:pt x="3854" y="8172"/>
                  <a:pt x="3836" y="7512"/>
                  <a:pt x="3872" y="6209"/>
                </a:cubicBezTo>
                <a:lnTo>
                  <a:pt x="4479" y="6209"/>
                </a:lnTo>
                <a:lnTo>
                  <a:pt x="4479" y="5603"/>
                </a:lnTo>
                <a:lnTo>
                  <a:pt x="3908" y="5603"/>
                </a:lnTo>
                <a:cubicBezTo>
                  <a:pt x="3997" y="3926"/>
                  <a:pt x="4157" y="2266"/>
                  <a:pt x="4425" y="625"/>
                </a:cubicBezTo>
                <a:close/>
                <a:moveTo>
                  <a:pt x="3890" y="0"/>
                </a:moveTo>
                <a:lnTo>
                  <a:pt x="3854" y="250"/>
                </a:lnTo>
                <a:cubicBezTo>
                  <a:pt x="3783" y="696"/>
                  <a:pt x="3711" y="1124"/>
                  <a:pt x="3658" y="1553"/>
                </a:cubicBezTo>
                <a:cubicBezTo>
                  <a:pt x="3140" y="660"/>
                  <a:pt x="2569" y="161"/>
                  <a:pt x="2516" y="89"/>
                </a:cubicBezTo>
                <a:lnTo>
                  <a:pt x="2070" y="536"/>
                </a:lnTo>
                <a:cubicBezTo>
                  <a:pt x="2123" y="589"/>
                  <a:pt x="3016" y="1356"/>
                  <a:pt x="3515" y="2730"/>
                </a:cubicBezTo>
                <a:cubicBezTo>
                  <a:pt x="3426" y="3444"/>
                  <a:pt x="3372" y="4158"/>
                  <a:pt x="3319" y="4871"/>
                </a:cubicBezTo>
                <a:cubicBezTo>
                  <a:pt x="2748" y="4158"/>
                  <a:pt x="1891" y="3729"/>
                  <a:pt x="946" y="3729"/>
                </a:cubicBezTo>
                <a:lnTo>
                  <a:pt x="0" y="3729"/>
                </a:lnTo>
                <a:lnTo>
                  <a:pt x="125" y="4140"/>
                </a:lnTo>
                <a:cubicBezTo>
                  <a:pt x="393" y="4907"/>
                  <a:pt x="928" y="5531"/>
                  <a:pt x="1624" y="5888"/>
                </a:cubicBezTo>
                <a:cubicBezTo>
                  <a:pt x="1196" y="6138"/>
                  <a:pt x="874" y="6566"/>
                  <a:pt x="750" y="7084"/>
                </a:cubicBezTo>
                <a:lnTo>
                  <a:pt x="642" y="7458"/>
                </a:lnTo>
                <a:lnTo>
                  <a:pt x="1945" y="7458"/>
                </a:lnTo>
                <a:cubicBezTo>
                  <a:pt x="2427" y="7458"/>
                  <a:pt x="2891" y="7280"/>
                  <a:pt x="3230" y="6977"/>
                </a:cubicBezTo>
                <a:lnTo>
                  <a:pt x="3230" y="6977"/>
                </a:lnTo>
                <a:cubicBezTo>
                  <a:pt x="3212" y="7655"/>
                  <a:pt x="3230" y="8029"/>
                  <a:pt x="3230" y="8779"/>
                </a:cubicBezTo>
                <a:cubicBezTo>
                  <a:pt x="2837" y="8368"/>
                  <a:pt x="2284" y="8119"/>
                  <a:pt x="1659" y="8119"/>
                </a:cubicBezTo>
                <a:lnTo>
                  <a:pt x="1356" y="8119"/>
                </a:lnTo>
                <a:lnTo>
                  <a:pt x="1356" y="8743"/>
                </a:lnTo>
                <a:lnTo>
                  <a:pt x="1677" y="8743"/>
                </a:lnTo>
                <a:cubicBezTo>
                  <a:pt x="2534" y="8743"/>
                  <a:pt x="3230" y="9439"/>
                  <a:pt x="3230" y="10295"/>
                </a:cubicBezTo>
                <a:lnTo>
                  <a:pt x="3230" y="10617"/>
                </a:lnTo>
                <a:lnTo>
                  <a:pt x="5710" y="10617"/>
                </a:lnTo>
                <a:lnTo>
                  <a:pt x="5710" y="9475"/>
                </a:lnTo>
                <a:cubicBezTo>
                  <a:pt x="6067" y="9778"/>
                  <a:pt x="6513" y="9956"/>
                  <a:pt x="6994" y="9956"/>
                </a:cubicBezTo>
                <a:lnTo>
                  <a:pt x="8297" y="9956"/>
                </a:lnTo>
                <a:lnTo>
                  <a:pt x="8190" y="9564"/>
                </a:lnTo>
                <a:cubicBezTo>
                  <a:pt x="8065" y="9046"/>
                  <a:pt x="7744" y="8636"/>
                  <a:pt x="7316" y="8368"/>
                </a:cubicBezTo>
                <a:cubicBezTo>
                  <a:pt x="8011" y="8012"/>
                  <a:pt x="8547" y="7405"/>
                  <a:pt x="8814" y="6620"/>
                </a:cubicBezTo>
                <a:lnTo>
                  <a:pt x="8939" y="6209"/>
                </a:lnTo>
                <a:lnTo>
                  <a:pt x="7994" y="6209"/>
                </a:lnTo>
                <a:cubicBezTo>
                  <a:pt x="7101" y="6209"/>
                  <a:pt x="6281" y="6602"/>
                  <a:pt x="5710" y="7244"/>
                </a:cubicBezTo>
                <a:cubicBezTo>
                  <a:pt x="5692" y="6102"/>
                  <a:pt x="5638" y="4925"/>
                  <a:pt x="5531" y="3765"/>
                </a:cubicBezTo>
                <a:cubicBezTo>
                  <a:pt x="5870" y="3283"/>
                  <a:pt x="6281" y="2855"/>
                  <a:pt x="6745" y="2480"/>
                </a:cubicBezTo>
                <a:lnTo>
                  <a:pt x="7548" y="2480"/>
                </a:lnTo>
                <a:cubicBezTo>
                  <a:pt x="8440" y="2480"/>
                  <a:pt x="9225" y="1874"/>
                  <a:pt x="9439" y="999"/>
                </a:cubicBezTo>
                <a:lnTo>
                  <a:pt x="9528" y="625"/>
                </a:lnTo>
                <a:lnTo>
                  <a:pt x="8243" y="625"/>
                </a:lnTo>
                <a:cubicBezTo>
                  <a:pt x="7387" y="625"/>
                  <a:pt x="6620" y="1178"/>
                  <a:pt x="6370" y="1999"/>
                </a:cubicBezTo>
                <a:cubicBezTo>
                  <a:pt x="6031" y="2248"/>
                  <a:pt x="5728" y="2552"/>
                  <a:pt x="5442" y="2873"/>
                </a:cubicBezTo>
                <a:cubicBezTo>
                  <a:pt x="5353" y="1981"/>
                  <a:pt x="5228" y="1106"/>
                  <a:pt x="5085" y="250"/>
                </a:cubicBezTo>
                <a:lnTo>
                  <a:pt x="50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3082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idx="4"/>
          </p:nvPr>
        </p:nvSpPr>
        <p:spPr>
          <a:xfrm>
            <a:off x="719925" y="176006"/>
            <a:ext cx="7704000" cy="657900"/>
          </a:xfrm>
          <a:prstGeom prst="rect">
            <a:avLst/>
          </a:prstGeom>
        </p:spPr>
        <p:txBody>
          <a:bodyPr spcFirstLastPara="1" wrap="square" lIns="91425" tIns="91425" rIns="91425" bIns="91425" anchor="ctr" anchorCtr="0">
            <a:noAutofit/>
          </a:bodyPr>
          <a:lstStyle/>
          <a:p>
            <a:pPr lvl="0"/>
            <a:r>
              <a:rPr lang="en-US" b="1" dirty="0"/>
              <a:t>9 </a:t>
            </a:r>
            <a:r>
              <a:rPr lang="en-US" b="1" dirty="0" err="1"/>
              <a:t>jsp</a:t>
            </a:r>
            <a:r>
              <a:rPr lang="en-US" b="1" dirty="0"/>
              <a:t> implicit </a:t>
            </a:r>
            <a:r>
              <a:rPr lang="en-US" b="1" dirty="0" smtClean="0"/>
              <a:t>objects</a:t>
            </a:r>
            <a:endParaRPr b="1" dirty="0"/>
          </a:p>
        </p:txBody>
      </p:sp>
      <p:sp>
        <p:nvSpPr>
          <p:cNvPr id="417" name="Google Shape;417;p43"/>
          <p:cNvSpPr txBox="1">
            <a:spLocks noGrp="1"/>
          </p:cNvSpPr>
          <p:nvPr>
            <p:ph type="subTitle" idx="1"/>
          </p:nvPr>
        </p:nvSpPr>
        <p:spPr>
          <a:xfrm>
            <a:off x="719925" y="1186774"/>
            <a:ext cx="7704000" cy="2917174"/>
          </a:xfrm>
          <a:prstGeom prst="rect">
            <a:avLst/>
          </a:prstGeom>
        </p:spPr>
        <p:txBody>
          <a:bodyPr spcFirstLastPara="1" wrap="square" lIns="91425" tIns="91425" rIns="91425" bIns="91425" anchor="t" anchorCtr="0">
            <a:noAutofit/>
          </a:bodyPr>
          <a:lstStyle/>
          <a:p>
            <a:pPr marL="0" lvl="0" indent="0" algn="l"/>
            <a:endParaRPr dirty="0"/>
          </a:p>
        </p:txBody>
      </p:sp>
      <p:sp>
        <p:nvSpPr>
          <p:cNvPr id="420" name="Google Shape;420;p43"/>
          <p:cNvSpPr/>
          <p:nvPr/>
        </p:nvSpPr>
        <p:spPr>
          <a:xfrm rot="-810910">
            <a:off x="2484095" y="4353112"/>
            <a:ext cx="312471" cy="484139"/>
          </a:xfrm>
          <a:custGeom>
            <a:avLst/>
            <a:gdLst/>
            <a:ahLst/>
            <a:cxnLst/>
            <a:rect l="l" t="t" r="r" b="b"/>
            <a:pathLst>
              <a:path w="6852" h="10617" extrusionOk="0">
                <a:moveTo>
                  <a:pt x="3729" y="625"/>
                </a:moveTo>
                <a:lnTo>
                  <a:pt x="3729" y="1910"/>
                </a:lnTo>
                <a:lnTo>
                  <a:pt x="4050" y="1910"/>
                </a:lnTo>
                <a:cubicBezTo>
                  <a:pt x="4211" y="1910"/>
                  <a:pt x="4354" y="2052"/>
                  <a:pt x="4354" y="2231"/>
                </a:cubicBezTo>
                <a:lnTo>
                  <a:pt x="4354" y="3159"/>
                </a:lnTo>
                <a:lnTo>
                  <a:pt x="3729" y="3159"/>
                </a:lnTo>
                <a:lnTo>
                  <a:pt x="3729" y="3783"/>
                </a:lnTo>
                <a:lnTo>
                  <a:pt x="4354" y="3783"/>
                </a:lnTo>
                <a:lnTo>
                  <a:pt x="4354" y="5639"/>
                </a:lnTo>
                <a:lnTo>
                  <a:pt x="3729" y="5639"/>
                </a:lnTo>
                <a:lnTo>
                  <a:pt x="3729" y="6263"/>
                </a:lnTo>
                <a:lnTo>
                  <a:pt x="4354" y="6263"/>
                </a:lnTo>
                <a:lnTo>
                  <a:pt x="4354" y="9939"/>
                </a:lnTo>
                <a:cubicBezTo>
                  <a:pt x="3997" y="9814"/>
                  <a:pt x="3729" y="9475"/>
                  <a:pt x="3729" y="9065"/>
                </a:cubicBezTo>
                <a:lnTo>
                  <a:pt x="3729" y="6888"/>
                </a:lnTo>
                <a:lnTo>
                  <a:pt x="2801" y="6888"/>
                </a:lnTo>
                <a:cubicBezTo>
                  <a:pt x="2284" y="6888"/>
                  <a:pt x="1874" y="7316"/>
                  <a:pt x="1874" y="7816"/>
                </a:cubicBezTo>
                <a:lnTo>
                  <a:pt x="1874" y="8440"/>
                </a:lnTo>
                <a:cubicBezTo>
                  <a:pt x="1874" y="8850"/>
                  <a:pt x="1606" y="9189"/>
                  <a:pt x="1249" y="9332"/>
                </a:cubicBezTo>
                <a:lnTo>
                  <a:pt x="1249" y="7209"/>
                </a:lnTo>
                <a:cubicBezTo>
                  <a:pt x="1249" y="6691"/>
                  <a:pt x="1659" y="6263"/>
                  <a:pt x="2177" y="6263"/>
                </a:cubicBezTo>
                <a:lnTo>
                  <a:pt x="2498" y="6263"/>
                </a:lnTo>
                <a:lnTo>
                  <a:pt x="2498" y="5032"/>
                </a:lnTo>
                <a:lnTo>
                  <a:pt x="3729" y="5032"/>
                </a:lnTo>
                <a:lnTo>
                  <a:pt x="3729" y="4408"/>
                </a:lnTo>
                <a:lnTo>
                  <a:pt x="2498" y="4408"/>
                </a:lnTo>
                <a:lnTo>
                  <a:pt x="2498" y="3159"/>
                </a:lnTo>
                <a:lnTo>
                  <a:pt x="3105" y="3159"/>
                </a:lnTo>
                <a:lnTo>
                  <a:pt x="3105" y="2534"/>
                </a:lnTo>
                <a:lnTo>
                  <a:pt x="2498" y="2534"/>
                </a:lnTo>
                <a:lnTo>
                  <a:pt x="2498" y="2231"/>
                </a:lnTo>
                <a:cubicBezTo>
                  <a:pt x="2498" y="2052"/>
                  <a:pt x="2623" y="1910"/>
                  <a:pt x="2801" y="1910"/>
                </a:cubicBezTo>
                <a:lnTo>
                  <a:pt x="3105" y="1910"/>
                </a:lnTo>
                <a:lnTo>
                  <a:pt x="3105" y="625"/>
                </a:lnTo>
                <a:close/>
                <a:moveTo>
                  <a:pt x="2498" y="1"/>
                </a:moveTo>
                <a:lnTo>
                  <a:pt x="2498" y="1339"/>
                </a:lnTo>
                <a:cubicBezTo>
                  <a:pt x="2123" y="1481"/>
                  <a:pt x="1874" y="1820"/>
                  <a:pt x="1874" y="2231"/>
                </a:cubicBezTo>
                <a:lnTo>
                  <a:pt x="1874" y="2534"/>
                </a:lnTo>
                <a:lnTo>
                  <a:pt x="1552" y="2534"/>
                </a:lnTo>
                <a:cubicBezTo>
                  <a:pt x="1035" y="2534"/>
                  <a:pt x="625" y="2962"/>
                  <a:pt x="625" y="3462"/>
                </a:cubicBezTo>
                <a:lnTo>
                  <a:pt x="625" y="4086"/>
                </a:lnTo>
                <a:cubicBezTo>
                  <a:pt x="625" y="4265"/>
                  <a:pt x="482" y="4408"/>
                  <a:pt x="321" y="4408"/>
                </a:cubicBezTo>
                <a:lnTo>
                  <a:pt x="0" y="4408"/>
                </a:lnTo>
                <a:lnTo>
                  <a:pt x="0" y="5032"/>
                </a:lnTo>
                <a:lnTo>
                  <a:pt x="321" y="5032"/>
                </a:lnTo>
                <a:cubicBezTo>
                  <a:pt x="821" y="5032"/>
                  <a:pt x="1249" y="4604"/>
                  <a:pt x="1249" y="4086"/>
                </a:cubicBezTo>
                <a:lnTo>
                  <a:pt x="1249" y="3462"/>
                </a:lnTo>
                <a:cubicBezTo>
                  <a:pt x="1249" y="3301"/>
                  <a:pt x="1392" y="3159"/>
                  <a:pt x="1552" y="3159"/>
                </a:cubicBezTo>
                <a:lnTo>
                  <a:pt x="1874" y="3159"/>
                </a:lnTo>
                <a:lnTo>
                  <a:pt x="1874" y="5674"/>
                </a:lnTo>
                <a:cubicBezTo>
                  <a:pt x="1160" y="5817"/>
                  <a:pt x="625" y="6442"/>
                  <a:pt x="625" y="7209"/>
                </a:cubicBezTo>
                <a:lnTo>
                  <a:pt x="625" y="8137"/>
                </a:lnTo>
                <a:lnTo>
                  <a:pt x="0" y="8137"/>
                </a:lnTo>
                <a:lnTo>
                  <a:pt x="0" y="8761"/>
                </a:lnTo>
                <a:lnTo>
                  <a:pt x="625" y="8761"/>
                </a:lnTo>
                <a:lnTo>
                  <a:pt x="625" y="9992"/>
                </a:lnTo>
                <a:lnTo>
                  <a:pt x="928" y="9992"/>
                </a:lnTo>
                <a:cubicBezTo>
                  <a:pt x="1784" y="9992"/>
                  <a:pt x="2498" y="9297"/>
                  <a:pt x="2498" y="8440"/>
                </a:cubicBezTo>
                <a:lnTo>
                  <a:pt x="2498" y="7816"/>
                </a:lnTo>
                <a:cubicBezTo>
                  <a:pt x="2498" y="7655"/>
                  <a:pt x="2623" y="7512"/>
                  <a:pt x="2801" y="7512"/>
                </a:cubicBezTo>
                <a:lnTo>
                  <a:pt x="3105" y="7512"/>
                </a:lnTo>
                <a:lnTo>
                  <a:pt x="3105" y="9065"/>
                </a:lnTo>
                <a:cubicBezTo>
                  <a:pt x="3105" y="9921"/>
                  <a:pt x="3801" y="10617"/>
                  <a:pt x="4675" y="10617"/>
                </a:cubicBezTo>
                <a:lnTo>
                  <a:pt x="4978" y="10617"/>
                </a:lnTo>
                <a:lnTo>
                  <a:pt x="4978" y="6263"/>
                </a:lnTo>
                <a:lnTo>
                  <a:pt x="5282" y="6263"/>
                </a:lnTo>
                <a:cubicBezTo>
                  <a:pt x="5460" y="6263"/>
                  <a:pt x="5603" y="6406"/>
                  <a:pt x="5603" y="6584"/>
                </a:cubicBezTo>
                <a:lnTo>
                  <a:pt x="5603" y="7209"/>
                </a:lnTo>
                <a:cubicBezTo>
                  <a:pt x="5603" y="7709"/>
                  <a:pt x="6013" y="8137"/>
                  <a:pt x="6531" y="8137"/>
                </a:cubicBezTo>
                <a:lnTo>
                  <a:pt x="6852" y="8137"/>
                </a:lnTo>
                <a:lnTo>
                  <a:pt x="6852" y="7512"/>
                </a:lnTo>
                <a:lnTo>
                  <a:pt x="6531" y="7512"/>
                </a:lnTo>
                <a:cubicBezTo>
                  <a:pt x="6370" y="7512"/>
                  <a:pt x="6227" y="7370"/>
                  <a:pt x="6227" y="7209"/>
                </a:cubicBezTo>
                <a:lnTo>
                  <a:pt x="6227" y="6584"/>
                </a:lnTo>
                <a:cubicBezTo>
                  <a:pt x="6227" y="6067"/>
                  <a:pt x="5799" y="5639"/>
                  <a:pt x="5282" y="5639"/>
                </a:cubicBezTo>
                <a:lnTo>
                  <a:pt x="4978" y="5639"/>
                </a:lnTo>
                <a:lnTo>
                  <a:pt x="4978" y="3783"/>
                </a:lnTo>
                <a:lnTo>
                  <a:pt x="5282" y="3783"/>
                </a:lnTo>
                <a:cubicBezTo>
                  <a:pt x="5460" y="3783"/>
                  <a:pt x="5603" y="3926"/>
                  <a:pt x="5603" y="4086"/>
                </a:cubicBezTo>
                <a:lnTo>
                  <a:pt x="5603" y="5032"/>
                </a:lnTo>
                <a:lnTo>
                  <a:pt x="6227" y="5032"/>
                </a:lnTo>
                <a:lnTo>
                  <a:pt x="6227" y="4086"/>
                </a:lnTo>
                <a:cubicBezTo>
                  <a:pt x="6227" y="3569"/>
                  <a:pt x="5799" y="3159"/>
                  <a:pt x="5282" y="3159"/>
                </a:cubicBezTo>
                <a:lnTo>
                  <a:pt x="4978" y="3159"/>
                </a:lnTo>
                <a:lnTo>
                  <a:pt x="4978" y="2231"/>
                </a:lnTo>
                <a:cubicBezTo>
                  <a:pt x="4978" y="1820"/>
                  <a:pt x="4711" y="1481"/>
                  <a:pt x="4354" y="1339"/>
                </a:cubicBezTo>
                <a:lnTo>
                  <a:pt x="43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rot="892364">
            <a:off x="6145799" y="4521639"/>
            <a:ext cx="434549" cy="484139"/>
          </a:xfrm>
          <a:custGeom>
            <a:avLst/>
            <a:gdLst/>
            <a:ahLst/>
            <a:cxnLst/>
            <a:rect l="l" t="t" r="r" b="b"/>
            <a:pathLst>
              <a:path w="9529" h="10617" extrusionOk="0">
                <a:moveTo>
                  <a:pt x="8672" y="1249"/>
                </a:moveTo>
                <a:cubicBezTo>
                  <a:pt x="8422" y="1624"/>
                  <a:pt x="8011" y="1856"/>
                  <a:pt x="7548" y="1856"/>
                </a:cubicBezTo>
                <a:lnTo>
                  <a:pt x="7119" y="1856"/>
                </a:lnTo>
                <a:cubicBezTo>
                  <a:pt x="7351" y="1481"/>
                  <a:pt x="7762" y="1249"/>
                  <a:pt x="8243" y="1249"/>
                </a:cubicBezTo>
                <a:close/>
                <a:moveTo>
                  <a:pt x="946" y="4354"/>
                </a:moveTo>
                <a:cubicBezTo>
                  <a:pt x="1838" y="4354"/>
                  <a:pt x="2641" y="4836"/>
                  <a:pt x="3051" y="5603"/>
                </a:cubicBezTo>
                <a:lnTo>
                  <a:pt x="3016" y="5603"/>
                </a:lnTo>
                <a:cubicBezTo>
                  <a:pt x="2123" y="5603"/>
                  <a:pt x="1320" y="5103"/>
                  <a:pt x="892" y="4354"/>
                </a:cubicBezTo>
                <a:close/>
                <a:moveTo>
                  <a:pt x="3069" y="6209"/>
                </a:moveTo>
                <a:cubicBezTo>
                  <a:pt x="2837" y="6602"/>
                  <a:pt x="2409" y="6834"/>
                  <a:pt x="1945" y="6834"/>
                </a:cubicBezTo>
                <a:lnTo>
                  <a:pt x="1517" y="6834"/>
                </a:lnTo>
                <a:cubicBezTo>
                  <a:pt x="1749" y="6459"/>
                  <a:pt x="2177" y="6209"/>
                  <a:pt x="2641" y="6209"/>
                </a:cubicBezTo>
                <a:close/>
                <a:moveTo>
                  <a:pt x="8029" y="6834"/>
                </a:moveTo>
                <a:cubicBezTo>
                  <a:pt x="7619" y="7601"/>
                  <a:pt x="6816" y="8083"/>
                  <a:pt x="5924" y="8083"/>
                </a:cubicBezTo>
                <a:lnTo>
                  <a:pt x="5870" y="8083"/>
                </a:lnTo>
                <a:cubicBezTo>
                  <a:pt x="6299" y="7334"/>
                  <a:pt x="7101" y="6834"/>
                  <a:pt x="7994" y="6834"/>
                </a:cubicBezTo>
                <a:close/>
                <a:moveTo>
                  <a:pt x="6299" y="8707"/>
                </a:moveTo>
                <a:cubicBezTo>
                  <a:pt x="6762" y="8707"/>
                  <a:pt x="7191" y="8957"/>
                  <a:pt x="7423" y="9332"/>
                </a:cubicBezTo>
                <a:lnTo>
                  <a:pt x="6994" y="9332"/>
                </a:lnTo>
                <a:cubicBezTo>
                  <a:pt x="6531" y="9332"/>
                  <a:pt x="6102" y="9082"/>
                  <a:pt x="5870" y="8707"/>
                </a:cubicBezTo>
                <a:close/>
                <a:moveTo>
                  <a:pt x="4514" y="625"/>
                </a:moveTo>
                <a:cubicBezTo>
                  <a:pt x="5139" y="4532"/>
                  <a:pt x="5085" y="7994"/>
                  <a:pt x="5085" y="8083"/>
                </a:cubicBezTo>
                <a:lnTo>
                  <a:pt x="4479" y="8083"/>
                </a:lnTo>
                <a:lnTo>
                  <a:pt x="4479" y="8707"/>
                </a:lnTo>
                <a:lnTo>
                  <a:pt x="5085" y="8707"/>
                </a:lnTo>
                <a:lnTo>
                  <a:pt x="5085" y="9992"/>
                </a:lnTo>
                <a:lnTo>
                  <a:pt x="3854" y="9992"/>
                </a:lnTo>
                <a:cubicBezTo>
                  <a:pt x="3854" y="8172"/>
                  <a:pt x="3836" y="7512"/>
                  <a:pt x="3872" y="6209"/>
                </a:cubicBezTo>
                <a:lnTo>
                  <a:pt x="4479" y="6209"/>
                </a:lnTo>
                <a:lnTo>
                  <a:pt x="4479" y="5603"/>
                </a:lnTo>
                <a:lnTo>
                  <a:pt x="3908" y="5603"/>
                </a:lnTo>
                <a:cubicBezTo>
                  <a:pt x="3997" y="3926"/>
                  <a:pt x="4157" y="2266"/>
                  <a:pt x="4425" y="625"/>
                </a:cubicBezTo>
                <a:close/>
                <a:moveTo>
                  <a:pt x="3890" y="0"/>
                </a:moveTo>
                <a:lnTo>
                  <a:pt x="3854" y="250"/>
                </a:lnTo>
                <a:cubicBezTo>
                  <a:pt x="3783" y="696"/>
                  <a:pt x="3711" y="1124"/>
                  <a:pt x="3658" y="1553"/>
                </a:cubicBezTo>
                <a:cubicBezTo>
                  <a:pt x="3140" y="660"/>
                  <a:pt x="2569" y="161"/>
                  <a:pt x="2516" y="89"/>
                </a:cubicBezTo>
                <a:lnTo>
                  <a:pt x="2070" y="536"/>
                </a:lnTo>
                <a:cubicBezTo>
                  <a:pt x="2123" y="589"/>
                  <a:pt x="3016" y="1356"/>
                  <a:pt x="3515" y="2730"/>
                </a:cubicBezTo>
                <a:cubicBezTo>
                  <a:pt x="3426" y="3444"/>
                  <a:pt x="3372" y="4158"/>
                  <a:pt x="3319" y="4871"/>
                </a:cubicBezTo>
                <a:cubicBezTo>
                  <a:pt x="2748" y="4158"/>
                  <a:pt x="1891" y="3729"/>
                  <a:pt x="946" y="3729"/>
                </a:cubicBezTo>
                <a:lnTo>
                  <a:pt x="0" y="3729"/>
                </a:lnTo>
                <a:lnTo>
                  <a:pt x="125" y="4140"/>
                </a:lnTo>
                <a:cubicBezTo>
                  <a:pt x="393" y="4907"/>
                  <a:pt x="928" y="5531"/>
                  <a:pt x="1624" y="5888"/>
                </a:cubicBezTo>
                <a:cubicBezTo>
                  <a:pt x="1196" y="6138"/>
                  <a:pt x="874" y="6566"/>
                  <a:pt x="750" y="7084"/>
                </a:cubicBezTo>
                <a:lnTo>
                  <a:pt x="642" y="7458"/>
                </a:lnTo>
                <a:lnTo>
                  <a:pt x="1945" y="7458"/>
                </a:lnTo>
                <a:cubicBezTo>
                  <a:pt x="2427" y="7458"/>
                  <a:pt x="2891" y="7280"/>
                  <a:pt x="3230" y="6977"/>
                </a:cubicBezTo>
                <a:lnTo>
                  <a:pt x="3230" y="6977"/>
                </a:lnTo>
                <a:cubicBezTo>
                  <a:pt x="3212" y="7655"/>
                  <a:pt x="3230" y="8029"/>
                  <a:pt x="3230" y="8779"/>
                </a:cubicBezTo>
                <a:cubicBezTo>
                  <a:pt x="2837" y="8368"/>
                  <a:pt x="2284" y="8119"/>
                  <a:pt x="1659" y="8119"/>
                </a:cubicBezTo>
                <a:lnTo>
                  <a:pt x="1356" y="8119"/>
                </a:lnTo>
                <a:lnTo>
                  <a:pt x="1356" y="8743"/>
                </a:lnTo>
                <a:lnTo>
                  <a:pt x="1677" y="8743"/>
                </a:lnTo>
                <a:cubicBezTo>
                  <a:pt x="2534" y="8743"/>
                  <a:pt x="3230" y="9439"/>
                  <a:pt x="3230" y="10295"/>
                </a:cubicBezTo>
                <a:lnTo>
                  <a:pt x="3230" y="10617"/>
                </a:lnTo>
                <a:lnTo>
                  <a:pt x="5710" y="10617"/>
                </a:lnTo>
                <a:lnTo>
                  <a:pt x="5710" y="9475"/>
                </a:lnTo>
                <a:cubicBezTo>
                  <a:pt x="6067" y="9778"/>
                  <a:pt x="6513" y="9956"/>
                  <a:pt x="6994" y="9956"/>
                </a:cubicBezTo>
                <a:lnTo>
                  <a:pt x="8297" y="9956"/>
                </a:lnTo>
                <a:lnTo>
                  <a:pt x="8190" y="9564"/>
                </a:lnTo>
                <a:cubicBezTo>
                  <a:pt x="8065" y="9046"/>
                  <a:pt x="7744" y="8636"/>
                  <a:pt x="7316" y="8368"/>
                </a:cubicBezTo>
                <a:cubicBezTo>
                  <a:pt x="8011" y="8012"/>
                  <a:pt x="8547" y="7405"/>
                  <a:pt x="8814" y="6620"/>
                </a:cubicBezTo>
                <a:lnTo>
                  <a:pt x="8939" y="6209"/>
                </a:lnTo>
                <a:lnTo>
                  <a:pt x="7994" y="6209"/>
                </a:lnTo>
                <a:cubicBezTo>
                  <a:pt x="7101" y="6209"/>
                  <a:pt x="6281" y="6602"/>
                  <a:pt x="5710" y="7244"/>
                </a:cubicBezTo>
                <a:cubicBezTo>
                  <a:pt x="5692" y="6102"/>
                  <a:pt x="5638" y="4925"/>
                  <a:pt x="5531" y="3765"/>
                </a:cubicBezTo>
                <a:cubicBezTo>
                  <a:pt x="5870" y="3283"/>
                  <a:pt x="6281" y="2855"/>
                  <a:pt x="6745" y="2480"/>
                </a:cubicBezTo>
                <a:lnTo>
                  <a:pt x="7548" y="2480"/>
                </a:lnTo>
                <a:cubicBezTo>
                  <a:pt x="8440" y="2480"/>
                  <a:pt x="9225" y="1874"/>
                  <a:pt x="9439" y="999"/>
                </a:cubicBezTo>
                <a:lnTo>
                  <a:pt x="9528" y="625"/>
                </a:lnTo>
                <a:lnTo>
                  <a:pt x="8243" y="625"/>
                </a:lnTo>
                <a:cubicBezTo>
                  <a:pt x="7387" y="625"/>
                  <a:pt x="6620" y="1178"/>
                  <a:pt x="6370" y="1999"/>
                </a:cubicBezTo>
                <a:cubicBezTo>
                  <a:pt x="6031" y="2248"/>
                  <a:pt x="5728" y="2552"/>
                  <a:pt x="5442" y="2873"/>
                </a:cubicBezTo>
                <a:cubicBezTo>
                  <a:pt x="5353" y="1981"/>
                  <a:pt x="5228" y="1106"/>
                  <a:pt x="5085" y="250"/>
                </a:cubicBezTo>
                <a:lnTo>
                  <a:pt x="50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stretch>
            <a:fillRect/>
          </a:stretch>
        </p:blipFill>
        <p:spPr>
          <a:xfrm>
            <a:off x="336613" y="988572"/>
            <a:ext cx="8515557" cy="3962807"/>
          </a:xfrm>
          <a:prstGeom prst="rect">
            <a:avLst/>
          </a:prstGeom>
        </p:spPr>
      </p:pic>
    </p:spTree>
    <p:extLst>
      <p:ext uri="{BB962C8B-B14F-4D97-AF65-F5344CB8AC3E}">
        <p14:creationId xmlns:p14="http://schemas.microsoft.com/office/powerpoint/2010/main" val="921690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1"/>
          <p:cNvSpPr txBox="1">
            <a:spLocks noGrp="1"/>
          </p:cNvSpPr>
          <p:nvPr>
            <p:ph type="title"/>
          </p:nvPr>
        </p:nvSpPr>
        <p:spPr>
          <a:xfrm>
            <a:off x="716550" y="1929275"/>
            <a:ext cx="3855600" cy="1610100"/>
          </a:xfrm>
          <a:prstGeom prst="rect">
            <a:avLst/>
          </a:prstGeom>
        </p:spPr>
        <p:txBody>
          <a:bodyPr spcFirstLastPara="1" wrap="square" lIns="91425" tIns="91425" rIns="91425" bIns="91425" anchor="b" anchorCtr="0">
            <a:noAutofit/>
          </a:bodyPr>
          <a:lstStyle/>
          <a:p>
            <a:pPr lvl="0" algn="ctr"/>
            <a:r>
              <a:rPr lang="vi-VN" sz="5400" dirty="0" smtClean="0"/>
              <a:t>JSTL</a:t>
            </a:r>
            <a:endParaRPr lang="en-US" sz="5400" dirty="0"/>
          </a:p>
        </p:txBody>
      </p:sp>
      <p:sp>
        <p:nvSpPr>
          <p:cNvPr id="388" name="Google Shape;388;p41"/>
          <p:cNvSpPr txBox="1">
            <a:spLocks noGrp="1"/>
          </p:cNvSpPr>
          <p:nvPr>
            <p:ph type="subTitle" idx="1"/>
          </p:nvPr>
        </p:nvSpPr>
        <p:spPr>
          <a:xfrm>
            <a:off x="716550" y="3578839"/>
            <a:ext cx="2752500" cy="71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9" name="Google Shape;389;p41"/>
          <p:cNvSpPr txBox="1">
            <a:spLocks noGrp="1"/>
          </p:cNvSpPr>
          <p:nvPr>
            <p:ph type="title" idx="2"/>
          </p:nvPr>
        </p:nvSpPr>
        <p:spPr>
          <a:xfrm>
            <a:off x="723300" y="845239"/>
            <a:ext cx="1498200" cy="112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03</a:t>
            </a:r>
            <a:endParaRPr dirty="0"/>
          </a:p>
        </p:txBody>
      </p:sp>
    </p:spTree>
    <p:extLst>
      <p:ext uri="{BB962C8B-B14F-4D97-AF65-F5344CB8AC3E}">
        <p14:creationId xmlns:p14="http://schemas.microsoft.com/office/powerpoint/2010/main" val="3757184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idx="4"/>
          </p:nvPr>
        </p:nvSpPr>
        <p:spPr>
          <a:xfrm>
            <a:off x="719925" y="176006"/>
            <a:ext cx="7704000" cy="657900"/>
          </a:xfrm>
          <a:prstGeom prst="rect">
            <a:avLst/>
          </a:prstGeom>
        </p:spPr>
        <p:txBody>
          <a:bodyPr spcFirstLastPara="1" wrap="square" lIns="91425" tIns="91425" rIns="91425" bIns="91425" anchor="ctr" anchorCtr="0">
            <a:noAutofit/>
          </a:bodyPr>
          <a:lstStyle/>
          <a:p>
            <a:r>
              <a:rPr lang="vi-VN" b="1" dirty="0" smtClean="0"/>
              <a:t>JSTL là gì</a:t>
            </a:r>
            <a:endParaRPr b="1" dirty="0"/>
          </a:p>
        </p:txBody>
      </p:sp>
      <p:sp>
        <p:nvSpPr>
          <p:cNvPr id="417" name="Google Shape;417;p43"/>
          <p:cNvSpPr txBox="1">
            <a:spLocks noGrp="1"/>
          </p:cNvSpPr>
          <p:nvPr>
            <p:ph type="subTitle" idx="1"/>
          </p:nvPr>
        </p:nvSpPr>
        <p:spPr>
          <a:xfrm>
            <a:off x="719925" y="833906"/>
            <a:ext cx="7704000" cy="3270042"/>
          </a:xfrm>
          <a:prstGeom prst="rect">
            <a:avLst/>
          </a:prstGeom>
        </p:spPr>
        <p:txBody>
          <a:bodyPr spcFirstLastPara="1" wrap="square" lIns="91425" tIns="91425" rIns="91425" bIns="91425" anchor="t" anchorCtr="0">
            <a:noAutofit/>
          </a:bodyPr>
          <a:lstStyle/>
          <a:p>
            <a:pPr marL="412750" indent="-285750" algn="l">
              <a:buFontTx/>
              <a:buChar char="-"/>
            </a:pPr>
            <a:r>
              <a:rPr lang="vi-VN" dirty="0"/>
              <a:t>Thư viện thẻ chuẩn JSP (JSTL) đại diện cho một tập hợp các thẻ để đơn giản hóa việc phát triển </a:t>
            </a:r>
            <a:r>
              <a:rPr lang="vi-VN" dirty="0" smtClean="0"/>
              <a:t>JSP.</a:t>
            </a:r>
          </a:p>
          <a:p>
            <a:pPr marL="412750" indent="-285750" algn="l">
              <a:buFontTx/>
              <a:buChar char="-"/>
            </a:pPr>
            <a:r>
              <a:rPr lang="en-US" dirty="0" smtClean="0"/>
              <a:t>Advantage </a:t>
            </a:r>
            <a:r>
              <a:rPr lang="en-US" dirty="0"/>
              <a:t>of JSTL</a:t>
            </a:r>
          </a:p>
          <a:p>
            <a:pPr marL="927100" lvl="1" indent="-342900" algn="l">
              <a:buFont typeface="+mj-lt"/>
              <a:buAutoNum type="arabicPeriod"/>
            </a:pPr>
            <a:r>
              <a:rPr lang="en-US" sz="1200" dirty="0">
                <a:effectLst>
                  <a:outerShdw blurRad="38100" dist="38100" dir="2700000" algn="tl">
                    <a:srgbClr val="000000">
                      <a:alpha val="43137"/>
                    </a:srgbClr>
                  </a:outerShdw>
                </a:effectLst>
              </a:rPr>
              <a:t>Fast Development JSTL provides many tags that simplify the JSP.</a:t>
            </a:r>
          </a:p>
          <a:p>
            <a:pPr marL="927100" lvl="1" indent="-342900" algn="l">
              <a:buFont typeface="+mj-lt"/>
              <a:buAutoNum type="arabicPeriod"/>
            </a:pPr>
            <a:r>
              <a:rPr lang="en-US" sz="1200" dirty="0">
                <a:effectLst>
                  <a:outerShdw blurRad="38100" dist="38100" dir="2700000" algn="tl">
                    <a:srgbClr val="000000">
                      <a:alpha val="43137"/>
                    </a:srgbClr>
                  </a:outerShdw>
                </a:effectLst>
              </a:rPr>
              <a:t>Code Reusability We can use the JSTL tags on various pages.</a:t>
            </a:r>
          </a:p>
          <a:p>
            <a:pPr marL="927100" lvl="1" indent="-342900" algn="l">
              <a:buFont typeface="+mj-lt"/>
              <a:buAutoNum type="arabicPeriod"/>
            </a:pPr>
            <a:r>
              <a:rPr lang="en-US" sz="1200" dirty="0">
                <a:effectLst>
                  <a:outerShdw blurRad="38100" dist="38100" dir="2700000" algn="tl">
                    <a:srgbClr val="000000">
                      <a:alpha val="43137"/>
                    </a:srgbClr>
                  </a:outerShdw>
                </a:effectLst>
              </a:rPr>
              <a:t>No need to use </a:t>
            </a:r>
            <a:r>
              <a:rPr lang="en-US" sz="1200" dirty="0" err="1">
                <a:effectLst>
                  <a:outerShdw blurRad="38100" dist="38100" dir="2700000" algn="tl">
                    <a:srgbClr val="000000">
                      <a:alpha val="43137"/>
                    </a:srgbClr>
                  </a:outerShdw>
                </a:effectLst>
              </a:rPr>
              <a:t>scriptlet</a:t>
            </a:r>
            <a:r>
              <a:rPr lang="en-US" sz="1200" dirty="0">
                <a:effectLst>
                  <a:outerShdw blurRad="38100" dist="38100" dir="2700000" algn="tl">
                    <a:srgbClr val="000000">
                      <a:alpha val="43137"/>
                    </a:srgbClr>
                  </a:outerShdw>
                </a:effectLst>
              </a:rPr>
              <a:t> tag It avoids the use of </a:t>
            </a:r>
            <a:r>
              <a:rPr lang="en-US" sz="1200" dirty="0" err="1">
                <a:effectLst>
                  <a:outerShdw blurRad="38100" dist="38100" dir="2700000" algn="tl">
                    <a:srgbClr val="000000">
                      <a:alpha val="43137"/>
                    </a:srgbClr>
                  </a:outerShdw>
                </a:effectLst>
              </a:rPr>
              <a:t>scriptlet</a:t>
            </a:r>
            <a:r>
              <a:rPr lang="en-US" sz="1200" dirty="0">
                <a:effectLst>
                  <a:outerShdw blurRad="38100" dist="38100" dir="2700000" algn="tl">
                    <a:srgbClr val="000000">
                      <a:alpha val="43137"/>
                    </a:srgbClr>
                  </a:outerShdw>
                </a:effectLst>
              </a:rPr>
              <a:t> tag</a:t>
            </a:r>
            <a:r>
              <a:rPr lang="en-US" sz="1200" dirty="0" smtClean="0">
                <a:effectLst>
                  <a:outerShdw blurRad="38100" dist="38100" dir="2700000" algn="tl">
                    <a:srgbClr val="000000">
                      <a:alpha val="43137"/>
                    </a:srgbClr>
                  </a:outerShdw>
                </a:effectLst>
              </a:rPr>
              <a:t>.</a:t>
            </a:r>
            <a:endParaRPr lang="vi-VN" sz="1200" dirty="0">
              <a:effectLst>
                <a:outerShdw blurRad="38100" dist="38100" dir="2700000" algn="tl">
                  <a:srgbClr val="000000">
                    <a:alpha val="43137"/>
                  </a:srgbClr>
                </a:outerShdw>
              </a:effectLst>
            </a:endParaRPr>
          </a:p>
          <a:p>
            <a:pPr marL="412750" indent="-285750" algn="l">
              <a:buFontTx/>
              <a:buChar char="-"/>
            </a:pPr>
            <a:r>
              <a:rPr lang="en-US" dirty="0"/>
              <a:t>JSTL </a:t>
            </a:r>
            <a:r>
              <a:rPr lang="en-US" dirty="0" smtClean="0"/>
              <a:t>Tags</a:t>
            </a:r>
            <a:r>
              <a:rPr lang="vi-VN" dirty="0" smtClean="0"/>
              <a:t> phổ biến:</a:t>
            </a:r>
          </a:p>
          <a:p>
            <a:pPr marL="412750" indent="-285750" algn="l">
              <a:buFontTx/>
              <a:buChar char="-"/>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177869236"/>
              </p:ext>
            </p:extLst>
          </p:nvPr>
        </p:nvGraphicFramePr>
        <p:xfrm>
          <a:off x="1257881" y="2509738"/>
          <a:ext cx="7166043" cy="2540540"/>
        </p:xfrm>
        <a:graphic>
          <a:graphicData uri="http://schemas.openxmlformats.org/drawingml/2006/table">
            <a:tbl>
              <a:tblPr firstRow="1" bandRow="1">
                <a:tableStyleId>{05CCB526-5DCD-423D-A96F-7F3ED56DCB42}</a:tableStyleId>
              </a:tblPr>
              <a:tblGrid>
                <a:gridCol w="1688864">
                  <a:extLst>
                    <a:ext uri="{9D8B030D-6E8A-4147-A177-3AD203B41FA5}">
                      <a16:colId xmlns:a16="http://schemas.microsoft.com/office/drawing/2014/main" val="3011842618"/>
                    </a:ext>
                  </a:extLst>
                </a:gridCol>
                <a:gridCol w="5477179">
                  <a:extLst>
                    <a:ext uri="{9D8B030D-6E8A-4147-A177-3AD203B41FA5}">
                      <a16:colId xmlns:a16="http://schemas.microsoft.com/office/drawing/2014/main" val="1524536037"/>
                    </a:ext>
                  </a:extLst>
                </a:gridCol>
              </a:tblGrid>
              <a:tr h="416668">
                <a:tc>
                  <a:txBody>
                    <a:bodyPr/>
                    <a:lstStyle/>
                    <a:p>
                      <a:pPr algn="ctr"/>
                      <a:r>
                        <a:rPr lang="vi-VN" sz="1200" b="1" dirty="0" smtClean="0"/>
                        <a:t>Tag Name</a:t>
                      </a:r>
                      <a:endParaRPr lang="en-US" sz="1200" b="1" dirty="0"/>
                    </a:p>
                  </a:txBody>
                  <a:tcPr/>
                </a:tc>
                <a:tc>
                  <a:txBody>
                    <a:bodyPr/>
                    <a:lstStyle/>
                    <a:p>
                      <a:pPr algn="ctr"/>
                      <a:r>
                        <a:rPr lang="vi-VN" sz="1200" b="1" dirty="0" smtClean="0"/>
                        <a:t>Description</a:t>
                      </a:r>
                      <a:endParaRPr lang="en-US" sz="1200" b="1" dirty="0"/>
                    </a:p>
                  </a:txBody>
                  <a:tcPr/>
                </a:tc>
                <a:extLst>
                  <a:ext uri="{0D108BD9-81ED-4DB2-BD59-A6C34878D82A}">
                    <a16:rowId xmlns:a16="http://schemas.microsoft.com/office/drawing/2014/main" val="926893786"/>
                  </a:ext>
                </a:extLst>
              </a:tr>
              <a:tr h="416668">
                <a:tc>
                  <a:txBody>
                    <a:bodyPr/>
                    <a:lstStyle/>
                    <a:p>
                      <a:r>
                        <a:rPr lang="en-US" sz="1200" dirty="0" smtClean="0"/>
                        <a:t>Core tags</a:t>
                      </a:r>
                      <a:endParaRPr lang="en-US" sz="1200" dirty="0"/>
                    </a:p>
                  </a:txBody>
                  <a:tcPr/>
                </a:tc>
                <a:tc>
                  <a:txBody>
                    <a:bodyPr/>
                    <a:lstStyle/>
                    <a:p>
                      <a:r>
                        <a:rPr lang="en-US" sz="1200" b="0" i="0" u="none" strike="noStrike" cap="none" dirty="0" err="1" smtClean="0">
                          <a:solidFill>
                            <a:srgbClr val="000000"/>
                          </a:solidFill>
                          <a:effectLst/>
                          <a:latin typeface="Arial"/>
                          <a:ea typeface="Arial"/>
                          <a:cs typeface="Arial"/>
                          <a:sym typeface="Arial"/>
                        </a:rPr>
                        <a:t>Thẻ</a:t>
                      </a:r>
                      <a:r>
                        <a:rPr lang="en-US" sz="1200" b="0" i="0" u="none" strike="noStrike" cap="none" dirty="0" smtClean="0">
                          <a:solidFill>
                            <a:srgbClr val="000000"/>
                          </a:solidFill>
                          <a:effectLst/>
                          <a:latin typeface="Arial"/>
                          <a:ea typeface="Arial"/>
                          <a:cs typeface="Arial"/>
                          <a:sym typeface="Arial"/>
                        </a:rPr>
                        <a:t> </a:t>
                      </a:r>
                      <a:r>
                        <a:rPr lang="vi-VN" sz="1200" b="0" i="0" u="none" strike="noStrike" cap="none" dirty="0" smtClean="0">
                          <a:solidFill>
                            <a:srgbClr val="000000"/>
                          </a:solidFill>
                          <a:effectLst/>
                          <a:latin typeface="Arial"/>
                          <a:ea typeface="Arial"/>
                          <a:cs typeface="Arial"/>
                          <a:sym typeface="Arial"/>
                        </a:rPr>
                        <a:t>core </a:t>
                      </a:r>
                      <a:r>
                        <a:rPr lang="en-US" sz="1200" b="0" i="0" u="none" strike="noStrike" cap="none" dirty="0" smtClean="0">
                          <a:solidFill>
                            <a:srgbClr val="000000"/>
                          </a:solidFill>
                          <a:effectLst/>
                          <a:latin typeface="Arial"/>
                          <a:ea typeface="Arial"/>
                          <a:cs typeface="Arial"/>
                          <a:sym typeface="Arial"/>
                        </a:rPr>
                        <a:t>JSTL </a:t>
                      </a:r>
                      <a:r>
                        <a:rPr lang="en-US" sz="1200" b="0" i="0" u="none" strike="noStrike" cap="none" dirty="0" err="1" smtClean="0">
                          <a:solidFill>
                            <a:srgbClr val="000000"/>
                          </a:solidFill>
                          <a:effectLst/>
                          <a:latin typeface="Arial"/>
                          <a:ea typeface="Arial"/>
                          <a:cs typeface="Arial"/>
                          <a:sym typeface="Arial"/>
                        </a:rPr>
                        <a:t>cung</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cấp</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hỗ</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trợ</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biến</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quản</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lý</a:t>
                      </a:r>
                      <a:r>
                        <a:rPr lang="en-US" sz="1200" b="0" i="0" u="none" strike="noStrike" cap="none" dirty="0" smtClean="0">
                          <a:solidFill>
                            <a:srgbClr val="000000"/>
                          </a:solidFill>
                          <a:effectLst/>
                          <a:latin typeface="Arial"/>
                          <a:ea typeface="Arial"/>
                          <a:cs typeface="Arial"/>
                          <a:sym typeface="Arial"/>
                        </a:rPr>
                        <a:t> URL, </a:t>
                      </a:r>
                      <a:r>
                        <a:rPr lang="en-US" sz="1200" b="0" i="0" u="none" strike="noStrike" cap="none" dirty="0" err="1" smtClean="0">
                          <a:solidFill>
                            <a:srgbClr val="000000"/>
                          </a:solidFill>
                          <a:effectLst/>
                          <a:latin typeface="Arial"/>
                          <a:ea typeface="Arial"/>
                          <a:cs typeface="Arial"/>
                          <a:sym typeface="Arial"/>
                        </a:rPr>
                        <a:t>kiểm</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soát</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luồng</a:t>
                      </a:r>
                      <a:r>
                        <a:rPr lang="en-US" sz="1200" b="0" i="0" u="none" strike="noStrike" cap="none" dirty="0" smtClean="0">
                          <a:solidFill>
                            <a:srgbClr val="000000"/>
                          </a:solidFill>
                          <a:effectLst/>
                          <a:latin typeface="Arial"/>
                          <a:ea typeface="Arial"/>
                          <a:cs typeface="Arial"/>
                          <a:sym typeface="Arial"/>
                        </a:rPr>
                        <a:t>, v.v.</a:t>
                      </a:r>
                      <a:endParaRPr lang="en-US" sz="1200" dirty="0"/>
                    </a:p>
                  </a:txBody>
                  <a:tcPr/>
                </a:tc>
                <a:extLst>
                  <a:ext uri="{0D108BD9-81ED-4DB2-BD59-A6C34878D82A}">
                    <a16:rowId xmlns:a16="http://schemas.microsoft.com/office/drawing/2014/main" val="1392816730"/>
                  </a:ext>
                </a:extLst>
              </a:tr>
              <a:tr h="416668">
                <a:tc>
                  <a:txBody>
                    <a:bodyPr/>
                    <a:lstStyle/>
                    <a:p>
                      <a:r>
                        <a:rPr lang="en-US" sz="1200" dirty="0" smtClean="0"/>
                        <a:t>Function tags</a:t>
                      </a:r>
                      <a:endParaRPr lang="en-US" sz="1200" dirty="0"/>
                    </a:p>
                  </a:txBody>
                  <a:tcPr/>
                </a:tc>
                <a:tc>
                  <a:txBody>
                    <a:bodyPr/>
                    <a:lstStyle/>
                    <a:p>
                      <a:r>
                        <a:rPr lang="en-US" sz="1200" b="0" i="0" u="none" strike="noStrike" cap="none" dirty="0" err="1" smtClean="0">
                          <a:solidFill>
                            <a:srgbClr val="000000"/>
                          </a:solidFill>
                          <a:effectLst/>
                          <a:latin typeface="Arial"/>
                          <a:ea typeface="Arial"/>
                          <a:cs typeface="Arial"/>
                          <a:sym typeface="Arial"/>
                        </a:rPr>
                        <a:t>Các</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thẻ</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hàm</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cung</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cấp</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hỗ</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trợ</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cho</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thao</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tác</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chuỗi</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và</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độ</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dài</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chuỗi</a:t>
                      </a:r>
                      <a:r>
                        <a:rPr lang="en-US" sz="1200" b="0" i="0" u="none" strike="noStrike" cap="none" dirty="0" smtClean="0">
                          <a:solidFill>
                            <a:srgbClr val="000000"/>
                          </a:solidFill>
                          <a:effectLst/>
                          <a:latin typeface="Arial"/>
                          <a:ea typeface="Arial"/>
                          <a:cs typeface="Arial"/>
                          <a:sym typeface="Arial"/>
                        </a:rPr>
                        <a:t>.</a:t>
                      </a:r>
                      <a:endParaRPr lang="en-US" sz="1200" dirty="0"/>
                    </a:p>
                  </a:txBody>
                  <a:tcPr/>
                </a:tc>
                <a:extLst>
                  <a:ext uri="{0D108BD9-81ED-4DB2-BD59-A6C34878D82A}">
                    <a16:rowId xmlns:a16="http://schemas.microsoft.com/office/drawing/2014/main" val="3920343801"/>
                  </a:ext>
                </a:extLst>
              </a:tr>
              <a:tr h="416668">
                <a:tc>
                  <a:txBody>
                    <a:bodyPr/>
                    <a:lstStyle/>
                    <a:p>
                      <a:r>
                        <a:rPr lang="en-US" sz="1200" dirty="0" smtClean="0"/>
                        <a:t>Formatting tags</a:t>
                      </a:r>
                      <a:endParaRPr lang="en-US" sz="1200" dirty="0"/>
                    </a:p>
                  </a:txBody>
                  <a:tcPr/>
                </a:tc>
                <a:tc>
                  <a:txBody>
                    <a:bodyPr/>
                    <a:lstStyle/>
                    <a:p>
                      <a:r>
                        <a:rPr lang="vi-VN" sz="1200" b="0" i="0" u="none" strike="noStrike" cap="none" dirty="0" smtClean="0">
                          <a:solidFill>
                            <a:srgbClr val="000000"/>
                          </a:solidFill>
                          <a:effectLst/>
                          <a:latin typeface="Arial"/>
                          <a:ea typeface="Arial"/>
                          <a:cs typeface="Arial"/>
                          <a:sym typeface="Arial"/>
                        </a:rPr>
                        <a:t>Các thẻ Định dạng cung cấp hỗ trợ cho định dạng thư, định dạng số và ngày, v.v.</a:t>
                      </a:r>
                      <a:endParaRPr lang="en-US" sz="1200" dirty="0"/>
                    </a:p>
                  </a:txBody>
                  <a:tcPr/>
                </a:tc>
                <a:extLst>
                  <a:ext uri="{0D108BD9-81ED-4DB2-BD59-A6C34878D82A}">
                    <a16:rowId xmlns:a16="http://schemas.microsoft.com/office/drawing/2014/main" val="4246782669"/>
                  </a:ext>
                </a:extLst>
              </a:tr>
              <a:tr h="416668">
                <a:tc>
                  <a:txBody>
                    <a:bodyPr/>
                    <a:lstStyle/>
                    <a:p>
                      <a:r>
                        <a:rPr lang="en-US" sz="1200" dirty="0" smtClean="0"/>
                        <a:t>XML tags</a:t>
                      </a:r>
                      <a:endParaRPr lang="en-US" sz="1200" dirty="0"/>
                    </a:p>
                  </a:txBody>
                  <a:tcPr/>
                </a:tc>
                <a:tc>
                  <a:txBody>
                    <a:bodyPr/>
                    <a:lstStyle/>
                    <a:p>
                      <a:r>
                        <a:rPr lang="en-US" sz="1200" b="0" i="0" u="none" strike="noStrike" cap="none" dirty="0" err="1" smtClean="0">
                          <a:solidFill>
                            <a:srgbClr val="000000"/>
                          </a:solidFill>
                          <a:effectLst/>
                          <a:latin typeface="Arial"/>
                          <a:ea typeface="Arial"/>
                          <a:cs typeface="Arial"/>
                          <a:sym typeface="Arial"/>
                        </a:rPr>
                        <a:t>Các</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thẻ</a:t>
                      </a:r>
                      <a:r>
                        <a:rPr lang="en-US" sz="1200" b="0" i="0" u="none" strike="noStrike" cap="none" dirty="0" smtClean="0">
                          <a:solidFill>
                            <a:srgbClr val="000000"/>
                          </a:solidFill>
                          <a:effectLst/>
                          <a:latin typeface="Arial"/>
                          <a:ea typeface="Arial"/>
                          <a:cs typeface="Arial"/>
                          <a:sym typeface="Arial"/>
                        </a:rPr>
                        <a:t> XML </a:t>
                      </a:r>
                      <a:r>
                        <a:rPr lang="en-US" sz="1200" b="0" i="0" u="none" strike="noStrike" cap="none" dirty="0" err="1" smtClean="0">
                          <a:solidFill>
                            <a:srgbClr val="000000"/>
                          </a:solidFill>
                          <a:effectLst/>
                          <a:latin typeface="Arial"/>
                          <a:ea typeface="Arial"/>
                          <a:cs typeface="Arial"/>
                          <a:sym typeface="Arial"/>
                        </a:rPr>
                        <a:t>cung</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cấp</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kiểm</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soát</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luồng</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chuyển</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đổi</a:t>
                      </a:r>
                      <a:r>
                        <a:rPr lang="en-US" sz="1200" b="0" i="0" u="none" strike="noStrike" cap="none" dirty="0" smtClean="0">
                          <a:solidFill>
                            <a:srgbClr val="000000"/>
                          </a:solidFill>
                          <a:effectLst/>
                          <a:latin typeface="Arial"/>
                          <a:ea typeface="Arial"/>
                          <a:cs typeface="Arial"/>
                          <a:sym typeface="Arial"/>
                        </a:rPr>
                        <a:t>, v.v.</a:t>
                      </a:r>
                      <a:endParaRPr lang="vi-VN" sz="1200" dirty="0" smtClean="0"/>
                    </a:p>
                  </a:txBody>
                  <a:tcPr/>
                </a:tc>
                <a:extLst>
                  <a:ext uri="{0D108BD9-81ED-4DB2-BD59-A6C34878D82A}">
                    <a16:rowId xmlns:a16="http://schemas.microsoft.com/office/drawing/2014/main" val="3871566382"/>
                  </a:ext>
                </a:extLst>
              </a:tr>
              <a:tr h="416668">
                <a:tc>
                  <a:txBody>
                    <a:bodyPr/>
                    <a:lstStyle/>
                    <a:p>
                      <a:r>
                        <a:rPr lang="en-US" sz="1200" dirty="0" smtClean="0"/>
                        <a:t>SQL tags</a:t>
                      </a:r>
                      <a:endParaRPr lang="en-US" sz="1200" dirty="0"/>
                    </a:p>
                  </a:txBody>
                  <a:tcPr/>
                </a:tc>
                <a:tc>
                  <a:txBody>
                    <a:bodyPr/>
                    <a:lstStyle/>
                    <a:p>
                      <a:r>
                        <a:rPr lang="en-US" sz="1200" b="0" i="0" u="none" strike="noStrike" cap="none" dirty="0" err="1" smtClean="0">
                          <a:solidFill>
                            <a:srgbClr val="000000"/>
                          </a:solidFill>
                          <a:effectLst/>
                          <a:latin typeface="Arial"/>
                          <a:ea typeface="Arial"/>
                          <a:cs typeface="Arial"/>
                          <a:sym typeface="Arial"/>
                        </a:rPr>
                        <a:t>Các</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thẻ</a:t>
                      </a:r>
                      <a:r>
                        <a:rPr lang="en-US" sz="1200" b="0" i="0" u="none" strike="noStrike" cap="none" dirty="0" smtClean="0">
                          <a:solidFill>
                            <a:srgbClr val="000000"/>
                          </a:solidFill>
                          <a:effectLst/>
                          <a:latin typeface="Arial"/>
                          <a:ea typeface="Arial"/>
                          <a:cs typeface="Arial"/>
                          <a:sym typeface="Arial"/>
                        </a:rPr>
                        <a:t> SQL JSTL </a:t>
                      </a:r>
                      <a:r>
                        <a:rPr lang="en-US" sz="1200" b="0" i="0" u="none" strike="noStrike" cap="none" dirty="0" err="1" smtClean="0">
                          <a:solidFill>
                            <a:srgbClr val="000000"/>
                          </a:solidFill>
                          <a:effectLst/>
                          <a:latin typeface="Arial"/>
                          <a:ea typeface="Arial"/>
                          <a:cs typeface="Arial"/>
                          <a:sym typeface="Arial"/>
                        </a:rPr>
                        <a:t>cung</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cấp</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hỗ</a:t>
                      </a:r>
                      <a:r>
                        <a:rPr lang="en-US" sz="1200" b="0" i="0" u="none" strike="noStrike" cap="none" dirty="0" smtClean="0">
                          <a:solidFill>
                            <a:srgbClr val="000000"/>
                          </a:solidFill>
                          <a:effectLst/>
                          <a:latin typeface="Arial"/>
                          <a:ea typeface="Arial"/>
                          <a:cs typeface="Arial"/>
                          <a:sym typeface="Arial"/>
                        </a:rPr>
                        <a:t> </a:t>
                      </a:r>
                      <a:r>
                        <a:rPr lang="en-US" sz="1200" b="0" i="0" u="none" strike="noStrike" cap="none" dirty="0" err="1" smtClean="0">
                          <a:solidFill>
                            <a:srgbClr val="000000"/>
                          </a:solidFill>
                          <a:effectLst/>
                          <a:latin typeface="Arial"/>
                          <a:ea typeface="Arial"/>
                          <a:cs typeface="Arial"/>
                          <a:sym typeface="Arial"/>
                        </a:rPr>
                        <a:t>trợ</a:t>
                      </a:r>
                      <a:r>
                        <a:rPr lang="en-US" sz="1200" b="0" i="0" u="none" strike="noStrike" cap="none" dirty="0" smtClean="0">
                          <a:solidFill>
                            <a:srgbClr val="000000"/>
                          </a:solidFill>
                          <a:effectLst/>
                          <a:latin typeface="Arial"/>
                          <a:ea typeface="Arial"/>
                          <a:cs typeface="Arial"/>
                          <a:sym typeface="Arial"/>
                        </a:rPr>
                        <a:t> SQL.</a:t>
                      </a:r>
                      <a:endParaRPr lang="vi-VN" sz="1200" dirty="0" smtClean="0"/>
                    </a:p>
                  </a:txBody>
                  <a:tcPr/>
                </a:tc>
                <a:extLst>
                  <a:ext uri="{0D108BD9-81ED-4DB2-BD59-A6C34878D82A}">
                    <a16:rowId xmlns:a16="http://schemas.microsoft.com/office/drawing/2014/main" val="1633409320"/>
                  </a:ext>
                </a:extLst>
              </a:tr>
            </a:tbl>
          </a:graphicData>
        </a:graphic>
      </p:graphicFrame>
    </p:spTree>
    <p:extLst>
      <p:ext uri="{BB962C8B-B14F-4D97-AF65-F5344CB8AC3E}">
        <p14:creationId xmlns:p14="http://schemas.microsoft.com/office/powerpoint/2010/main" val="535795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350"/>
        <p:cNvGrpSpPr/>
        <p:nvPr/>
      </p:nvGrpSpPr>
      <p:grpSpPr>
        <a:xfrm>
          <a:off x="0" y="0"/>
          <a:ext cx="0" cy="0"/>
          <a:chOff x="0" y="0"/>
          <a:chExt cx="0" cy="0"/>
        </a:xfrm>
      </p:grpSpPr>
      <p:pic>
        <p:nvPicPr>
          <p:cNvPr id="351" name="Google Shape;351;p37"/>
          <p:cNvPicPr preferRelativeResize="0"/>
          <p:nvPr/>
        </p:nvPicPr>
        <p:blipFill rotWithShape="1">
          <a:blip r:embed="rId3">
            <a:alphaModFix/>
          </a:blip>
          <a:srcRect l="21350" r="18473" b="17416"/>
          <a:stretch/>
        </p:blipFill>
        <p:spPr>
          <a:xfrm>
            <a:off x="719924" y="1272812"/>
            <a:ext cx="3546839" cy="3244178"/>
          </a:xfrm>
          <a:prstGeom prst="rect">
            <a:avLst/>
          </a:prstGeom>
          <a:noFill/>
          <a:ln>
            <a:noFill/>
          </a:ln>
        </p:spPr>
      </p:pic>
      <p:sp>
        <p:nvSpPr>
          <p:cNvPr id="352" name="Google Shape;352;p37"/>
          <p:cNvSpPr/>
          <p:nvPr/>
        </p:nvSpPr>
        <p:spPr>
          <a:xfrm>
            <a:off x="348650" y="804585"/>
            <a:ext cx="4180934" cy="4180628"/>
          </a:xfrm>
          <a:custGeom>
            <a:avLst/>
            <a:gdLst/>
            <a:ahLst/>
            <a:cxnLst/>
            <a:rect l="l" t="t" r="r" b="b"/>
            <a:pathLst>
              <a:path w="122671" h="122671" extrusionOk="0">
                <a:moveTo>
                  <a:pt x="61288" y="15890"/>
                </a:moveTo>
                <a:cubicBezTo>
                  <a:pt x="74134" y="15890"/>
                  <a:pt x="87890" y="17837"/>
                  <a:pt x="98492" y="25582"/>
                </a:cubicBezTo>
                <a:cubicBezTo>
                  <a:pt x="106392" y="31355"/>
                  <a:pt x="107052" y="41356"/>
                  <a:pt x="105729" y="50292"/>
                </a:cubicBezTo>
                <a:cubicBezTo>
                  <a:pt x="104207" y="60560"/>
                  <a:pt x="103318" y="70931"/>
                  <a:pt x="101429" y="81148"/>
                </a:cubicBezTo>
                <a:cubicBezTo>
                  <a:pt x="99916" y="89314"/>
                  <a:pt x="96431" y="97128"/>
                  <a:pt x="88124" y="99955"/>
                </a:cubicBezTo>
                <a:cubicBezTo>
                  <a:pt x="84437" y="101209"/>
                  <a:pt x="80540" y="101601"/>
                  <a:pt x="76602" y="101601"/>
                </a:cubicBezTo>
                <a:cubicBezTo>
                  <a:pt x="71796" y="101601"/>
                  <a:pt x="66926" y="101018"/>
                  <a:pt x="62297" y="100710"/>
                </a:cubicBezTo>
                <a:cubicBezTo>
                  <a:pt x="51217" y="99976"/>
                  <a:pt x="40203" y="98506"/>
                  <a:pt x="29211" y="96964"/>
                </a:cubicBezTo>
                <a:cubicBezTo>
                  <a:pt x="16647" y="95202"/>
                  <a:pt x="10610" y="89119"/>
                  <a:pt x="11276" y="76081"/>
                </a:cubicBezTo>
                <a:cubicBezTo>
                  <a:pt x="11770" y="66433"/>
                  <a:pt x="13452" y="56900"/>
                  <a:pt x="15516" y="47476"/>
                </a:cubicBezTo>
                <a:cubicBezTo>
                  <a:pt x="17086" y="40308"/>
                  <a:pt x="17867" y="30029"/>
                  <a:pt x="23464" y="24632"/>
                </a:cubicBezTo>
                <a:cubicBezTo>
                  <a:pt x="31878" y="16520"/>
                  <a:pt x="46079" y="16024"/>
                  <a:pt x="57526" y="15914"/>
                </a:cubicBezTo>
                <a:cubicBezTo>
                  <a:pt x="58439" y="15906"/>
                  <a:pt x="59335" y="15900"/>
                  <a:pt x="60210" y="15894"/>
                </a:cubicBezTo>
                <a:cubicBezTo>
                  <a:pt x="60569" y="15891"/>
                  <a:pt x="60928" y="15890"/>
                  <a:pt x="61288" y="15890"/>
                </a:cubicBezTo>
                <a:close/>
                <a:moveTo>
                  <a:pt x="0" y="0"/>
                </a:moveTo>
                <a:lnTo>
                  <a:pt x="0" y="122670"/>
                </a:lnTo>
                <a:lnTo>
                  <a:pt x="122671" y="122670"/>
                </a:lnTo>
                <a:lnTo>
                  <a:pt x="12267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7"/>
          <p:cNvSpPr txBox="1">
            <a:spLocks noGrp="1"/>
          </p:cNvSpPr>
          <p:nvPr>
            <p:ph type="body" idx="1"/>
          </p:nvPr>
        </p:nvSpPr>
        <p:spPr>
          <a:xfrm>
            <a:off x="4572000" y="1369325"/>
            <a:ext cx="3850500" cy="333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vi-VN" dirty="0" smtClean="0"/>
              <a:t>Slide  này được thiết kế 1 cách giới thiệu cơ bản nhất về java servlet.</a:t>
            </a:r>
          </a:p>
          <a:p>
            <a:pPr marL="0" lvl="0" indent="0" algn="l" rtl="0">
              <a:spcBef>
                <a:spcPts val="0"/>
              </a:spcBef>
              <a:spcAft>
                <a:spcPts val="0"/>
              </a:spcAft>
              <a:buClr>
                <a:schemeClr val="dk1"/>
              </a:buClr>
              <a:buSzPts val="1100"/>
              <a:buFont typeface="Arial"/>
              <a:buNone/>
            </a:pPr>
            <a:endParaRPr lang="vi-VN" dirty="0"/>
          </a:p>
          <a:p>
            <a:pPr marL="0" lvl="0" indent="0" algn="l" rtl="0">
              <a:spcBef>
                <a:spcPts val="0"/>
              </a:spcBef>
              <a:spcAft>
                <a:spcPts val="0"/>
              </a:spcAft>
              <a:buClr>
                <a:schemeClr val="dk1"/>
              </a:buClr>
              <a:buSzPts val="1100"/>
              <a:buFont typeface="Arial"/>
              <a:buNone/>
            </a:pPr>
            <a:r>
              <a:rPr lang="vi-VN" dirty="0" smtClean="0"/>
              <a:t>Sau khi các bạn nắm rõ cơ bản rồi thì  mọi người có thể tìm hiểu sâu hơn tại đây:</a:t>
            </a:r>
          </a:p>
          <a:p>
            <a:pPr marL="0" lvl="0" indent="0" algn="l" rtl="0">
              <a:spcBef>
                <a:spcPts val="0"/>
              </a:spcBef>
              <a:spcAft>
                <a:spcPts val="0"/>
              </a:spcAft>
              <a:buClr>
                <a:schemeClr val="dk1"/>
              </a:buClr>
              <a:buSzPts val="1100"/>
              <a:buFont typeface="Arial"/>
              <a:buNone/>
            </a:pPr>
            <a:endParaRPr lang="vi-VN" dirty="0" smtClean="0"/>
          </a:p>
          <a:p>
            <a:pPr marL="0" lvl="0" indent="0">
              <a:buSzPts val="1100"/>
              <a:buNone/>
            </a:pPr>
            <a:r>
              <a:rPr lang="vi-VN" sz="1100" dirty="0">
                <a:solidFill>
                  <a:srgbClr val="0070C0"/>
                </a:solidFill>
                <a:hlinkClick r:id="rId4"/>
              </a:rPr>
              <a:t>Java Servlet Technology - The Java EE 5 Tutorial (oracle.com</a:t>
            </a:r>
            <a:r>
              <a:rPr lang="vi-VN" sz="1100" dirty="0" smtClean="0">
                <a:solidFill>
                  <a:srgbClr val="0070C0"/>
                </a:solidFill>
                <a:hlinkClick r:id="rId4"/>
              </a:rPr>
              <a:t>)</a:t>
            </a:r>
            <a:endParaRPr lang="vi-VN" dirty="0" smtClean="0">
              <a:solidFill>
                <a:srgbClr val="0070C0"/>
              </a:solidFill>
            </a:endParaRPr>
          </a:p>
        </p:txBody>
      </p:sp>
      <p:sp>
        <p:nvSpPr>
          <p:cNvPr id="354" name="Google Shape;354;p37"/>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txBox="1">
            <a:spLocks noGrp="1"/>
          </p:cNvSpPr>
          <p:nvPr>
            <p:ph type="title"/>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ko-KR" altLang="en-US" dirty="0" smtClean="0"/>
              <a:t>머리 말</a:t>
            </a:r>
            <a:endParaRPr dirty="0">
              <a:solidFill>
                <a:schemeClr val="lt1"/>
              </a:solidFill>
            </a:endParaRPr>
          </a:p>
        </p:txBody>
      </p:sp>
      <p:sp>
        <p:nvSpPr>
          <p:cNvPr id="356" name="Google Shape;356;p37"/>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1"/>
          <p:cNvSpPr txBox="1">
            <a:spLocks noGrp="1"/>
          </p:cNvSpPr>
          <p:nvPr>
            <p:ph type="title"/>
          </p:nvPr>
        </p:nvSpPr>
        <p:spPr>
          <a:xfrm>
            <a:off x="716550" y="1929275"/>
            <a:ext cx="3855600" cy="1610100"/>
          </a:xfrm>
          <a:prstGeom prst="rect">
            <a:avLst/>
          </a:prstGeom>
        </p:spPr>
        <p:txBody>
          <a:bodyPr spcFirstLastPara="1" wrap="square" lIns="91425" tIns="91425" rIns="91425" bIns="91425" anchor="b" anchorCtr="0">
            <a:noAutofit/>
          </a:bodyPr>
          <a:lstStyle/>
          <a:p>
            <a:pPr lvl="0" algn="ctr"/>
            <a:r>
              <a:rPr lang="en-US" sz="5400" dirty="0"/>
              <a:t>Servlet</a:t>
            </a:r>
          </a:p>
        </p:txBody>
      </p:sp>
      <p:sp>
        <p:nvSpPr>
          <p:cNvPr id="388" name="Google Shape;388;p41"/>
          <p:cNvSpPr txBox="1">
            <a:spLocks noGrp="1"/>
          </p:cNvSpPr>
          <p:nvPr>
            <p:ph type="subTitle" idx="1"/>
          </p:nvPr>
        </p:nvSpPr>
        <p:spPr>
          <a:xfrm>
            <a:off x="716550" y="3578839"/>
            <a:ext cx="2752500" cy="71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9" name="Google Shape;389;p41"/>
          <p:cNvSpPr txBox="1">
            <a:spLocks noGrp="1"/>
          </p:cNvSpPr>
          <p:nvPr>
            <p:ph type="title" idx="2"/>
          </p:nvPr>
        </p:nvSpPr>
        <p:spPr>
          <a:xfrm>
            <a:off x="723300" y="845239"/>
            <a:ext cx="1498200" cy="112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2"/>
          <p:cNvSpPr txBox="1">
            <a:spLocks noGrp="1"/>
          </p:cNvSpPr>
          <p:nvPr>
            <p:ph type="title"/>
          </p:nvPr>
        </p:nvSpPr>
        <p:spPr>
          <a:xfrm>
            <a:off x="719925" y="437700"/>
            <a:ext cx="7704000" cy="65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solidFill>
                  <a:schemeClr val="lt1"/>
                </a:solidFill>
              </a:rPr>
              <a:t>1. </a:t>
            </a:r>
            <a:r>
              <a:rPr lang="en" dirty="0" smtClean="0">
                <a:solidFill>
                  <a:schemeClr val="lt1"/>
                </a:solidFill>
              </a:rPr>
              <a:t>Servlet </a:t>
            </a:r>
            <a:r>
              <a:rPr lang="vi-VN" dirty="0" smtClean="0">
                <a:solidFill>
                  <a:schemeClr val="lt1"/>
                </a:solidFill>
              </a:rPr>
              <a:t>là gì?</a:t>
            </a:r>
            <a:endParaRPr dirty="0">
              <a:solidFill>
                <a:schemeClr val="lt1"/>
              </a:solidFill>
            </a:endParaRPr>
          </a:p>
        </p:txBody>
      </p:sp>
      <p:sp>
        <p:nvSpPr>
          <p:cNvPr id="401" name="Google Shape;401;p42"/>
          <p:cNvSpPr/>
          <p:nvPr/>
        </p:nvSpPr>
        <p:spPr>
          <a:xfrm rot="-529266">
            <a:off x="1646587" y="4297848"/>
            <a:ext cx="380269" cy="498337"/>
          </a:xfrm>
          <a:custGeom>
            <a:avLst/>
            <a:gdLst/>
            <a:ahLst/>
            <a:cxnLst/>
            <a:rect l="l" t="t" r="r" b="b"/>
            <a:pathLst>
              <a:path w="8102" h="10617" extrusionOk="0">
                <a:moveTo>
                  <a:pt x="4051" y="625"/>
                </a:moveTo>
                <a:cubicBezTo>
                  <a:pt x="4462" y="625"/>
                  <a:pt x="4801" y="893"/>
                  <a:pt x="4925" y="1249"/>
                </a:cubicBezTo>
                <a:lnTo>
                  <a:pt x="3177" y="1249"/>
                </a:lnTo>
                <a:cubicBezTo>
                  <a:pt x="3302" y="893"/>
                  <a:pt x="3641" y="625"/>
                  <a:pt x="4051" y="625"/>
                </a:cubicBezTo>
                <a:close/>
                <a:moveTo>
                  <a:pt x="4979" y="1874"/>
                </a:moveTo>
                <a:lnTo>
                  <a:pt x="4979" y="2516"/>
                </a:lnTo>
                <a:lnTo>
                  <a:pt x="3123" y="2516"/>
                </a:lnTo>
                <a:lnTo>
                  <a:pt x="3123" y="1874"/>
                </a:lnTo>
                <a:close/>
                <a:moveTo>
                  <a:pt x="2535" y="3159"/>
                </a:moveTo>
                <a:lnTo>
                  <a:pt x="2535" y="3159"/>
                </a:lnTo>
                <a:cubicBezTo>
                  <a:pt x="2481" y="3230"/>
                  <a:pt x="2428" y="3301"/>
                  <a:pt x="2374" y="3391"/>
                </a:cubicBezTo>
                <a:cubicBezTo>
                  <a:pt x="2053" y="3908"/>
                  <a:pt x="1874" y="4586"/>
                  <a:pt x="1874" y="5318"/>
                </a:cubicBezTo>
                <a:cubicBezTo>
                  <a:pt x="1874" y="6031"/>
                  <a:pt x="2053" y="6727"/>
                  <a:pt x="2374" y="7245"/>
                </a:cubicBezTo>
                <a:cubicBezTo>
                  <a:pt x="2428" y="7316"/>
                  <a:pt x="2481" y="7405"/>
                  <a:pt x="2535" y="7477"/>
                </a:cubicBezTo>
                <a:cubicBezTo>
                  <a:pt x="1464" y="7352"/>
                  <a:pt x="625" y="6424"/>
                  <a:pt x="625" y="5318"/>
                </a:cubicBezTo>
                <a:cubicBezTo>
                  <a:pt x="625" y="4194"/>
                  <a:pt x="1464" y="3284"/>
                  <a:pt x="2535" y="3159"/>
                </a:cubicBezTo>
                <a:close/>
                <a:moveTo>
                  <a:pt x="5550" y="3159"/>
                </a:moveTo>
                <a:lnTo>
                  <a:pt x="5550" y="3159"/>
                </a:lnTo>
                <a:cubicBezTo>
                  <a:pt x="6638" y="3284"/>
                  <a:pt x="7477" y="4194"/>
                  <a:pt x="7477" y="5318"/>
                </a:cubicBezTo>
                <a:cubicBezTo>
                  <a:pt x="7477" y="6424"/>
                  <a:pt x="6638" y="7352"/>
                  <a:pt x="5550" y="7477"/>
                </a:cubicBezTo>
                <a:cubicBezTo>
                  <a:pt x="5621" y="7405"/>
                  <a:pt x="5675" y="7316"/>
                  <a:pt x="5728" y="7245"/>
                </a:cubicBezTo>
                <a:cubicBezTo>
                  <a:pt x="6050" y="6727"/>
                  <a:pt x="6228" y="6031"/>
                  <a:pt x="6228" y="5318"/>
                </a:cubicBezTo>
                <a:cubicBezTo>
                  <a:pt x="6228" y="4586"/>
                  <a:pt x="6050" y="3908"/>
                  <a:pt x="5728" y="3391"/>
                </a:cubicBezTo>
                <a:cubicBezTo>
                  <a:pt x="5675" y="3301"/>
                  <a:pt x="5621" y="3230"/>
                  <a:pt x="5550" y="3159"/>
                </a:cubicBezTo>
                <a:close/>
                <a:moveTo>
                  <a:pt x="3730" y="3141"/>
                </a:moveTo>
                <a:lnTo>
                  <a:pt x="3730" y="7494"/>
                </a:lnTo>
                <a:cubicBezTo>
                  <a:pt x="3070" y="7494"/>
                  <a:pt x="2499" y="6495"/>
                  <a:pt x="2499" y="5318"/>
                </a:cubicBezTo>
                <a:cubicBezTo>
                  <a:pt x="2499" y="4140"/>
                  <a:pt x="3070" y="3141"/>
                  <a:pt x="3730" y="3141"/>
                </a:cubicBezTo>
                <a:close/>
                <a:moveTo>
                  <a:pt x="4355" y="3141"/>
                </a:moveTo>
                <a:cubicBezTo>
                  <a:pt x="5033" y="3141"/>
                  <a:pt x="5603" y="4140"/>
                  <a:pt x="5603" y="5318"/>
                </a:cubicBezTo>
                <a:cubicBezTo>
                  <a:pt x="5603" y="6495"/>
                  <a:pt x="5033" y="7494"/>
                  <a:pt x="4355" y="7494"/>
                </a:cubicBezTo>
                <a:lnTo>
                  <a:pt x="4355" y="3141"/>
                </a:lnTo>
                <a:close/>
                <a:moveTo>
                  <a:pt x="4979" y="8119"/>
                </a:moveTo>
                <a:lnTo>
                  <a:pt x="4979" y="8743"/>
                </a:lnTo>
                <a:lnTo>
                  <a:pt x="3123" y="8743"/>
                </a:lnTo>
                <a:lnTo>
                  <a:pt x="3123" y="8119"/>
                </a:lnTo>
                <a:close/>
                <a:moveTo>
                  <a:pt x="4072" y="0"/>
                </a:moveTo>
                <a:cubicBezTo>
                  <a:pt x="3212" y="0"/>
                  <a:pt x="2499" y="690"/>
                  <a:pt x="2499" y="1553"/>
                </a:cubicBezTo>
                <a:lnTo>
                  <a:pt x="2499" y="2534"/>
                </a:lnTo>
                <a:cubicBezTo>
                  <a:pt x="1089" y="2695"/>
                  <a:pt x="1" y="3872"/>
                  <a:pt x="1" y="5318"/>
                </a:cubicBezTo>
                <a:cubicBezTo>
                  <a:pt x="1" y="6745"/>
                  <a:pt x="1089" y="7940"/>
                  <a:pt x="2499" y="8101"/>
                </a:cubicBezTo>
                <a:lnTo>
                  <a:pt x="2499" y="10617"/>
                </a:lnTo>
                <a:lnTo>
                  <a:pt x="3123" y="10617"/>
                </a:lnTo>
                <a:lnTo>
                  <a:pt x="3123" y="9350"/>
                </a:lnTo>
                <a:lnTo>
                  <a:pt x="3730" y="9350"/>
                </a:lnTo>
                <a:lnTo>
                  <a:pt x="3730" y="10617"/>
                </a:lnTo>
                <a:lnTo>
                  <a:pt x="4355" y="10617"/>
                </a:lnTo>
                <a:lnTo>
                  <a:pt x="4355" y="9350"/>
                </a:lnTo>
                <a:lnTo>
                  <a:pt x="4979" y="9350"/>
                </a:lnTo>
                <a:lnTo>
                  <a:pt x="4979" y="10617"/>
                </a:lnTo>
                <a:lnTo>
                  <a:pt x="5603" y="10617"/>
                </a:lnTo>
                <a:lnTo>
                  <a:pt x="5603" y="8101"/>
                </a:lnTo>
                <a:cubicBezTo>
                  <a:pt x="6995" y="7940"/>
                  <a:pt x="8101" y="6745"/>
                  <a:pt x="8101" y="5318"/>
                </a:cubicBezTo>
                <a:cubicBezTo>
                  <a:pt x="8101" y="3872"/>
                  <a:pt x="6995" y="2695"/>
                  <a:pt x="5603" y="2534"/>
                </a:cubicBezTo>
                <a:lnTo>
                  <a:pt x="5603" y="1589"/>
                </a:lnTo>
                <a:cubicBezTo>
                  <a:pt x="5603" y="732"/>
                  <a:pt x="4943" y="36"/>
                  <a:pt x="4105" y="1"/>
                </a:cubicBezTo>
                <a:cubicBezTo>
                  <a:pt x="4094" y="0"/>
                  <a:pt x="4083" y="0"/>
                  <a:pt x="4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42"/>
          <p:cNvGrpSpPr/>
          <p:nvPr/>
        </p:nvGrpSpPr>
        <p:grpSpPr>
          <a:xfrm rot="484655">
            <a:off x="4423718" y="4097642"/>
            <a:ext cx="479571" cy="420934"/>
            <a:chOff x="4772497" y="1789389"/>
            <a:chExt cx="341543" cy="299761"/>
          </a:xfrm>
        </p:grpSpPr>
        <p:sp>
          <p:nvSpPr>
            <p:cNvPr id="403" name="Google Shape;403;p42"/>
            <p:cNvSpPr/>
            <p:nvPr/>
          </p:nvSpPr>
          <p:spPr>
            <a:xfrm>
              <a:off x="4812609" y="1829533"/>
              <a:ext cx="80255" cy="79677"/>
            </a:xfrm>
            <a:custGeom>
              <a:avLst/>
              <a:gdLst/>
              <a:ahLst/>
              <a:cxnLst/>
              <a:rect l="l" t="t" r="r" b="b"/>
              <a:pathLst>
                <a:path w="2499" h="2481" extrusionOk="0">
                  <a:moveTo>
                    <a:pt x="1249" y="625"/>
                  </a:moveTo>
                  <a:cubicBezTo>
                    <a:pt x="1588" y="625"/>
                    <a:pt x="1874" y="911"/>
                    <a:pt x="1874" y="1250"/>
                  </a:cubicBezTo>
                  <a:cubicBezTo>
                    <a:pt x="1874" y="1589"/>
                    <a:pt x="1588" y="1874"/>
                    <a:pt x="1249" y="1874"/>
                  </a:cubicBezTo>
                  <a:cubicBezTo>
                    <a:pt x="910" y="1874"/>
                    <a:pt x="625" y="1589"/>
                    <a:pt x="625" y="1250"/>
                  </a:cubicBezTo>
                  <a:cubicBezTo>
                    <a:pt x="625" y="911"/>
                    <a:pt x="910" y="625"/>
                    <a:pt x="1249" y="625"/>
                  </a:cubicBezTo>
                  <a:close/>
                  <a:moveTo>
                    <a:pt x="1249" y="1"/>
                  </a:moveTo>
                  <a:cubicBezTo>
                    <a:pt x="553" y="1"/>
                    <a:pt x="0" y="554"/>
                    <a:pt x="0" y="1250"/>
                  </a:cubicBezTo>
                  <a:cubicBezTo>
                    <a:pt x="0" y="1928"/>
                    <a:pt x="553" y="2481"/>
                    <a:pt x="1249" y="2481"/>
                  </a:cubicBezTo>
                  <a:cubicBezTo>
                    <a:pt x="1927" y="2481"/>
                    <a:pt x="2498" y="1928"/>
                    <a:pt x="2498" y="1250"/>
                  </a:cubicBezTo>
                  <a:cubicBezTo>
                    <a:pt x="2498" y="554"/>
                    <a:pt x="1927" y="1"/>
                    <a:pt x="1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2"/>
            <p:cNvSpPr/>
            <p:nvPr/>
          </p:nvSpPr>
          <p:spPr>
            <a:xfrm>
              <a:off x="4772497" y="1789389"/>
              <a:ext cx="341543" cy="220116"/>
            </a:xfrm>
            <a:custGeom>
              <a:avLst/>
              <a:gdLst/>
              <a:ahLst/>
              <a:cxnLst/>
              <a:rect l="l" t="t" r="r" b="b"/>
              <a:pathLst>
                <a:path w="10635" h="6854" extrusionOk="0">
                  <a:moveTo>
                    <a:pt x="2498" y="626"/>
                  </a:moveTo>
                  <a:cubicBezTo>
                    <a:pt x="3533" y="626"/>
                    <a:pt x="4354" y="1465"/>
                    <a:pt x="4354" y="2500"/>
                  </a:cubicBezTo>
                  <a:cubicBezTo>
                    <a:pt x="4354" y="3517"/>
                    <a:pt x="3533" y="4355"/>
                    <a:pt x="2498" y="4355"/>
                  </a:cubicBezTo>
                  <a:cubicBezTo>
                    <a:pt x="1463" y="4355"/>
                    <a:pt x="625" y="3517"/>
                    <a:pt x="625" y="2500"/>
                  </a:cubicBezTo>
                  <a:cubicBezTo>
                    <a:pt x="625" y="1465"/>
                    <a:pt x="1463" y="626"/>
                    <a:pt x="2498" y="626"/>
                  </a:cubicBezTo>
                  <a:close/>
                  <a:moveTo>
                    <a:pt x="8136" y="626"/>
                  </a:moveTo>
                  <a:cubicBezTo>
                    <a:pt x="9171" y="626"/>
                    <a:pt x="10010" y="1465"/>
                    <a:pt x="10010" y="2500"/>
                  </a:cubicBezTo>
                  <a:cubicBezTo>
                    <a:pt x="10010" y="3517"/>
                    <a:pt x="9171" y="4355"/>
                    <a:pt x="8136" y="4355"/>
                  </a:cubicBezTo>
                  <a:cubicBezTo>
                    <a:pt x="7102" y="4355"/>
                    <a:pt x="6263" y="3517"/>
                    <a:pt x="6263" y="2500"/>
                  </a:cubicBezTo>
                  <a:cubicBezTo>
                    <a:pt x="6263" y="1465"/>
                    <a:pt x="7102" y="626"/>
                    <a:pt x="8136" y="626"/>
                  </a:cubicBezTo>
                  <a:close/>
                  <a:moveTo>
                    <a:pt x="10010" y="4980"/>
                  </a:moveTo>
                  <a:lnTo>
                    <a:pt x="10010" y="5604"/>
                  </a:lnTo>
                  <a:lnTo>
                    <a:pt x="8761" y="5604"/>
                  </a:lnTo>
                  <a:lnTo>
                    <a:pt x="8761" y="6229"/>
                  </a:lnTo>
                  <a:lnTo>
                    <a:pt x="8136" y="6229"/>
                  </a:lnTo>
                  <a:lnTo>
                    <a:pt x="8136" y="5604"/>
                  </a:lnTo>
                  <a:lnTo>
                    <a:pt x="2498" y="5604"/>
                  </a:lnTo>
                  <a:lnTo>
                    <a:pt x="2498" y="6229"/>
                  </a:lnTo>
                  <a:lnTo>
                    <a:pt x="1874" y="6229"/>
                  </a:lnTo>
                  <a:lnTo>
                    <a:pt x="1874" y="5604"/>
                  </a:lnTo>
                  <a:lnTo>
                    <a:pt x="625" y="5604"/>
                  </a:lnTo>
                  <a:lnTo>
                    <a:pt x="625" y="4980"/>
                  </a:lnTo>
                  <a:close/>
                  <a:moveTo>
                    <a:pt x="2492" y="0"/>
                  </a:moveTo>
                  <a:cubicBezTo>
                    <a:pt x="1125" y="0"/>
                    <a:pt x="0" y="1122"/>
                    <a:pt x="0" y="2500"/>
                  </a:cubicBezTo>
                  <a:cubicBezTo>
                    <a:pt x="0" y="3231"/>
                    <a:pt x="339" y="3909"/>
                    <a:pt x="857" y="4355"/>
                  </a:cubicBezTo>
                  <a:lnTo>
                    <a:pt x="0" y="4355"/>
                  </a:lnTo>
                  <a:lnTo>
                    <a:pt x="0" y="6229"/>
                  </a:lnTo>
                  <a:lnTo>
                    <a:pt x="1249" y="6229"/>
                  </a:lnTo>
                  <a:lnTo>
                    <a:pt x="1249" y="6853"/>
                  </a:lnTo>
                  <a:lnTo>
                    <a:pt x="3123" y="6853"/>
                  </a:lnTo>
                  <a:lnTo>
                    <a:pt x="3123" y="6229"/>
                  </a:lnTo>
                  <a:lnTo>
                    <a:pt x="7512" y="6229"/>
                  </a:lnTo>
                  <a:lnTo>
                    <a:pt x="7512" y="6853"/>
                  </a:lnTo>
                  <a:lnTo>
                    <a:pt x="9385" y="6853"/>
                  </a:lnTo>
                  <a:lnTo>
                    <a:pt x="9385" y="6229"/>
                  </a:lnTo>
                  <a:lnTo>
                    <a:pt x="10617" y="6229"/>
                  </a:lnTo>
                  <a:lnTo>
                    <a:pt x="10617" y="4355"/>
                  </a:lnTo>
                  <a:lnTo>
                    <a:pt x="9778" y="4355"/>
                  </a:lnTo>
                  <a:cubicBezTo>
                    <a:pt x="10295" y="3909"/>
                    <a:pt x="10634" y="3231"/>
                    <a:pt x="10617" y="2482"/>
                  </a:cubicBezTo>
                  <a:cubicBezTo>
                    <a:pt x="10617" y="1162"/>
                    <a:pt x="9564" y="55"/>
                    <a:pt x="8226" y="2"/>
                  </a:cubicBezTo>
                  <a:cubicBezTo>
                    <a:pt x="8194" y="1"/>
                    <a:pt x="8162" y="0"/>
                    <a:pt x="8130" y="0"/>
                  </a:cubicBezTo>
                  <a:cubicBezTo>
                    <a:pt x="6764" y="0"/>
                    <a:pt x="5656" y="1122"/>
                    <a:pt x="5656" y="2500"/>
                  </a:cubicBezTo>
                  <a:cubicBezTo>
                    <a:pt x="5656" y="3231"/>
                    <a:pt x="5977" y="3909"/>
                    <a:pt x="6495" y="4355"/>
                  </a:cubicBezTo>
                  <a:lnTo>
                    <a:pt x="4140" y="4355"/>
                  </a:lnTo>
                  <a:cubicBezTo>
                    <a:pt x="4657" y="3909"/>
                    <a:pt x="4978" y="3231"/>
                    <a:pt x="4978" y="2482"/>
                  </a:cubicBezTo>
                  <a:cubicBezTo>
                    <a:pt x="4978" y="1162"/>
                    <a:pt x="3926" y="55"/>
                    <a:pt x="2587" y="2"/>
                  </a:cubicBezTo>
                  <a:cubicBezTo>
                    <a:pt x="2555" y="1"/>
                    <a:pt x="2524" y="0"/>
                    <a:pt x="24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2"/>
            <p:cNvSpPr/>
            <p:nvPr/>
          </p:nvSpPr>
          <p:spPr>
            <a:xfrm>
              <a:off x="4993673" y="1829533"/>
              <a:ext cx="80255" cy="79677"/>
            </a:xfrm>
            <a:custGeom>
              <a:avLst/>
              <a:gdLst/>
              <a:ahLst/>
              <a:cxnLst/>
              <a:rect l="l" t="t" r="r" b="b"/>
              <a:pathLst>
                <a:path w="2499" h="2481" extrusionOk="0">
                  <a:moveTo>
                    <a:pt x="1249" y="625"/>
                  </a:moveTo>
                  <a:cubicBezTo>
                    <a:pt x="1588" y="625"/>
                    <a:pt x="1874" y="911"/>
                    <a:pt x="1874" y="1250"/>
                  </a:cubicBezTo>
                  <a:cubicBezTo>
                    <a:pt x="1874" y="1589"/>
                    <a:pt x="1588" y="1874"/>
                    <a:pt x="1249" y="1874"/>
                  </a:cubicBezTo>
                  <a:cubicBezTo>
                    <a:pt x="910" y="1874"/>
                    <a:pt x="625" y="1589"/>
                    <a:pt x="625" y="1250"/>
                  </a:cubicBezTo>
                  <a:cubicBezTo>
                    <a:pt x="625" y="911"/>
                    <a:pt x="910" y="625"/>
                    <a:pt x="1249" y="625"/>
                  </a:cubicBezTo>
                  <a:close/>
                  <a:moveTo>
                    <a:pt x="1249" y="1"/>
                  </a:moveTo>
                  <a:cubicBezTo>
                    <a:pt x="571" y="1"/>
                    <a:pt x="0" y="554"/>
                    <a:pt x="0" y="1250"/>
                  </a:cubicBezTo>
                  <a:cubicBezTo>
                    <a:pt x="0" y="1928"/>
                    <a:pt x="571" y="2481"/>
                    <a:pt x="1249" y="2481"/>
                  </a:cubicBezTo>
                  <a:cubicBezTo>
                    <a:pt x="1927" y="2481"/>
                    <a:pt x="2498" y="1928"/>
                    <a:pt x="2498" y="1250"/>
                  </a:cubicBezTo>
                  <a:cubicBezTo>
                    <a:pt x="2498" y="554"/>
                    <a:pt x="1927" y="1"/>
                    <a:pt x="1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2"/>
            <p:cNvSpPr/>
            <p:nvPr/>
          </p:nvSpPr>
          <p:spPr>
            <a:xfrm>
              <a:off x="4793115" y="2029513"/>
              <a:ext cx="299729" cy="20104"/>
            </a:xfrm>
            <a:custGeom>
              <a:avLst/>
              <a:gdLst/>
              <a:ahLst/>
              <a:cxnLst/>
              <a:rect l="l" t="t" r="r" b="b"/>
              <a:pathLst>
                <a:path w="9333" h="626" extrusionOk="0">
                  <a:moveTo>
                    <a:pt x="0" y="1"/>
                  </a:moveTo>
                  <a:lnTo>
                    <a:pt x="0" y="625"/>
                  </a:lnTo>
                  <a:lnTo>
                    <a:pt x="9332" y="625"/>
                  </a:lnTo>
                  <a:lnTo>
                    <a:pt x="93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2"/>
            <p:cNvSpPr/>
            <p:nvPr/>
          </p:nvSpPr>
          <p:spPr>
            <a:xfrm>
              <a:off x="4793115" y="2069079"/>
              <a:ext cx="299729" cy="20072"/>
            </a:xfrm>
            <a:custGeom>
              <a:avLst/>
              <a:gdLst/>
              <a:ahLst/>
              <a:cxnLst/>
              <a:rect l="l" t="t" r="r" b="b"/>
              <a:pathLst>
                <a:path w="9333" h="625" extrusionOk="0">
                  <a:moveTo>
                    <a:pt x="0" y="0"/>
                  </a:moveTo>
                  <a:lnTo>
                    <a:pt x="0" y="625"/>
                  </a:lnTo>
                  <a:lnTo>
                    <a:pt x="9332" y="625"/>
                  </a:lnTo>
                  <a:lnTo>
                    <a:pt x="93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42"/>
          <p:cNvGrpSpPr/>
          <p:nvPr/>
        </p:nvGrpSpPr>
        <p:grpSpPr>
          <a:xfrm rot="510042">
            <a:off x="7242601" y="4520658"/>
            <a:ext cx="437768" cy="497995"/>
            <a:chOff x="5535742" y="1768803"/>
            <a:chExt cx="299729" cy="340965"/>
          </a:xfrm>
        </p:grpSpPr>
        <p:sp>
          <p:nvSpPr>
            <p:cNvPr id="409" name="Google Shape;409;p42"/>
            <p:cNvSpPr/>
            <p:nvPr/>
          </p:nvSpPr>
          <p:spPr>
            <a:xfrm>
              <a:off x="5535742" y="1989979"/>
              <a:ext cx="299729" cy="119789"/>
            </a:xfrm>
            <a:custGeom>
              <a:avLst/>
              <a:gdLst/>
              <a:ahLst/>
              <a:cxnLst/>
              <a:rect l="l" t="t" r="r" b="b"/>
              <a:pathLst>
                <a:path w="9333" h="3730" extrusionOk="0">
                  <a:moveTo>
                    <a:pt x="1321" y="661"/>
                  </a:moveTo>
                  <a:lnTo>
                    <a:pt x="1803" y="3105"/>
                  </a:lnTo>
                  <a:lnTo>
                    <a:pt x="625" y="3105"/>
                  </a:lnTo>
                  <a:lnTo>
                    <a:pt x="625" y="1553"/>
                  </a:lnTo>
                  <a:cubicBezTo>
                    <a:pt x="625" y="1125"/>
                    <a:pt x="928" y="768"/>
                    <a:pt x="1321" y="661"/>
                  </a:cubicBezTo>
                  <a:close/>
                  <a:moveTo>
                    <a:pt x="7405" y="625"/>
                  </a:moveTo>
                  <a:lnTo>
                    <a:pt x="6906" y="3105"/>
                  </a:lnTo>
                  <a:lnTo>
                    <a:pt x="2445" y="3105"/>
                  </a:lnTo>
                  <a:lnTo>
                    <a:pt x="1945" y="625"/>
                  </a:lnTo>
                  <a:lnTo>
                    <a:pt x="4229" y="625"/>
                  </a:lnTo>
                  <a:lnTo>
                    <a:pt x="3605" y="2392"/>
                  </a:lnTo>
                  <a:lnTo>
                    <a:pt x="4194" y="2588"/>
                  </a:lnTo>
                  <a:lnTo>
                    <a:pt x="4675" y="1232"/>
                  </a:lnTo>
                  <a:lnTo>
                    <a:pt x="5157" y="2588"/>
                  </a:lnTo>
                  <a:lnTo>
                    <a:pt x="5746" y="2392"/>
                  </a:lnTo>
                  <a:lnTo>
                    <a:pt x="5121" y="625"/>
                  </a:lnTo>
                  <a:close/>
                  <a:moveTo>
                    <a:pt x="8030" y="661"/>
                  </a:moveTo>
                  <a:cubicBezTo>
                    <a:pt x="8422" y="768"/>
                    <a:pt x="8726" y="1125"/>
                    <a:pt x="8726" y="1553"/>
                  </a:cubicBezTo>
                  <a:lnTo>
                    <a:pt x="8726" y="3105"/>
                  </a:lnTo>
                  <a:lnTo>
                    <a:pt x="7548" y="3105"/>
                  </a:lnTo>
                  <a:lnTo>
                    <a:pt x="8030" y="661"/>
                  </a:lnTo>
                  <a:close/>
                  <a:moveTo>
                    <a:pt x="1571" y="1"/>
                  </a:moveTo>
                  <a:cubicBezTo>
                    <a:pt x="696" y="1"/>
                    <a:pt x="1" y="697"/>
                    <a:pt x="1" y="1553"/>
                  </a:cubicBezTo>
                  <a:lnTo>
                    <a:pt x="1" y="3730"/>
                  </a:lnTo>
                  <a:lnTo>
                    <a:pt x="9332" y="3730"/>
                  </a:lnTo>
                  <a:lnTo>
                    <a:pt x="9332" y="1553"/>
                  </a:lnTo>
                  <a:cubicBezTo>
                    <a:pt x="9332" y="697"/>
                    <a:pt x="8636" y="1"/>
                    <a:pt x="7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2"/>
            <p:cNvSpPr/>
            <p:nvPr/>
          </p:nvSpPr>
          <p:spPr>
            <a:xfrm>
              <a:off x="5575854" y="1768803"/>
              <a:ext cx="220084" cy="221272"/>
            </a:xfrm>
            <a:custGeom>
              <a:avLst/>
              <a:gdLst/>
              <a:ahLst/>
              <a:cxnLst/>
              <a:rect l="l" t="t" r="r" b="b"/>
              <a:pathLst>
                <a:path w="6853" h="6890" extrusionOk="0">
                  <a:moveTo>
                    <a:pt x="4069" y="625"/>
                  </a:moveTo>
                  <a:lnTo>
                    <a:pt x="4318" y="3123"/>
                  </a:lnTo>
                  <a:lnTo>
                    <a:pt x="2516" y="3123"/>
                  </a:lnTo>
                  <a:lnTo>
                    <a:pt x="2766" y="625"/>
                  </a:lnTo>
                  <a:close/>
                  <a:moveTo>
                    <a:pt x="4354" y="3730"/>
                  </a:moveTo>
                  <a:lnTo>
                    <a:pt x="4354" y="5335"/>
                  </a:lnTo>
                  <a:cubicBezTo>
                    <a:pt x="4354" y="5850"/>
                    <a:pt x="3942" y="6265"/>
                    <a:pt x="3435" y="6265"/>
                  </a:cubicBezTo>
                  <a:cubicBezTo>
                    <a:pt x="3414" y="6265"/>
                    <a:pt x="3394" y="6265"/>
                    <a:pt x="3373" y="6263"/>
                  </a:cubicBezTo>
                  <a:cubicBezTo>
                    <a:pt x="2891" y="6245"/>
                    <a:pt x="2499" y="5799"/>
                    <a:pt x="2499" y="5318"/>
                  </a:cubicBezTo>
                  <a:lnTo>
                    <a:pt x="2499" y="3730"/>
                  </a:lnTo>
                  <a:close/>
                  <a:moveTo>
                    <a:pt x="2213" y="1"/>
                  </a:moveTo>
                  <a:lnTo>
                    <a:pt x="1892" y="3123"/>
                  </a:lnTo>
                  <a:lnTo>
                    <a:pt x="1" y="3123"/>
                  </a:lnTo>
                  <a:lnTo>
                    <a:pt x="1" y="3730"/>
                  </a:lnTo>
                  <a:lnTo>
                    <a:pt x="1874" y="3730"/>
                  </a:lnTo>
                  <a:lnTo>
                    <a:pt x="1874" y="5318"/>
                  </a:lnTo>
                  <a:cubicBezTo>
                    <a:pt x="1874" y="6156"/>
                    <a:pt x="2534" y="6852"/>
                    <a:pt x="3373" y="6888"/>
                  </a:cubicBezTo>
                  <a:cubicBezTo>
                    <a:pt x="3394" y="6889"/>
                    <a:pt x="3415" y="6889"/>
                    <a:pt x="3436" y="6889"/>
                  </a:cubicBezTo>
                  <a:cubicBezTo>
                    <a:pt x="4282" y="6889"/>
                    <a:pt x="4979" y="6189"/>
                    <a:pt x="4979" y="5335"/>
                  </a:cubicBezTo>
                  <a:lnTo>
                    <a:pt x="4979" y="3730"/>
                  </a:lnTo>
                  <a:lnTo>
                    <a:pt x="6852" y="3730"/>
                  </a:lnTo>
                  <a:lnTo>
                    <a:pt x="6852" y="3123"/>
                  </a:lnTo>
                  <a:lnTo>
                    <a:pt x="4943" y="3123"/>
                  </a:lnTo>
                  <a:lnTo>
                    <a:pt x="46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400;p42"/>
          <p:cNvSpPr txBox="1">
            <a:spLocks noGrp="1"/>
          </p:cNvSpPr>
          <p:nvPr>
            <p:ph type="subTitle" idx="1"/>
          </p:nvPr>
        </p:nvSpPr>
        <p:spPr>
          <a:xfrm>
            <a:off x="719926" y="1243174"/>
            <a:ext cx="7577768" cy="2990335"/>
          </a:xfrm>
          <a:prstGeom prst="rect">
            <a:avLst/>
          </a:prstGeom>
        </p:spPr>
        <p:txBody>
          <a:bodyPr spcFirstLastPara="1" wrap="square" lIns="91425" tIns="91425" rIns="91425" bIns="91425" anchor="t" anchorCtr="0">
            <a:noAutofit/>
          </a:bodyPr>
          <a:lstStyle/>
          <a:p>
            <a:pPr marL="0" lvl="0" indent="0" algn="l"/>
            <a:r>
              <a:rPr lang="vi-VN" dirty="0" smtClean="0"/>
              <a:t>-Servlet </a:t>
            </a:r>
            <a:r>
              <a:rPr lang="vi-VN" dirty="0"/>
              <a:t>là một </a:t>
            </a:r>
            <a:r>
              <a:rPr lang="vi-VN" dirty="0" smtClean="0"/>
              <a:t>class của </a:t>
            </a:r>
            <a:r>
              <a:rPr lang="vi-VN" dirty="0"/>
              <a:t>ngôn ngữ lập trình Java được sử dụng để mở rộng khả năng của các máy chủ lưu trữ các ứng dụng được truy cập bằng mô hình lập trình </a:t>
            </a:r>
            <a:r>
              <a:rPr lang="en-US" dirty="0"/>
              <a:t>request-response</a:t>
            </a:r>
            <a:r>
              <a:rPr lang="vi-VN" dirty="0" smtClean="0"/>
              <a:t>. </a:t>
            </a:r>
            <a:r>
              <a:rPr lang="vi-VN" dirty="0"/>
              <a:t>Mặc dù các servlet có thể đáp ứng bất kỳ loại yêu cầu nào, chúng thường được sử dụng để mở rộng các ứng dụng được lưu trữ bởi các máy chủ web. Đối với các ứng dụng như vậy, công </a:t>
            </a:r>
            <a:r>
              <a:rPr lang="vi-VN" dirty="0" smtClean="0"/>
              <a:t>nghệ Java Servlet xác định ra các class servlet dành riêng cho HTTP.</a:t>
            </a:r>
          </a:p>
          <a:p>
            <a:pPr marL="0" lvl="0" indent="0" algn="l"/>
            <a:endParaRPr lang="vi-VN" dirty="0" smtClean="0"/>
          </a:p>
          <a:p>
            <a:pPr marL="0" lvl="0" indent="0" algn="l"/>
            <a:r>
              <a:rPr lang="vi-VN" dirty="0" smtClean="0"/>
              <a:t>- </a:t>
            </a:r>
            <a:r>
              <a:rPr lang="vi-VN" dirty="0"/>
              <a:t>Các gói javax.servlet và javax.servlet.http cung cấp các giao diện và lớp để viết các servlet. Tất cả các servlet phải triển khai giao diện Servlet, giao diện này xác định các phương thức vòng đời. Khi triển khai một dịch vụ chung, bạn có thể sử dụng hoặc mở rộng lớp GenericServlet được cung cấp cùng với API Java Servlet. Lớp HttpServlet cung cấp các phương thức, chẳng hạn như doGet và doPost, để xử lý các dịch vụ dành riêng cho HTTP.</a:t>
            </a: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25" y="57061"/>
            <a:ext cx="7704000" cy="657900"/>
          </a:xfrm>
        </p:spPr>
        <p:txBody>
          <a:bodyPr/>
          <a:lstStyle/>
          <a:p>
            <a:r>
              <a:rPr lang="vi-VN" dirty="0" smtClean="0"/>
              <a:t>2. Cách sử dụng</a:t>
            </a:r>
            <a:endParaRPr lang="en-US" dirty="0"/>
          </a:p>
        </p:txBody>
      </p:sp>
      <p:sp>
        <p:nvSpPr>
          <p:cNvPr id="8" name="Subtitle 7"/>
          <p:cNvSpPr>
            <a:spLocks noGrp="1"/>
          </p:cNvSpPr>
          <p:nvPr>
            <p:ph type="subTitle" idx="6"/>
          </p:nvPr>
        </p:nvSpPr>
        <p:spPr>
          <a:xfrm>
            <a:off x="719925" y="714962"/>
            <a:ext cx="7260000" cy="3886222"/>
          </a:xfrm>
        </p:spPr>
        <p:txBody>
          <a:bodyPr/>
          <a:lstStyle/>
          <a:p>
            <a:pPr algn="l"/>
            <a:r>
              <a:rPr lang="vi-VN" b="1" dirty="0" smtClean="0"/>
              <a:t>	Cách 1: Tạo class Implement từ Servlet Interface</a:t>
            </a:r>
          </a:p>
          <a:p>
            <a:pPr algn="l"/>
            <a:endParaRPr lang="vi-VN" dirty="0" smtClean="0"/>
          </a:p>
          <a:p>
            <a:pPr algn="l"/>
            <a:endParaRPr lang="en-US" dirty="0"/>
          </a:p>
        </p:txBody>
      </p:sp>
      <p:pic>
        <p:nvPicPr>
          <p:cNvPr id="9" name="Picture 8"/>
          <p:cNvPicPr>
            <a:picLocks noChangeAspect="1"/>
          </p:cNvPicPr>
          <p:nvPr/>
        </p:nvPicPr>
        <p:blipFill>
          <a:blip r:embed="rId2"/>
          <a:stretch>
            <a:fillRect/>
          </a:stretch>
        </p:blipFill>
        <p:spPr>
          <a:xfrm>
            <a:off x="719926" y="1089499"/>
            <a:ext cx="7457790" cy="4078176"/>
          </a:xfrm>
          <a:prstGeom prst="rect">
            <a:avLst/>
          </a:prstGeom>
        </p:spPr>
      </p:pic>
    </p:spTree>
    <p:extLst>
      <p:ext uri="{BB962C8B-B14F-4D97-AF65-F5344CB8AC3E}">
        <p14:creationId xmlns:p14="http://schemas.microsoft.com/office/powerpoint/2010/main" val="2430181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idx="6"/>
          </p:nvPr>
        </p:nvSpPr>
        <p:spPr>
          <a:xfrm>
            <a:off x="613408" y="340468"/>
            <a:ext cx="7260000" cy="4260715"/>
          </a:xfrm>
        </p:spPr>
        <p:txBody>
          <a:bodyPr/>
          <a:lstStyle/>
          <a:p>
            <a:pPr algn="l"/>
            <a:r>
              <a:rPr lang="vi-VN" b="1" dirty="0" smtClean="0"/>
              <a:t>		Cách </a:t>
            </a:r>
            <a:r>
              <a:rPr lang="vi-VN" b="1" dirty="0"/>
              <a:t>2: Tạo class extend từ GenericServlet </a:t>
            </a:r>
            <a:r>
              <a:rPr lang="vi-VN" b="1" dirty="0" smtClean="0"/>
              <a:t>class</a:t>
            </a:r>
          </a:p>
          <a:p>
            <a:pPr algn="l"/>
            <a:endParaRPr lang="vi-VN" b="1" dirty="0" smtClean="0"/>
          </a:p>
          <a:p>
            <a:pPr algn="l"/>
            <a:endParaRPr lang="vi-VN" b="1" dirty="0"/>
          </a:p>
          <a:p>
            <a:pPr algn="l"/>
            <a:endParaRPr lang="vi-VN" b="1" dirty="0" smtClean="0"/>
          </a:p>
          <a:p>
            <a:pPr algn="l"/>
            <a:endParaRPr lang="vi-VN" b="1" dirty="0"/>
          </a:p>
          <a:p>
            <a:pPr algn="l"/>
            <a:endParaRPr lang="vi-VN" b="1" dirty="0" smtClean="0"/>
          </a:p>
          <a:p>
            <a:pPr algn="l"/>
            <a:endParaRPr lang="vi-VN" b="1" dirty="0"/>
          </a:p>
          <a:p>
            <a:pPr algn="l"/>
            <a:endParaRPr lang="vi-VN" b="1" dirty="0" smtClean="0"/>
          </a:p>
          <a:p>
            <a:pPr algn="l"/>
            <a:endParaRPr lang="vi-VN" b="1" dirty="0"/>
          </a:p>
          <a:p>
            <a:pPr algn="l"/>
            <a:endParaRPr lang="vi-VN" b="1" dirty="0" smtClean="0"/>
          </a:p>
          <a:p>
            <a:pPr algn="l"/>
            <a:r>
              <a:rPr lang="vi-VN" b="1" dirty="0"/>
              <a:t>	  </a:t>
            </a:r>
            <a:endParaRPr lang="vi-VN" b="1" dirty="0" smtClean="0"/>
          </a:p>
          <a:p>
            <a:pPr algn="l"/>
            <a:r>
              <a:rPr lang="vi-VN" b="1" dirty="0" smtClean="0"/>
              <a:t>	Cách </a:t>
            </a:r>
            <a:r>
              <a:rPr lang="vi-VN" b="1" dirty="0"/>
              <a:t>3: Tạo class extend từ HttpServlet </a:t>
            </a:r>
            <a:r>
              <a:rPr lang="vi-VN" b="1" dirty="0" smtClean="0"/>
              <a:t>class</a:t>
            </a:r>
          </a:p>
          <a:p>
            <a:pPr algn="l"/>
            <a:endParaRPr lang="en-US" b="1" dirty="0"/>
          </a:p>
        </p:txBody>
      </p:sp>
      <p:pic>
        <p:nvPicPr>
          <p:cNvPr id="2" name="Picture 1"/>
          <p:cNvPicPr>
            <a:picLocks noChangeAspect="1"/>
          </p:cNvPicPr>
          <p:nvPr/>
        </p:nvPicPr>
        <p:blipFill>
          <a:blip r:embed="rId2"/>
          <a:stretch>
            <a:fillRect/>
          </a:stretch>
        </p:blipFill>
        <p:spPr>
          <a:xfrm>
            <a:off x="613408" y="820442"/>
            <a:ext cx="7366517" cy="1810003"/>
          </a:xfrm>
          <a:prstGeom prst="rect">
            <a:avLst/>
          </a:prstGeom>
        </p:spPr>
      </p:pic>
      <p:pic>
        <p:nvPicPr>
          <p:cNvPr id="3" name="Picture 2"/>
          <p:cNvPicPr>
            <a:picLocks noChangeAspect="1"/>
          </p:cNvPicPr>
          <p:nvPr/>
        </p:nvPicPr>
        <p:blipFill>
          <a:blip r:embed="rId3"/>
          <a:stretch>
            <a:fillRect/>
          </a:stretch>
        </p:blipFill>
        <p:spPr>
          <a:xfrm>
            <a:off x="613408" y="3257364"/>
            <a:ext cx="7499460" cy="1552792"/>
          </a:xfrm>
          <a:prstGeom prst="rect">
            <a:avLst/>
          </a:prstGeom>
        </p:spPr>
      </p:pic>
    </p:spTree>
    <p:extLst>
      <p:ext uri="{BB962C8B-B14F-4D97-AF65-F5344CB8AC3E}">
        <p14:creationId xmlns:p14="http://schemas.microsoft.com/office/powerpoint/2010/main" val="8339170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25" y="57061"/>
            <a:ext cx="7704000" cy="657900"/>
          </a:xfrm>
        </p:spPr>
        <p:txBody>
          <a:bodyPr/>
          <a:lstStyle/>
          <a:p>
            <a:r>
              <a:rPr lang="vi-VN" dirty="0"/>
              <a:t>3</a:t>
            </a:r>
            <a:r>
              <a:rPr lang="vi-VN" dirty="0" smtClean="0"/>
              <a:t>. Vòng đời servlet</a:t>
            </a:r>
            <a:endParaRPr lang="en-US" dirty="0"/>
          </a:p>
        </p:txBody>
      </p:sp>
      <p:sp>
        <p:nvSpPr>
          <p:cNvPr id="8" name="Subtitle 7"/>
          <p:cNvSpPr>
            <a:spLocks noGrp="1"/>
          </p:cNvSpPr>
          <p:nvPr>
            <p:ph type="subTitle" idx="6"/>
          </p:nvPr>
        </p:nvSpPr>
        <p:spPr>
          <a:xfrm>
            <a:off x="719925" y="714962"/>
            <a:ext cx="7260000" cy="3886222"/>
          </a:xfrm>
        </p:spPr>
        <p:txBody>
          <a:bodyPr/>
          <a:lstStyle/>
          <a:p>
            <a:pPr algn="l"/>
            <a:endParaRPr lang="vi-VN" dirty="0" smtClean="0"/>
          </a:p>
          <a:p>
            <a:pPr algn="l"/>
            <a:endParaRPr lang="en-US" dirty="0"/>
          </a:p>
        </p:txBody>
      </p:sp>
      <p:sp>
        <p:nvSpPr>
          <p:cNvPr id="7" name="Subtitle 7"/>
          <p:cNvSpPr>
            <a:spLocks noGrp="1"/>
          </p:cNvSpPr>
          <p:nvPr>
            <p:ph type="subTitle" idx="6"/>
          </p:nvPr>
        </p:nvSpPr>
        <p:spPr>
          <a:xfrm>
            <a:off x="719925" y="1361872"/>
            <a:ext cx="7260000" cy="3239311"/>
          </a:xfrm>
        </p:spPr>
        <p:txBody>
          <a:bodyPr/>
          <a:lstStyle/>
          <a:p>
            <a:pPr marL="127000" indent="0" algn="l"/>
            <a:endParaRPr lang="en-US" dirty="0"/>
          </a:p>
        </p:txBody>
      </p:sp>
      <p:pic>
        <p:nvPicPr>
          <p:cNvPr id="1030" name="Picture 6" descr="Life cycle of a 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892" y="714961"/>
            <a:ext cx="3857625" cy="417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968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4. Attribute trong servlet</a:t>
            </a:r>
            <a:endParaRPr lang="en-US" dirty="0"/>
          </a:p>
        </p:txBody>
      </p:sp>
      <p:sp>
        <p:nvSpPr>
          <p:cNvPr id="8" name="Subtitle 7"/>
          <p:cNvSpPr>
            <a:spLocks noGrp="1"/>
          </p:cNvSpPr>
          <p:nvPr>
            <p:ph type="subTitle" idx="6"/>
          </p:nvPr>
        </p:nvSpPr>
        <p:spPr>
          <a:xfrm>
            <a:off x="719925" y="1361872"/>
            <a:ext cx="7260000" cy="3239311"/>
          </a:xfrm>
        </p:spPr>
        <p:txBody>
          <a:bodyPr/>
          <a:lstStyle/>
          <a:p>
            <a:pPr algn="l"/>
            <a:r>
              <a:rPr lang="vi-VN" dirty="0"/>
              <a:t>Một </a:t>
            </a:r>
            <a:r>
              <a:rPr lang="vi-VN" b="1" dirty="0"/>
              <a:t>Attribute</a:t>
            </a:r>
            <a:r>
              <a:rPr lang="vi-VN" dirty="0" smtClean="0"/>
              <a:t> </a:t>
            </a:r>
            <a:r>
              <a:rPr lang="vi-VN" dirty="0"/>
              <a:t>trong servlet là một đối tượng có thể được thiết lập, lấy hoặc xóa </a:t>
            </a:r>
            <a:r>
              <a:rPr lang="vi-VN" dirty="0" smtClean="0"/>
              <a:t>khỏi một </a:t>
            </a:r>
            <a:r>
              <a:rPr lang="vi-VN" dirty="0"/>
              <a:t>trong các phạm vi sau</a:t>
            </a:r>
            <a:r>
              <a:rPr lang="vi-VN" dirty="0" smtClean="0"/>
              <a:t>:</a:t>
            </a:r>
          </a:p>
          <a:p>
            <a:pPr marL="927100" lvl="1" indent="-342900" algn="l">
              <a:buFont typeface="+mj-lt"/>
              <a:buAutoNum type="arabicPeriod"/>
            </a:pPr>
            <a:r>
              <a:rPr lang="en-US" dirty="0"/>
              <a:t>request </a:t>
            </a:r>
            <a:r>
              <a:rPr lang="en-US" dirty="0" smtClean="0"/>
              <a:t>scope</a:t>
            </a:r>
            <a:r>
              <a:rPr lang="vi-VN" dirty="0" smtClean="0"/>
              <a:t> (HttpServletRequest)</a:t>
            </a:r>
            <a:endParaRPr lang="en-US" dirty="0"/>
          </a:p>
          <a:p>
            <a:pPr marL="927100" lvl="1" indent="-342900" algn="l">
              <a:buFont typeface="+mj-lt"/>
              <a:buAutoNum type="arabicPeriod"/>
            </a:pPr>
            <a:r>
              <a:rPr lang="en-US" dirty="0"/>
              <a:t>session </a:t>
            </a:r>
            <a:r>
              <a:rPr lang="en-US" dirty="0" smtClean="0"/>
              <a:t>scope</a:t>
            </a:r>
            <a:r>
              <a:rPr lang="vi-VN" dirty="0" smtClean="0"/>
              <a:t> (HttpSession)</a:t>
            </a:r>
            <a:endParaRPr lang="en-US" dirty="0"/>
          </a:p>
          <a:p>
            <a:pPr marL="927100" lvl="1" indent="-342900" algn="l">
              <a:buFont typeface="+mj-lt"/>
              <a:buAutoNum type="arabicPeriod"/>
            </a:pPr>
            <a:r>
              <a:rPr lang="en-US" dirty="0"/>
              <a:t>application </a:t>
            </a:r>
            <a:r>
              <a:rPr lang="en-US" dirty="0" smtClean="0"/>
              <a:t>scope</a:t>
            </a:r>
            <a:r>
              <a:rPr lang="vi-VN" dirty="0" smtClean="0"/>
              <a:t> (ServletContext)</a:t>
            </a:r>
          </a:p>
          <a:p>
            <a:pPr marL="127000" indent="0" algn="l"/>
            <a:endParaRPr lang="vi-VN" dirty="0"/>
          </a:p>
          <a:p>
            <a:pPr marL="127000" indent="0" algn="l"/>
            <a:r>
              <a:rPr lang="vi-VN" dirty="0" smtClean="0"/>
              <a:t>1 số method cụ thể được sử dụng có trong class như sau:</a:t>
            </a:r>
          </a:p>
          <a:p>
            <a:pPr marL="127000" indent="0" algn="l"/>
            <a:endParaRPr lang="vi-VN" dirty="0" smtClean="0"/>
          </a:p>
          <a:p>
            <a:pPr algn="just">
              <a:buFont typeface="+mj-lt"/>
              <a:buAutoNum type="arabicPeriod"/>
            </a:pPr>
            <a:r>
              <a:rPr lang="en-US" b="1" dirty="0">
                <a:solidFill>
                  <a:srgbClr val="000000"/>
                </a:solidFill>
                <a:latin typeface="inter-bold"/>
              </a:rPr>
              <a:t>public void </a:t>
            </a:r>
            <a:r>
              <a:rPr lang="en-US" b="1" dirty="0" err="1">
                <a:solidFill>
                  <a:srgbClr val="000000"/>
                </a:solidFill>
                <a:latin typeface="inter-bold"/>
              </a:rPr>
              <a:t>setAttribute</a:t>
            </a:r>
            <a:r>
              <a:rPr lang="en-US" b="1" dirty="0">
                <a:solidFill>
                  <a:srgbClr val="000000"/>
                </a:solidFill>
                <a:latin typeface="inter-bold"/>
              </a:rPr>
              <a:t>(String </a:t>
            </a:r>
            <a:r>
              <a:rPr lang="en-US" b="1" dirty="0" err="1">
                <a:solidFill>
                  <a:srgbClr val="000000"/>
                </a:solidFill>
                <a:latin typeface="inter-bold"/>
              </a:rPr>
              <a:t>name,Object</a:t>
            </a:r>
            <a:r>
              <a:rPr lang="en-US" b="1" dirty="0">
                <a:solidFill>
                  <a:srgbClr val="000000"/>
                </a:solidFill>
                <a:latin typeface="inter-bold"/>
              </a:rPr>
              <a:t> object):</a:t>
            </a:r>
            <a:r>
              <a:rPr lang="en-US" dirty="0">
                <a:solidFill>
                  <a:srgbClr val="000000"/>
                </a:solidFill>
                <a:latin typeface="inter-regular"/>
              </a:rPr>
              <a:t>sets the given object in the application scope.</a:t>
            </a:r>
          </a:p>
          <a:p>
            <a:pPr algn="just">
              <a:buFont typeface="+mj-lt"/>
              <a:buAutoNum type="arabicPeriod"/>
            </a:pPr>
            <a:r>
              <a:rPr lang="en-US" b="1" dirty="0">
                <a:solidFill>
                  <a:srgbClr val="000000"/>
                </a:solidFill>
                <a:latin typeface="inter-bold"/>
              </a:rPr>
              <a:t>public Object </a:t>
            </a:r>
            <a:r>
              <a:rPr lang="en-US" b="1" dirty="0" err="1">
                <a:solidFill>
                  <a:srgbClr val="000000"/>
                </a:solidFill>
                <a:latin typeface="inter-bold"/>
              </a:rPr>
              <a:t>getAttribute</a:t>
            </a:r>
            <a:r>
              <a:rPr lang="en-US" b="1" dirty="0">
                <a:solidFill>
                  <a:srgbClr val="000000"/>
                </a:solidFill>
                <a:latin typeface="inter-bold"/>
              </a:rPr>
              <a:t>(String name):</a:t>
            </a:r>
            <a:r>
              <a:rPr lang="en-US" dirty="0">
                <a:solidFill>
                  <a:srgbClr val="000000"/>
                </a:solidFill>
                <a:latin typeface="inter-regular"/>
              </a:rPr>
              <a:t>Returns the attribute for the specified name.</a:t>
            </a:r>
          </a:p>
          <a:p>
            <a:pPr algn="just">
              <a:buFont typeface="+mj-lt"/>
              <a:buAutoNum type="arabicPeriod"/>
            </a:pPr>
            <a:r>
              <a:rPr lang="en-US" b="1" dirty="0">
                <a:solidFill>
                  <a:srgbClr val="000000"/>
                </a:solidFill>
                <a:latin typeface="inter-bold"/>
              </a:rPr>
              <a:t>public Enumeration </a:t>
            </a:r>
            <a:r>
              <a:rPr lang="en-US" b="1" dirty="0" err="1">
                <a:solidFill>
                  <a:srgbClr val="000000"/>
                </a:solidFill>
                <a:latin typeface="inter-bold"/>
              </a:rPr>
              <a:t>getInitParameterNames</a:t>
            </a:r>
            <a:r>
              <a:rPr lang="en-US" b="1" dirty="0">
                <a:solidFill>
                  <a:srgbClr val="000000"/>
                </a:solidFill>
                <a:latin typeface="inter-bold"/>
              </a:rPr>
              <a:t>():</a:t>
            </a:r>
            <a:r>
              <a:rPr lang="en-US" dirty="0">
                <a:solidFill>
                  <a:srgbClr val="000000"/>
                </a:solidFill>
                <a:latin typeface="inter-regular"/>
              </a:rPr>
              <a:t>Returns the names of the context's initialization parameters as an Enumeration of String objects.</a:t>
            </a:r>
          </a:p>
          <a:p>
            <a:pPr algn="just">
              <a:buFont typeface="+mj-lt"/>
              <a:buAutoNum type="arabicPeriod"/>
            </a:pPr>
            <a:r>
              <a:rPr lang="en-US" b="1" dirty="0">
                <a:solidFill>
                  <a:srgbClr val="000000"/>
                </a:solidFill>
                <a:latin typeface="inter-bold"/>
              </a:rPr>
              <a:t>public void </a:t>
            </a:r>
            <a:r>
              <a:rPr lang="en-US" b="1" dirty="0" err="1">
                <a:solidFill>
                  <a:srgbClr val="000000"/>
                </a:solidFill>
                <a:latin typeface="inter-bold"/>
              </a:rPr>
              <a:t>removeAttribute</a:t>
            </a:r>
            <a:r>
              <a:rPr lang="en-US" b="1" dirty="0">
                <a:solidFill>
                  <a:srgbClr val="000000"/>
                </a:solidFill>
                <a:latin typeface="inter-bold"/>
              </a:rPr>
              <a:t>(String name):</a:t>
            </a:r>
            <a:r>
              <a:rPr lang="en-US" dirty="0">
                <a:solidFill>
                  <a:srgbClr val="000000"/>
                </a:solidFill>
                <a:latin typeface="inter-regular"/>
              </a:rPr>
              <a:t>Removes the attribute with the given name from the servlet context.</a:t>
            </a:r>
          </a:p>
          <a:p>
            <a:pPr marL="127000" indent="0" algn="l"/>
            <a:endParaRPr lang="en-US" dirty="0"/>
          </a:p>
        </p:txBody>
      </p:sp>
    </p:spTree>
    <p:extLst>
      <p:ext uri="{BB962C8B-B14F-4D97-AF65-F5344CB8AC3E}">
        <p14:creationId xmlns:p14="http://schemas.microsoft.com/office/powerpoint/2010/main" val="1359224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Minimalist Korean Aesthetic Pitch Deck by Slidesgo">
  <a:themeElements>
    <a:clrScheme name="Simple Light">
      <a:dk1>
        <a:srgbClr val="1E1E1E"/>
      </a:dk1>
      <a:lt1>
        <a:srgbClr val="664B34"/>
      </a:lt1>
      <a:dk2>
        <a:srgbClr val="887C62"/>
      </a:dk2>
      <a:lt2>
        <a:srgbClr val="D4CBBB"/>
      </a:lt2>
      <a:accent1>
        <a:srgbClr val="E7E2D6"/>
      </a:accent1>
      <a:accent2>
        <a:srgbClr val="F3F3F3"/>
      </a:accent2>
      <a:accent3>
        <a:srgbClr val="E2B0A6"/>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1435</Words>
  <Application>Microsoft Office PowerPoint</Application>
  <PresentationFormat>On-screen Show (16:9)</PresentationFormat>
  <Paragraphs>149</Paragraphs>
  <Slides>28</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Kulim Park</vt:lpstr>
      <vt:lpstr>Nunito Light</vt:lpstr>
      <vt:lpstr>Manrope</vt:lpstr>
      <vt:lpstr>Wingdings</vt:lpstr>
      <vt:lpstr>inter-regular</vt:lpstr>
      <vt:lpstr>Arial</vt:lpstr>
      <vt:lpstr>inter-bold</vt:lpstr>
      <vt:lpstr>Kulim Park SemiBold</vt:lpstr>
      <vt:lpstr>Minimalist Korean Aesthetic Pitch Deck by Slidesgo</vt:lpstr>
      <vt:lpstr>JAVA WEB</vt:lpstr>
      <vt:lpstr>물룩</vt:lpstr>
      <vt:lpstr>머리 말</vt:lpstr>
      <vt:lpstr>Servlet</vt:lpstr>
      <vt:lpstr>1. Servlet là gì?</vt:lpstr>
      <vt:lpstr>2. Cách sử dụng</vt:lpstr>
      <vt:lpstr>PowerPoint Presentation</vt:lpstr>
      <vt:lpstr>3. Vòng đời servlet</vt:lpstr>
      <vt:lpstr>4. Attribute trong servlet</vt:lpstr>
      <vt:lpstr>Request dispatcher</vt:lpstr>
      <vt:lpstr>Forward method</vt:lpstr>
      <vt:lpstr>Include method</vt:lpstr>
      <vt:lpstr>Session trong servlet</vt:lpstr>
      <vt:lpstr>Cookies in Servlet</vt:lpstr>
      <vt:lpstr>5. Filter</vt:lpstr>
      <vt:lpstr>Cách dùng filter</vt:lpstr>
      <vt:lpstr>PowerPoint Presentation</vt:lpstr>
      <vt:lpstr>JSP</vt:lpstr>
      <vt:lpstr>1. JSP là gì?</vt:lpstr>
      <vt:lpstr>1. Vòng đời JSP</vt:lpstr>
      <vt:lpstr>2. Cách sử dụng</vt:lpstr>
      <vt:lpstr>2. JSP TAG</vt:lpstr>
      <vt:lpstr>3. JSP DIRECTIVE</vt:lpstr>
      <vt:lpstr>JSP PAGE DIRECTIVE</vt:lpstr>
      <vt:lpstr>4. Expression Language (EL) in JSP</vt:lpstr>
      <vt:lpstr>9 jsp implicit objects</vt:lpstr>
      <vt:lpstr>JSTL</vt:lpstr>
      <vt:lpstr>JSTL là gì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servlet</dc:title>
  <cp:lastModifiedBy>Shiki Ori</cp:lastModifiedBy>
  <cp:revision>25</cp:revision>
  <dcterms:modified xsi:type="dcterms:W3CDTF">2022-03-31T01:09:12Z</dcterms:modified>
</cp:coreProperties>
</file>