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0efeed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0efeed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0efeedb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0efeedb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000">
                <a:solidFill>
                  <a:schemeClr val="dk1"/>
                </a:solidFill>
              </a:rPr>
              <a:t>Situatie </a:t>
            </a:r>
            <a:r>
              <a:rPr lang="nl">
                <a:solidFill>
                  <a:schemeClr val="dk1"/>
                </a:solidFill>
              </a:rPr>
              <a:t>Wat was de situatie? Wie waren betrokken en wat was de context?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000">
                <a:solidFill>
                  <a:schemeClr val="dk1"/>
                </a:solidFill>
              </a:rPr>
              <a:t>Taak </a:t>
            </a:r>
            <a:r>
              <a:rPr lang="nl">
                <a:solidFill>
                  <a:schemeClr val="dk1"/>
                </a:solidFill>
              </a:rPr>
              <a:t>Wat was de taak? Welke rol speelde jij?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000">
                <a:solidFill>
                  <a:schemeClr val="dk1"/>
                </a:solidFill>
              </a:rPr>
              <a:t>Activiteit </a:t>
            </a:r>
            <a:r>
              <a:rPr lang="nl">
                <a:solidFill>
                  <a:schemeClr val="dk1"/>
                </a:solidFill>
              </a:rPr>
              <a:t>Hoe heb je dit aangepakt?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000">
                <a:solidFill>
                  <a:schemeClr val="dk1"/>
                </a:solidFill>
              </a:rPr>
              <a:t>Resultaat </a:t>
            </a:r>
            <a:r>
              <a:rPr lang="nl">
                <a:solidFill>
                  <a:schemeClr val="dk1"/>
                </a:solidFill>
              </a:rPr>
              <a:t>Wat was het resultaat van je handelen en hoe reageerden anderen?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chemeClr val="dk1"/>
                </a:solidFill>
              </a:rPr>
              <a:t>Reflectie op voorgaande door jezelf </a:t>
            </a:r>
            <a:r>
              <a:rPr lang="nl">
                <a:solidFill>
                  <a:schemeClr val="dk1"/>
                </a:solidFill>
              </a:rPr>
              <a:t>Was je tevreden? Wat heb je geleerd? Wat  doe je volgende keer anders en wat stemt tevreden?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doelgroep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0efeedb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0efeed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chemeClr val="dk1"/>
                </a:solidFill>
              </a:rPr>
              <a:t>Situatie </a:t>
            </a:r>
            <a:r>
              <a:rPr lang="nl">
                <a:solidFill>
                  <a:schemeClr val="dk1"/>
                </a:solidFill>
              </a:rPr>
              <a:t>Wat was de situatie? Wie waren betrokken en wat was de context?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chemeClr val="dk1"/>
                </a:solidFill>
              </a:rPr>
              <a:t>Taak </a:t>
            </a:r>
            <a:r>
              <a:rPr lang="nl">
                <a:solidFill>
                  <a:schemeClr val="dk1"/>
                </a:solidFill>
              </a:rPr>
              <a:t>Wat was de taak? Welke rol speelde jij?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chemeClr val="dk1"/>
                </a:solidFill>
              </a:rPr>
              <a:t>Activiteit </a:t>
            </a:r>
            <a:r>
              <a:rPr lang="nl">
                <a:solidFill>
                  <a:schemeClr val="dk1"/>
                </a:solidFill>
              </a:rPr>
              <a:t>Hoe heb je dit aangepakt?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chemeClr val="dk1"/>
                </a:solidFill>
              </a:rPr>
              <a:t>Resultaat </a:t>
            </a:r>
            <a:r>
              <a:rPr lang="nl">
                <a:solidFill>
                  <a:schemeClr val="dk1"/>
                </a:solidFill>
              </a:rPr>
              <a:t>Wat was het resultaat van je handelen en hoe reageerden anderen?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chemeClr val="dk1"/>
                </a:solidFill>
              </a:rPr>
              <a:t>Reflectie op voorgaande door jezelf </a:t>
            </a:r>
            <a:r>
              <a:rPr lang="nl">
                <a:solidFill>
                  <a:schemeClr val="dk1"/>
                </a:solidFill>
              </a:rPr>
              <a:t>Was je tevreden? Wat heb je geleerd? Wat  doe je volgende keer anders en wat stemt tevreden?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doelgroep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0efeedb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0efeedb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Luistert naar je.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Voice controlled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Is het altijd met je eens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USB aansluiting.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Kan ook worden gebruikt voor voetverwarming.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XxX_69420_XxX WATT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Kan worden bestuurd via de app met handig flow selectie menu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Touchscreen.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Kan ook als verwarming gebruikt worden.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Laat de laatste memes zien terwijl je op je eten wacht.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>
                <a:solidFill>
                  <a:schemeClr val="dk1"/>
                </a:solidFill>
              </a:rPr>
              <a:t>Camera om te zien of je pizza al goed is. (Werkt ook met app en bluetooth 4.1)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231625" y="2635650"/>
            <a:ext cx="31503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800"/>
              <a:t>Arjan, Max</a:t>
            </a:r>
            <a:r>
              <a:rPr lang="nl" sz="1800">
                <a:solidFill>
                  <a:srgbClr val="B7B7B7"/>
                </a:solidFill>
              </a:rPr>
              <a:t>, </a:t>
            </a:r>
            <a:r>
              <a:rPr lang="nl" sz="1800"/>
              <a:t>Paul en Tommy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322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800"/>
              <a:t>Groep 5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Competenties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Arjan: 	PHP, Javascript, CSS, HTML</a:t>
            </a:r>
            <a:br>
              <a:rPr lang="nl"/>
            </a:br>
            <a:r>
              <a:rPr lang="nl"/>
              <a:t>Max: 	Full-stack Webdeveloper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Paul: 	Webdevelopment </a:t>
            </a:r>
            <a:br>
              <a:rPr lang="nl"/>
            </a:br>
            <a:r>
              <a:rPr lang="nl"/>
              <a:t>Tommy: 	C#, C++, Java, VB6, VB.NET, MsSql, PL SQL</a:t>
            </a:r>
            <a:br>
              <a:rPr lang="nl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Deliverables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Ondernemingsplan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nl" sz="1100">
                <a:solidFill>
                  <a:schemeClr val="dk1"/>
                </a:solidFill>
              </a:rPr>
              <a:t>Een volledig goed ingevuld ondernemingsplan aan de hand van het voorbeeld op Blackboard.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Website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nl" sz="1100">
                <a:solidFill>
                  <a:schemeClr val="dk1"/>
                </a:solidFill>
              </a:rPr>
              <a:t>Siteplan/ ontwerp.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nl" sz="1100">
                <a:solidFill>
                  <a:schemeClr val="dk1"/>
                </a:solidFill>
              </a:rPr>
              <a:t>Gebruiksvriendelijke website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nl" sz="1100">
                <a:solidFill>
                  <a:schemeClr val="dk1"/>
                </a:solidFill>
              </a:rPr>
              <a:t>Inhoud website komt overeen met het ondernemingsplan.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Deliverables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Zelfevaluatie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nl" sz="1000">
                <a:solidFill>
                  <a:schemeClr val="dk1"/>
                </a:solidFill>
              </a:rPr>
              <a:t>Situatie </a:t>
            </a:r>
            <a:r>
              <a:rPr lang="nl" sz="1100">
                <a:solidFill>
                  <a:schemeClr val="dk1"/>
                </a:solidFill>
              </a:rPr>
              <a:t>Wat was de situatie? 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nl" sz="1000">
                <a:solidFill>
                  <a:schemeClr val="dk1"/>
                </a:solidFill>
              </a:rPr>
              <a:t>Taak </a:t>
            </a:r>
            <a:r>
              <a:rPr lang="nl" sz="1100">
                <a:solidFill>
                  <a:schemeClr val="dk1"/>
                </a:solidFill>
              </a:rPr>
              <a:t>Wat was de taak? Welke rol speelde jij?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nl" sz="1000">
                <a:solidFill>
                  <a:schemeClr val="dk1"/>
                </a:solidFill>
              </a:rPr>
              <a:t>Activiteit </a:t>
            </a:r>
            <a:r>
              <a:rPr lang="nl" sz="1100">
                <a:solidFill>
                  <a:schemeClr val="dk1"/>
                </a:solidFill>
              </a:rPr>
              <a:t>Hoe heb je dit aangepakt? 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nl" sz="1000">
                <a:solidFill>
                  <a:schemeClr val="dk1"/>
                </a:solidFill>
              </a:rPr>
              <a:t>Resultaat </a:t>
            </a:r>
            <a:r>
              <a:rPr lang="nl" sz="1100">
                <a:solidFill>
                  <a:schemeClr val="dk1"/>
                </a:solidFill>
              </a:rPr>
              <a:t>Wat was het resultaat van je handelen en hoe reageerden anderen?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nl" sz="1000">
                <a:solidFill>
                  <a:schemeClr val="dk1"/>
                </a:solidFill>
              </a:rPr>
              <a:t>Reflectie op voorgaande door jezelf  </a:t>
            </a:r>
            <a:r>
              <a:rPr lang="nl" sz="1100">
                <a:solidFill>
                  <a:schemeClr val="dk1"/>
                </a:solidFill>
              </a:rPr>
              <a:t>Was je tevreden? Wat heb je geleerd? 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Peer evaluatie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nl" sz="1100">
                <a:solidFill>
                  <a:schemeClr val="dk1"/>
                </a:solidFill>
              </a:rPr>
              <a:t>Geef je groepsleden een cijfer tussen 0 en 10 per leeruitkomst en tips / tops als feedback.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Berta Smart-Combi X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915925"/>
            <a:ext cx="8520600" cy="26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Spraakgestuurd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Kan worden bestuurd door app en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Camera om te zien of je gerecht bijvoorbeeld je diepvries-pizza klaar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Voorverwarmen voordat je thuis bent van de supermarkt.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500" y="85500"/>
            <a:ext cx="2917676" cy="25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